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</p:sldIdLst>
  <p:sldSz cx="14725650" cy="2081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20" d="100"/>
          <a:sy n="20" d="100"/>
        </p:scale>
        <p:origin x="22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424" y="3405800"/>
            <a:ext cx="12516803" cy="7245150"/>
          </a:xfrm>
        </p:spPr>
        <p:txBody>
          <a:bodyPr anchor="b"/>
          <a:lstStyle>
            <a:lvl1pPr algn="ctr">
              <a:defRPr sz="966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706" y="10930351"/>
            <a:ext cx="11044238" cy="5024395"/>
          </a:xfrm>
        </p:spPr>
        <p:txBody>
          <a:bodyPr/>
          <a:lstStyle>
            <a:lvl1pPr marL="0" indent="0" algn="ctr">
              <a:buNone/>
              <a:defRPr sz="3865"/>
            </a:lvl1pPr>
            <a:lvl2pPr marL="736275" indent="0" algn="ctr">
              <a:buNone/>
              <a:defRPr sz="3221"/>
            </a:lvl2pPr>
            <a:lvl3pPr marL="1472550" indent="0" algn="ctr">
              <a:buNone/>
              <a:defRPr sz="2899"/>
            </a:lvl3pPr>
            <a:lvl4pPr marL="2208825" indent="0" algn="ctr">
              <a:buNone/>
              <a:defRPr sz="2577"/>
            </a:lvl4pPr>
            <a:lvl5pPr marL="2945100" indent="0" algn="ctr">
              <a:buNone/>
              <a:defRPr sz="2577"/>
            </a:lvl5pPr>
            <a:lvl6pPr marL="3681374" indent="0" algn="ctr">
              <a:buNone/>
              <a:defRPr sz="2577"/>
            </a:lvl6pPr>
            <a:lvl7pPr marL="4417649" indent="0" algn="ctr">
              <a:buNone/>
              <a:defRPr sz="2577"/>
            </a:lvl7pPr>
            <a:lvl8pPr marL="5153924" indent="0" algn="ctr">
              <a:buNone/>
              <a:defRPr sz="2577"/>
            </a:lvl8pPr>
            <a:lvl9pPr marL="5890199" indent="0" algn="ctr">
              <a:buNone/>
              <a:defRPr sz="257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FB86-0673-4D64-BFC3-CDAE0FAFEA5D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CB31-AF28-419A-B760-9E6D6913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1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FB86-0673-4D64-BFC3-CDAE0FAFEA5D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CB31-AF28-419A-B760-9E6D6913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38044" y="1107968"/>
            <a:ext cx="3175218" cy="1763596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2389" y="1107968"/>
            <a:ext cx="9341584" cy="1763596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FB86-0673-4D64-BFC3-CDAE0FAFEA5D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CB31-AF28-419A-B760-9E6D6913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1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FB86-0673-4D64-BFC3-CDAE0FAFEA5D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CB31-AF28-419A-B760-9E6D6913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720" y="5188189"/>
            <a:ext cx="12700873" cy="8656604"/>
          </a:xfrm>
        </p:spPr>
        <p:txBody>
          <a:bodyPr anchor="b"/>
          <a:lstStyle>
            <a:lvl1pPr>
              <a:defRPr sz="966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4720" y="13926688"/>
            <a:ext cx="12700873" cy="4552304"/>
          </a:xfrm>
        </p:spPr>
        <p:txBody>
          <a:bodyPr/>
          <a:lstStyle>
            <a:lvl1pPr marL="0" indent="0">
              <a:buNone/>
              <a:defRPr sz="3865">
                <a:solidFill>
                  <a:schemeClr val="tx1"/>
                </a:solidFill>
              </a:defRPr>
            </a:lvl1pPr>
            <a:lvl2pPr marL="736275" indent="0">
              <a:buNone/>
              <a:defRPr sz="3221">
                <a:solidFill>
                  <a:schemeClr val="tx1">
                    <a:tint val="75000"/>
                  </a:schemeClr>
                </a:solidFill>
              </a:defRPr>
            </a:lvl2pPr>
            <a:lvl3pPr marL="1472550" indent="0">
              <a:buNone/>
              <a:defRPr sz="2899">
                <a:solidFill>
                  <a:schemeClr val="tx1">
                    <a:tint val="75000"/>
                  </a:schemeClr>
                </a:solidFill>
              </a:defRPr>
            </a:lvl3pPr>
            <a:lvl4pPr marL="2208825" indent="0">
              <a:buNone/>
              <a:defRPr sz="2577">
                <a:solidFill>
                  <a:schemeClr val="tx1">
                    <a:tint val="75000"/>
                  </a:schemeClr>
                </a:solidFill>
              </a:defRPr>
            </a:lvl4pPr>
            <a:lvl5pPr marL="2945100" indent="0">
              <a:buNone/>
              <a:defRPr sz="2577">
                <a:solidFill>
                  <a:schemeClr val="tx1">
                    <a:tint val="75000"/>
                  </a:schemeClr>
                </a:solidFill>
              </a:defRPr>
            </a:lvl5pPr>
            <a:lvl6pPr marL="3681374" indent="0">
              <a:buNone/>
              <a:defRPr sz="2577">
                <a:solidFill>
                  <a:schemeClr val="tx1">
                    <a:tint val="75000"/>
                  </a:schemeClr>
                </a:solidFill>
              </a:defRPr>
            </a:lvl6pPr>
            <a:lvl7pPr marL="4417649" indent="0">
              <a:buNone/>
              <a:defRPr sz="2577">
                <a:solidFill>
                  <a:schemeClr val="tx1">
                    <a:tint val="75000"/>
                  </a:schemeClr>
                </a:solidFill>
              </a:defRPr>
            </a:lvl7pPr>
            <a:lvl8pPr marL="5153924" indent="0">
              <a:buNone/>
              <a:defRPr sz="2577">
                <a:solidFill>
                  <a:schemeClr val="tx1">
                    <a:tint val="75000"/>
                  </a:schemeClr>
                </a:solidFill>
              </a:defRPr>
            </a:lvl8pPr>
            <a:lvl9pPr marL="5890199" indent="0">
              <a:buNone/>
              <a:defRPr sz="25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FB86-0673-4D64-BFC3-CDAE0FAFEA5D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CB31-AF28-419A-B760-9E6D6913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2389" y="5539842"/>
            <a:ext cx="6258401" cy="132040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4860" y="5539842"/>
            <a:ext cx="6258401" cy="132040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FB86-0673-4D64-BFC3-CDAE0FAFEA5D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CB31-AF28-419A-B760-9E6D6913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9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307" y="1107973"/>
            <a:ext cx="12700873" cy="402240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308" y="5101474"/>
            <a:ext cx="6229639" cy="2500153"/>
          </a:xfrm>
        </p:spPr>
        <p:txBody>
          <a:bodyPr anchor="b"/>
          <a:lstStyle>
            <a:lvl1pPr marL="0" indent="0">
              <a:buNone/>
              <a:defRPr sz="3865" b="1"/>
            </a:lvl1pPr>
            <a:lvl2pPr marL="736275" indent="0">
              <a:buNone/>
              <a:defRPr sz="3221" b="1"/>
            </a:lvl2pPr>
            <a:lvl3pPr marL="1472550" indent="0">
              <a:buNone/>
              <a:defRPr sz="2899" b="1"/>
            </a:lvl3pPr>
            <a:lvl4pPr marL="2208825" indent="0">
              <a:buNone/>
              <a:defRPr sz="2577" b="1"/>
            </a:lvl4pPr>
            <a:lvl5pPr marL="2945100" indent="0">
              <a:buNone/>
              <a:defRPr sz="2577" b="1"/>
            </a:lvl5pPr>
            <a:lvl6pPr marL="3681374" indent="0">
              <a:buNone/>
              <a:defRPr sz="2577" b="1"/>
            </a:lvl6pPr>
            <a:lvl7pPr marL="4417649" indent="0">
              <a:buNone/>
              <a:defRPr sz="2577" b="1"/>
            </a:lvl7pPr>
            <a:lvl8pPr marL="5153924" indent="0">
              <a:buNone/>
              <a:defRPr sz="2577" b="1"/>
            </a:lvl8pPr>
            <a:lvl9pPr marL="5890199" indent="0">
              <a:buNone/>
              <a:defRPr sz="257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4308" y="7601627"/>
            <a:ext cx="6229639" cy="111808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54861" y="5101474"/>
            <a:ext cx="6260319" cy="2500153"/>
          </a:xfrm>
        </p:spPr>
        <p:txBody>
          <a:bodyPr anchor="b"/>
          <a:lstStyle>
            <a:lvl1pPr marL="0" indent="0">
              <a:buNone/>
              <a:defRPr sz="3865" b="1"/>
            </a:lvl1pPr>
            <a:lvl2pPr marL="736275" indent="0">
              <a:buNone/>
              <a:defRPr sz="3221" b="1"/>
            </a:lvl2pPr>
            <a:lvl3pPr marL="1472550" indent="0">
              <a:buNone/>
              <a:defRPr sz="2899" b="1"/>
            </a:lvl3pPr>
            <a:lvl4pPr marL="2208825" indent="0">
              <a:buNone/>
              <a:defRPr sz="2577" b="1"/>
            </a:lvl4pPr>
            <a:lvl5pPr marL="2945100" indent="0">
              <a:buNone/>
              <a:defRPr sz="2577" b="1"/>
            </a:lvl5pPr>
            <a:lvl6pPr marL="3681374" indent="0">
              <a:buNone/>
              <a:defRPr sz="2577" b="1"/>
            </a:lvl6pPr>
            <a:lvl7pPr marL="4417649" indent="0">
              <a:buNone/>
              <a:defRPr sz="2577" b="1"/>
            </a:lvl7pPr>
            <a:lvl8pPr marL="5153924" indent="0">
              <a:buNone/>
              <a:defRPr sz="2577" b="1"/>
            </a:lvl8pPr>
            <a:lvl9pPr marL="5890199" indent="0">
              <a:buNone/>
              <a:defRPr sz="257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54861" y="7601627"/>
            <a:ext cx="6260319" cy="111808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FB86-0673-4D64-BFC3-CDAE0FAFEA5D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CB31-AF28-419A-B760-9E6D6913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14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FB86-0673-4D64-BFC3-CDAE0FAFEA5D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CB31-AF28-419A-B760-9E6D6913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9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FB86-0673-4D64-BFC3-CDAE0FAFEA5D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CB31-AF28-419A-B760-9E6D6913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5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307" y="1387369"/>
            <a:ext cx="4749405" cy="4855792"/>
          </a:xfrm>
        </p:spPr>
        <p:txBody>
          <a:bodyPr anchor="b"/>
          <a:lstStyle>
            <a:lvl1pPr>
              <a:defRPr sz="515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0319" y="2996337"/>
            <a:ext cx="7454860" cy="14788970"/>
          </a:xfrm>
        </p:spPr>
        <p:txBody>
          <a:bodyPr/>
          <a:lstStyle>
            <a:lvl1pPr>
              <a:defRPr sz="5153"/>
            </a:lvl1pPr>
            <a:lvl2pPr>
              <a:defRPr sz="4509"/>
            </a:lvl2pPr>
            <a:lvl3pPr>
              <a:defRPr sz="3865"/>
            </a:lvl3pPr>
            <a:lvl4pPr>
              <a:defRPr sz="3221"/>
            </a:lvl4pPr>
            <a:lvl5pPr>
              <a:defRPr sz="3221"/>
            </a:lvl5pPr>
            <a:lvl6pPr>
              <a:defRPr sz="3221"/>
            </a:lvl6pPr>
            <a:lvl7pPr>
              <a:defRPr sz="3221"/>
            </a:lvl7pPr>
            <a:lvl8pPr>
              <a:defRPr sz="3221"/>
            </a:lvl8pPr>
            <a:lvl9pPr>
              <a:defRPr sz="322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4307" y="6243161"/>
            <a:ext cx="4749405" cy="11566229"/>
          </a:xfrm>
        </p:spPr>
        <p:txBody>
          <a:bodyPr/>
          <a:lstStyle>
            <a:lvl1pPr marL="0" indent="0">
              <a:buNone/>
              <a:defRPr sz="2577"/>
            </a:lvl1pPr>
            <a:lvl2pPr marL="736275" indent="0">
              <a:buNone/>
              <a:defRPr sz="2255"/>
            </a:lvl2pPr>
            <a:lvl3pPr marL="1472550" indent="0">
              <a:buNone/>
              <a:defRPr sz="1932"/>
            </a:lvl3pPr>
            <a:lvl4pPr marL="2208825" indent="0">
              <a:buNone/>
              <a:defRPr sz="1610"/>
            </a:lvl4pPr>
            <a:lvl5pPr marL="2945100" indent="0">
              <a:buNone/>
              <a:defRPr sz="1610"/>
            </a:lvl5pPr>
            <a:lvl6pPr marL="3681374" indent="0">
              <a:buNone/>
              <a:defRPr sz="1610"/>
            </a:lvl6pPr>
            <a:lvl7pPr marL="4417649" indent="0">
              <a:buNone/>
              <a:defRPr sz="1610"/>
            </a:lvl7pPr>
            <a:lvl8pPr marL="5153924" indent="0">
              <a:buNone/>
              <a:defRPr sz="1610"/>
            </a:lvl8pPr>
            <a:lvl9pPr marL="5890199" indent="0">
              <a:buNone/>
              <a:defRPr sz="16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FB86-0673-4D64-BFC3-CDAE0FAFEA5D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CB31-AF28-419A-B760-9E6D6913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12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307" y="1387369"/>
            <a:ext cx="4749405" cy="4855792"/>
          </a:xfrm>
        </p:spPr>
        <p:txBody>
          <a:bodyPr anchor="b"/>
          <a:lstStyle>
            <a:lvl1pPr>
              <a:defRPr sz="515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60319" y="2996337"/>
            <a:ext cx="7454860" cy="14788970"/>
          </a:xfrm>
        </p:spPr>
        <p:txBody>
          <a:bodyPr anchor="t"/>
          <a:lstStyle>
            <a:lvl1pPr marL="0" indent="0">
              <a:buNone/>
              <a:defRPr sz="5153"/>
            </a:lvl1pPr>
            <a:lvl2pPr marL="736275" indent="0">
              <a:buNone/>
              <a:defRPr sz="4509"/>
            </a:lvl2pPr>
            <a:lvl3pPr marL="1472550" indent="0">
              <a:buNone/>
              <a:defRPr sz="3865"/>
            </a:lvl3pPr>
            <a:lvl4pPr marL="2208825" indent="0">
              <a:buNone/>
              <a:defRPr sz="3221"/>
            </a:lvl4pPr>
            <a:lvl5pPr marL="2945100" indent="0">
              <a:buNone/>
              <a:defRPr sz="3221"/>
            </a:lvl5pPr>
            <a:lvl6pPr marL="3681374" indent="0">
              <a:buNone/>
              <a:defRPr sz="3221"/>
            </a:lvl6pPr>
            <a:lvl7pPr marL="4417649" indent="0">
              <a:buNone/>
              <a:defRPr sz="3221"/>
            </a:lvl7pPr>
            <a:lvl8pPr marL="5153924" indent="0">
              <a:buNone/>
              <a:defRPr sz="3221"/>
            </a:lvl8pPr>
            <a:lvl9pPr marL="5890199" indent="0">
              <a:buNone/>
              <a:defRPr sz="322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4307" y="6243161"/>
            <a:ext cx="4749405" cy="11566229"/>
          </a:xfrm>
        </p:spPr>
        <p:txBody>
          <a:bodyPr/>
          <a:lstStyle>
            <a:lvl1pPr marL="0" indent="0">
              <a:buNone/>
              <a:defRPr sz="2577"/>
            </a:lvl1pPr>
            <a:lvl2pPr marL="736275" indent="0">
              <a:buNone/>
              <a:defRPr sz="2255"/>
            </a:lvl2pPr>
            <a:lvl3pPr marL="1472550" indent="0">
              <a:buNone/>
              <a:defRPr sz="1932"/>
            </a:lvl3pPr>
            <a:lvl4pPr marL="2208825" indent="0">
              <a:buNone/>
              <a:defRPr sz="1610"/>
            </a:lvl4pPr>
            <a:lvl5pPr marL="2945100" indent="0">
              <a:buNone/>
              <a:defRPr sz="1610"/>
            </a:lvl5pPr>
            <a:lvl6pPr marL="3681374" indent="0">
              <a:buNone/>
              <a:defRPr sz="1610"/>
            </a:lvl6pPr>
            <a:lvl7pPr marL="4417649" indent="0">
              <a:buNone/>
              <a:defRPr sz="1610"/>
            </a:lvl7pPr>
            <a:lvl8pPr marL="5153924" indent="0">
              <a:buNone/>
              <a:defRPr sz="1610"/>
            </a:lvl8pPr>
            <a:lvl9pPr marL="5890199" indent="0">
              <a:buNone/>
              <a:defRPr sz="16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FB86-0673-4D64-BFC3-CDAE0FAFEA5D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CB31-AF28-419A-B760-9E6D6913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5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2389" y="1107973"/>
            <a:ext cx="12700873" cy="4022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2389" y="5539842"/>
            <a:ext cx="12700873" cy="13204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2389" y="19288290"/>
            <a:ext cx="3313271" cy="1107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FB86-0673-4D64-BFC3-CDAE0FAFEA5D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7872" y="19288290"/>
            <a:ext cx="4969907" cy="1107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9990" y="19288290"/>
            <a:ext cx="3313271" cy="1107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CB31-AF28-419A-B760-9E6D6913A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72550" rtl="0" eaLnBrk="1" latinLnBrk="1" hangingPunct="1">
        <a:lnSpc>
          <a:spcPct val="90000"/>
        </a:lnSpc>
        <a:spcBef>
          <a:spcPct val="0"/>
        </a:spcBef>
        <a:buNone/>
        <a:defRPr sz="7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137" indent="-368137" algn="l" defTabSz="1472550" rtl="0" eaLnBrk="1" latinLnBrk="1" hangingPunct="1">
        <a:lnSpc>
          <a:spcPct val="90000"/>
        </a:lnSpc>
        <a:spcBef>
          <a:spcPts val="1610"/>
        </a:spcBef>
        <a:buFont typeface="Arial" panose="020B0604020202020204" pitchFamily="34" charset="0"/>
        <a:buChar char="•"/>
        <a:defRPr sz="4509" kern="1200">
          <a:solidFill>
            <a:schemeClr val="tx1"/>
          </a:solidFill>
          <a:latin typeface="+mn-lt"/>
          <a:ea typeface="+mn-ea"/>
          <a:cs typeface="+mn-cs"/>
        </a:defRPr>
      </a:lvl1pPr>
      <a:lvl2pPr marL="1104412" indent="-368137" algn="l" defTabSz="1472550" rtl="0" eaLnBrk="1" latinLnBrk="1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3865" kern="1200">
          <a:solidFill>
            <a:schemeClr val="tx1"/>
          </a:solidFill>
          <a:latin typeface="+mn-lt"/>
          <a:ea typeface="+mn-ea"/>
          <a:cs typeface="+mn-cs"/>
        </a:defRPr>
      </a:lvl2pPr>
      <a:lvl3pPr marL="1840687" indent="-368137" algn="l" defTabSz="1472550" rtl="0" eaLnBrk="1" latinLnBrk="1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3221" kern="1200">
          <a:solidFill>
            <a:schemeClr val="tx1"/>
          </a:solidFill>
          <a:latin typeface="+mn-lt"/>
          <a:ea typeface="+mn-ea"/>
          <a:cs typeface="+mn-cs"/>
        </a:defRPr>
      </a:lvl3pPr>
      <a:lvl4pPr marL="2576962" indent="-368137" algn="l" defTabSz="1472550" rtl="0" eaLnBrk="1" latinLnBrk="1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4pPr>
      <a:lvl5pPr marL="3313237" indent="-368137" algn="l" defTabSz="1472550" rtl="0" eaLnBrk="1" latinLnBrk="1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5pPr>
      <a:lvl6pPr marL="4049512" indent="-368137" algn="l" defTabSz="1472550" rtl="0" eaLnBrk="1" latinLnBrk="1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6pPr>
      <a:lvl7pPr marL="4785787" indent="-368137" algn="l" defTabSz="1472550" rtl="0" eaLnBrk="1" latinLnBrk="1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7pPr>
      <a:lvl8pPr marL="5522062" indent="-368137" algn="l" defTabSz="1472550" rtl="0" eaLnBrk="1" latinLnBrk="1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8pPr>
      <a:lvl9pPr marL="6258336" indent="-368137" algn="l" defTabSz="1472550" rtl="0" eaLnBrk="1" latinLnBrk="1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2550" rtl="0" eaLnBrk="1" latinLnBrk="1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36275" algn="l" defTabSz="1472550" rtl="0" eaLnBrk="1" latinLnBrk="1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472550" algn="l" defTabSz="1472550" rtl="0" eaLnBrk="1" latinLnBrk="1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3pPr>
      <a:lvl4pPr marL="2208825" algn="l" defTabSz="1472550" rtl="0" eaLnBrk="1" latinLnBrk="1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4pPr>
      <a:lvl5pPr marL="2945100" algn="l" defTabSz="1472550" rtl="0" eaLnBrk="1" latinLnBrk="1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5pPr>
      <a:lvl6pPr marL="3681374" algn="l" defTabSz="1472550" rtl="0" eaLnBrk="1" latinLnBrk="1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6pPr>
      <a:lvl7pPr marL="4417649" algn="l" defTabSz="1472550" rtl="0" eaLnBrk="1" latinLnBrk="1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7pPr>
      <a:lvl8pPr marL="5153924" algn="l" defTabSz="1472550" rtl="0" eaLnBrk="1" latinLnBrk="1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8pPr>
      <a:lvl9pPr marL="5890199" algn="l" defTabSz="1472550" rtl="0" eaLnBrk="1" latinLnBrk="1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688E9B-5765-43EF-8BDA-53D6D5D43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3" t="23646" r="26107" b="31717"/>
          <a:stretch/>
        </p:blipFill>
        <p:spPr>
          <a:xfrm>
            <a:off x="2" y="0"/>
            <a:ext cx="14725648" cy="208105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85ECC2-B5C8-46B8-A4C9-9A4FA9AFF041}"/>
              </a:ext>
            </a:extLst>
          </p:cNvPr>
          <p:cNvSpPr txBox="1"/>
          <p:nvPr/>
        </p:nvSpPr>
        <p:spPr>
          <a:xfrm>
            <a:off x="1462696" y="5990445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팀 명 </a:t>
            </a:r>
            <a:r>
              <a:rPr lang="en-US" altLang="ko-KR" sz="2400" dirty="0"/>
              <a:t>:  </a:t>
            </a:r>
            <a:r>
              <a:rPr lang="ko-KR" altLang="en-US" sz="2400" dirty="0" err="1"/>
              <a:t>헨젤과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유레텔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C39088-B8FC-43A1-BE90-E294711FFD38}"/>
              </a:ext>
            </a:extLst>
          </p:cNvPr>
          <p:cNvSpPr txBox="1"/>
          <p:nvPr/>
        </p:nvSpPr>
        <p:spPr>
          <a:xfrm>
            <a:off x="6599521" y="5990445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이 </a:t>
            </a:r>
            <a:r>
              <a:rPr lang="ko-KR" altLang="en-US" sz="2400" dirty="0" err="1"/>
              <a:t>름</a:t>
            </a:r>
            <a:r>
              <a:rPr lang="ko-KR" altLang="en-US" sz="2400" dirty="0"/>
              <a:t> </a:t>
            </a:r>
            <a:r>
              <a:rPr lang="en-US" altLang="ko-KR" sz="2400" dirty="0"/>
              <a:t>:  </a:t>
            </a:r>
            <a:r>
              <a:rPr lang="ko-KR" altLang="en-US" sz="2400" dirty="0"/>
              <a:t>최유림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1B7675-E2E1-490F-A737-831F372CA045}"/>
              </a:ext>
            </a:extLst>
          </p:cNvPr>
          <p:cNvSpPr txBox="1"/>
          <p:nvPr/>
        </p:nvSpPr>
        <p:spPr>
          <a:xfrm>
            <a:off x="1462696" y="5175843"/>
            <a:ext cx="1225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주 제 </a:t>
            </a:r>
            <a:r>
              <a:rPr lang="en-US" altLang="ko-KR" sz="3600" dirty="0"/>
              <a:t>:  </a:t>
            </a:r>
            <a:r>
              <a:rPr lang="ko-KR" altLang="en-US" sz="3600" dirty="0"/>
              <a:t>길치들을 위한 도보용 길 안내 앱 </a:t>
            </a:r>
            <a:r>
              <a:rPr lang="en-US" altLang="ko-KR" sz="3600" dirty="0"/>
              <a:t>&lt;</a:t>
            </a:r>
            <a:r>
              <a:rPr lang="ko-KR" altLang="en-US" sz="3600" dirty="0"/>
              <a:t>조약돌</a:t>
            </a:r>
            <a:r>
              <a:rPr lang="en-US" altLang="ko-KR" sz="3600" dirty="0"/>
              <a:t>&gt;</a:t>
            </a:r>
            <a:endParaRPr lang="ko-KR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333586-B92A-4DE5-B8D3-5533CB104277}"/>
              </a:ext>
            </a:extLst>
          </p:cNvPr>
          <p:cNvSpPr txBox="1"/>
          <p:nvPr/>
        </p:nvSpPr>
        <p:spPr>
          <a:xfrm>
            <a:off x="1462697" y="678865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CAF510-565D-44C8-AF3E-2AEEB542B494}"/>
              </a:ext>
            </a:extLst>
          </p:cNvPr>
          <p:cNvSpPr txBox="1"/>
          <p:nvPr/>
        </p:nvSpPr>
        <p:spPr>
          <a:xfrm>
            <a:off x="8026020" y="678865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작품디자인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780AE8-9CAD-4AA6-9554-6E8C9922326B}"/>
              </a:ext>
            </a:extLst>
          </p:cNvPr>
          <p:cNvSpPr txBox="1"/>
          <p:nvPr/>
        </p:nvSpPr>
        <p:spPr>
          <a:xfrm>
            <a:off x="1462696" y="1289024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개념설계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83D855-4FC3-4400-A62D-135BFAA394F7}"/>
              </a:ext>
            </a:extLst>
          </p:cNvPr>
          <p:cNvSpPr txBox="1"/>
          <p:nvPr/>
        </p:nvSpPr>
        <p:spPr>
          <a:xfrm>
            <a:off x="8014584" y="1289024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기대효과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5F804-3886-40C2-B495-E1854DBF003C}"/>
              </a:ext>
            </a:extLst>
          </p:cNvPr>
          <p:cNvSpPr txBox="1"/>
          <p:nvPr/>
        </p:nvSpPr>
        <p:spPr>
          <a:xfrm>
            <a:off x="15181403" y="14525489"/>
            <a:ext cx="11992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+mn-ea"/>
              </a:rPr>
              <a:t>글꼴 </a:t>
            </a:r>
            <a:r>
              <a:rPr lang="en-US" altLang="ko-KR" sz="2800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2800" dirty="0">
                <a:solidFill>
                  <a:srgbClr val="FF0000"/>
                </a:solidFill>
                <a:latin typeface="+mn-ea"/>
              </a:rPr>
              <a:t>맑은 고딕</a:t>
            </a:r>
            <a:endParaRPr lang="en-US" altLang="ko-KR" sz="28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2800" dirty="0" err="1">
                <a:solidFill>
                  <a:srgbClr val="FF0000"/>
                </a:solidFill>
                <a:latin typeface="+mn-ea"/>
              </a:rPr>
              <a:t>글꼴크기</a:t>
            </a:r>
            <a:r>
              <a:rPr lang="ko-KR" altLang="en-US" sz="2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n-ea"/>
              </a:rPr>
              <a:t>: 13~16p</a:t>
            </a:r>
          </a:p>
          <a:p>
            <a:r>
              <a:rPr lang="ko-KR" altLang="en-US" sz="2800" dirty="0" err="1">
                <a:solidFill>
                  <a:srgbClr val="FF0000"/>
                </a:solidFill>
                <a:latin typeface="+mn-ea"/>
              </a:rPr>
              <a:t>출력사이즈</a:t>
            </a:r>
            <a:r>
              <a:rPr lang="ko-KR" altLang="en-US" sz="2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n-ea"/>
              </a:rPr>
              <a:t>: 1000*2000mm</a:t>
            </a:r>
          </a:p>
          <a:p>
            <a:r>
              <a:rPr lang="ko-KR" altLang="en-US" sz="2800" dirty="0">
                <a:solidFill>
                  <a:srgbClr val="FF0000"/>
                </a:solidFill>
                <a:latin typeface="+mn-ea"/>
              </a:rPr>
              <a:t>파일 제출 시 팀 명으로 부탁드리고</a:t>
            </a:r>
            <a:r>
              <a:rPr lang="en-US" altLang="ko-KR" sz="2800" dirty="0">
                <a:solidFill>
                  <a:srgbClr val="FF0000"/>
                </a:solidFill>
                <a:latin typeface="+mn-ea"/>
              </a:rPr>
              <a:t>,</a:t>
            </a:r>
          </a:p>
          <a:p>
            <a:r>
              <a:rPr lang="ko-KR" altLang="en-US" sz="2800" dirty="0">
                <a:solidFill>
                  <a:srgbClr val="FF0000"/>
                </a:solidFill>
                <a:latin typeface="+mn-ea"/>
              </a:rPr>
              <a:t>이미지파일이 깨질 수 있어 원본파일 동봉 바랍니다</a:t>
            </a:r>
            <a:r>
              <a:rPr lang="en-US" altLang="ko-KR" sz="2800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F2294-E105-47E0-93F6-9E6C526E96C5}"/>
              </a:ext>
            </a:extLst>
          </p:cNvPr>
          <p:cNvSpPr txBox="1"/>
          <p:nvPr/>
        </p:nvSpPr>
        <p:spPr>
          <a:xfrm>
            <a:off x="1462696" y="7157984"/>
            <a:ext cx="51368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기존 지도 앱의 경우 지도 상에 가는 길을 그려서 안내해주고</a:t>
            </a:r>
            <a:r>
              <a:rPr lang="en-US" altLang="ko-KR" sz="1500" dirty="0"/>
              <a:t>, </a:t>
            </a:r>
            <a:r>
              <a:rPr lang="ko-KR" altLang="en-US" sz="1500" dirty="0"/>
              <a:t>사용자가 스스로 지도 구조를 파악하면서 길을 찾도록 되어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하지만 지도 구조를 </a:t>
            </a:r>
            <a:r>
              <a:rPr lang="ko-KR" altLang="en-US" sz="1500" dirty="0" err="1"/>
              <a:t>파악하는데에</a:t>
            </a:r>
            <a:r>
              <a:rPr lang="ko-KR" altLang="en-US" sz="1500" dirty="0"/>
              <a:t> 어려움을 겪는 사람들이 있었고</a:t>
            </a:r>
            <a:r>
              <a:rPr lang="en-US" altLang="ko-KR" sz="1500" dirty="0"/>
              <a:t>, </a:t>
            </a:r>
            <a:r>
              <a:rPr lang="ko-KR" altLang="en-US" sz="1500" dirty="0"/>
              <a:t>그리하여 이들은 지도 구조를 파악하면서 길을 찾기보단 지도 상에서 사용자의 현위치를 기준으로 주변에 어떤 장소가 있는지 파악하면서 길을 찾고는 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그러나 그러한 경우 분명 지도 상에는 내 주변에 있는 건물이라고 함에도 눈에 잘 띄지 않는 경우들이 많았습니다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지도 구조 외에도 분명 지도 상에는 도착지에 도착했다고 하는데 내가 찾고자 하는 장소가 눈에 띄지 않는 경우</a:t>
            </a:r>
            <a:r>
              <a:rPr lang="en-US" altLang="ko-KR" sz="1500" dirty="0"/>
              <a:t>, </a:t>
            </a:r>
            <a:r>
              <a:rPr lang="ko-KR" altLang="en-US" sz="1500" dirty="0"/>
              <a:t>그리고 상가들이 밀집하여 있는 지역의 경우에는 내가 찾고자 하는 장소가 어느 상가 몇 층에 있는 것인지 알기 어렵다는 점들이 있었습니다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그리하여 기존 지도 앱에 어려움을 겪는 사람들을 위해 지도에 가는 길을 그려서 안내해주는 대신</a:t>
            </a:r>
            <a:r>
              <a:rPr lang="en-US" altLang="ko-KR" sz="1500" dirty="0"/>
              <a:t>, </a:t>
            </a:r>
            <a:r>
              <a:rPr lang="ko-KR" altLang="en-US" sz="1500" dirty="0"/>
              <a:t>가는 길에 있는 눈에 띄는 장소들을 뽑아서 순서대로 안내해주고</a:t>
            </a:r>
            <a:r>
              <a:rPr lang="en-US" altLang="ko-KR" sz="1500" dirty="0"/>
              <a:t>, </a:t>
            </a:r>
            <a:r>
              <a:rPr lang="ko-KR" altLang="en-US" sz="1500" dirty="0"/>
              <a:t>찾고자 하는 건물이 상가 </a:t>
            </a:r>
            <a:r>
              <a:rPr lang="en-US" altLang="ko-KR" sz="1500" dirty="0"/>
              <a:t>2</a:t>
            </a:r>
            <a:r>
              <a:rPr lang="ko-KR" altLang="en-US" sz="1500" dirty="0"/>
              <a:t>층 이상에 있는 경우 층까지 알려줘서 사용자가 찾는 목적지까지 정확하게 안내해주면 사용자가 서비스를 이용하기 더욱 </a:t>
            </a:r>
            <a:r>
              <a:rPr lang="ko-KR" altLang="en-US" sz="1500" dirty="0" err="1"/>
              <a:t>편리해질거라</a:t>
            </a:r>
            <a:r>
              <a:rPr lang="ko-KR" altLang="en-US" sz="1500" dirty="0"/>
              <a:t> 판단되었습니다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눈에 띄는 장소들을 순서대로 따라가는 것이 마치 </a:t>
            </a:r>
            <a:r>
              <a:rPr lang="en-US" altLang="ko-KR" sz="1500" dirty="0"/>
              <a:t>&lt;</a:t>
            </a:r>
            <a:r>
              <a:rPr lang="ko-KR" altLang="en-US" sz="1500" dirty="0" err="1"/>
              <a:t>헨젤과</a:t>
            </a:r>
            <a:r>
              <a:rPr lang="ko-KR" altLang="en-US" sz="1500" dirty="0"/>
              <a:t> </a:t>
            </a:r>
            <a:r>
              <a:rPr lang="ko-KR" altLang="en-US" sz="1500" dirty="0" err="1"/>
              <a:t>그레텔</a:t>
            </a:r>
            <a:r>
              <a:rPr lang="en-US" altLang="ko-KR" sz="1500" dirty="0"/>
              <a:t>&gt;</a:t>
            </a:r>
            <a:r>
              <a:rPr lang="ko-KR" altLang="en-US" sz="1500" dirty="0"/>
              <a:t>에서 조약돌을 따라서 집을 찾아가는 모습과 유사해서 </a:t>
            </a:r>
            <a:r>
              <a:rPr lang="en-US" altLang="ko-KR" sz="1500" dirty="0"/>
              <a:t>&lt;</a:t>
            </a:r>
            <a:r>
              <a:rPr lang="ko-KR" altLang="en-US" sz="1500" dirty="0"/>
              <a:t>조약돌</a:t>
            </a:r>
            <a:r>
              <a:rPr lang="en-US" altLang="ko-KR" sz="1500" dirty="0"/>
              <a:t>&gt;</a:t>
            </a:r>
            <a:r>
              <a:rPr lang="ko-KR" altLang="en-US" sz="1500" dirty="0"/>
              <a:t>이란 이름을 붙이게 되었습니다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9503D68-E4C5-4C3C-9D7E-F8DA10A98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117" y="12980631"/>
            <a:ext cx="929766" cy="2012400"/>
          </a:xfrm>
          <a:prstGeom prst="rect">
            <a:avLst/>
          </a:prstGeom>
        </p:spPr>
      </p:pic>
      <p:pic>
        <p:nvPicPr>
          <p:cNvPr id="13" name="그림 12" descr="도로, 실외, 횡단보도, 거리이(가) 표시된 사진&#10;&#10;자동 생성된 설명">
            <a:extLst>
              <a:ext uri="{FF2B5EF4-FFF2-40B4-BE49-F238E27FC236}">
                <a16:creationId xmlns:a16="http://schemas.microsoft.com/office/drawing/2014/main" id="{1A3CD088-38EB-40FF-AD3C-B88D21841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92" y="12980632"/>
            <a:ext cx="930063" cy="20130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977655-2598-4A38-A873-11FA065844C6}"/>
              </a:ext>
            </a:extLst>
          </p:cNvPr>
          <p:cNvSpPr txBox="1"/>
          <p:nvPr/>
        </p:nvSpPr>
        <p:spPr>
          <a:xfrm>
            <a:off x="1462696" y="15262294"/>
            <a:ext cx="5136825" cy="301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indent="-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차별점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</a:p>
          <a:p>
            <a:pPr marL="127000" indent="-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	 ‘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ㅇㅇ사거리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라고 길을 안내하는 것이 사용자 입장에서는 이해가 어렵다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127000" indent="-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	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이해하기 쉽도록 눈에 띄는 장소와 장소들의 사진 위주로 길 안내를 하자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127000" indent="-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	‘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 상세 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보기’의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경우 길 안내 설명이 매우 간략하여 설명만으로 길을 찾기가 어렵다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거리뷰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기능을 사용할 수는 있으나 계속 핸드폰을 보면서 다녀야 하고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가는 길마다 화살표를 계속 클릭하면서 다녀야 한다는 불편함이 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127000" indent="-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길 안내 설명을 좀더 상세하게 하여 사용자가 잠깐 길 안내를 볼 때에만 핸드폰을 볼 수 있도록 하자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38DC93-F897-47C7-A827-DCD7FE0341D4}"/>
              </a:ext>
            </a:extLst>
          </p:cNvPr>
          <p:cNvSpPr txBox="1"/>
          <p:nvPr/>
        </p:nvSpPr>
        <p:spPr>
          <a:xfrm>
            <a:off x="1492479" y="13392628"/>
            <a:ext cx="28337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기존 지도 앱의 ‘경로 상세 보기’</a:t>
            </a:r>
            <a:r>
              <a:rPr lang="en-US" altLang="ko-KR" sz="1400" dirty="0"/>
              <a:t>&gt;</a:t>
            </a:r>
          </a:p>
          <a:p>
            <a:r>
              <a:rPr lang="ko-KR" altLang="en-US" sz="1400" dirty="0"/>
              <a:t>유사점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/>
              <a:t>가는 길 중간중간에 길 안내를 한다는 점에서 </a:t>
            </a:r>
            <a:r>
              <a:rPr lang="en-US" altLang="ko-KR" sz="1400" dirty="0"/>
              <a:t>&lt;</a:t>
            </a:r>
            <a:r>
              <a:rPr lang="ko-KR" altLang="en-US" sz="1400" dirty="0"/>
              <a:t>조약돌</a:t>
            </a:r>
            <a:r>
              <a:rPr lang="en-US" altLang="ko-KR" sz="1400" dirty="0"/>
              <a:t>&gt; </a:t>
            </a:r>
            <a:r>
              <a:rPr lang="ko-KR" altLang="en-US" sz="1400" dirty="0"/>
              <a:t>길 안내 앱과 유사하다</a:t>
            </a:r>
            <a:r>
              <a:rPr lang="en-US" altLang="ko-KR" sz="1400" dirty="0"/>
              <a:t>.</a:t>
            </a: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FBEFD4DD-5848-44F3-A8F9-4A99AAF68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584" y="7259274"/>
            <a:ext cx="1575620" cy="22856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6D36B0-625B-4159-8B59-60866B796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855" y="7297516"/>
            <a:ext cx="1577351" cy="22856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34C4C1-F1D0-4391-A675-3BCEE0C91215}"/>
              </a:ext>
            </a:extLst>
          </p:cNvPr>
          <p:cNvSpPr txBox="1"/>
          <p:nvPr/>
        </p:nvSpPr>
        <p:spPr>
          <a:xfrm>
            <a:off x="8003148" y="9762491"/>
            <a:ext cx="51368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	</a:t>
            </a:r>
            <a:r>
              <a:rPr lang="ko-KR" altLang="en-US" sz="1600" dirty="0"/>
              <a:t>사용자로부터 출발지와 도착지를 입력 받습니다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ko-KR" altLang="en-US" sz="1600" dirty="0"/>
              <a:t>최단 경로를 뽑아서 출발지와 도착지 사이에 있는 눈에 띄는 장소들을 다음과 같이 순서대로 나열합니다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띄는 장소들을 기준으로 어느 방향으로 가야 하는지 설명을 상세하게 써서 길 안내를 합니다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 startAt="2"/>
            </a:pPr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ko-KR" altLang="en-US" sz="1600" dirty="0"/>
              <a:t>길 안내 설명을 누르면 눈에 띄는 장소의 사진이 나타나도록 하였습니다</a:t>
            </a:r>
            <a:r>
              <a:rPr lang="en-US" altLang="ko-KR" sz="1600"/>
              <a:t>.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057C40-B69C-42E9-96C3-EBF115EE0E27}"/>
              </a:ext>
            </a:extLst>
          </p:cNvPr>
          <p:cNvSpPr txBox="1"/>
          <p:nvPr/>
        </p:nvSpPr>
        <p:spPr>
          <a:xfrm>
            <a:off x="8026020" y="13392628"/>
            <a:ext cx="512538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	</a:t>
            </a:r>
            <a:r>
              <a:rPr lang="ko-KR" altLang="en-US" sz="1600" dirty="0"/>
              <a:t>눈에 띄는 장소들 위주로 길 안내를 함으로써 기존 지도 앱의 지도 구조를 파악하면서 길을 찾는 데에 어려움을 겪었던 사람들의 경우 길을 찾는 과정이 좀더 쉬워질 것이다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2.	</a:t>
            </a:r>
            <a:r>
              <a:rPr lang="ko-KR" altLang="en-US" sz="1600" dirty="0"/>
              <a:t>상가가 많은 강남역과 같은 지역의 경우 사용자가 찾는 목적지의 층까지 안내를 하여 목적지 앞까지 끝까지 안내를 함으로써 도착지에 도착했음에도 목적지를 못 찾는 일이 없을 것이다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	</a:t>
            </a:r>
            <a:r>
              <a:rPr lang="ko-KR" altLang="en-US" sz="1600" dirty="0"/>
              <a:t>길 안내 시에만 핸드폰을 보면 되고</a:t>
            </a:r>
            <a:r>
              <a:rPr lang="en-US" altLang="ko-KR" sz="1600" dirty="0"/>
              <a:t>, </a:t>
            </a:r>
            <a:r>
              <a:rPr lang="ko-KR" altLang="en-US" sz="1600" dirty="0"/>
              <a:t>따로 화살표를 </a:t>
            </a:r>
            <a:r>
              <a:rPr lang="ko-KR" altLang="en-US" sz="1600" dirty="0" err="1"/>
              <a:t>누른다던지</a:t>
            </a:r>
            <a:r>
              <a:rPr lang="ko-KR" altLang="en-US" sz="1600" dirty="0"/>
              <a:t> 하는 추가적인 조작이 필요가 없어서 수시로 핸드폰을 보면서 가야하는 사용자의 번거로움을 줄일 수가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01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</TotalTime>
  <Words>494</Words>
  <Application>Microsoft Office PowerPoint</Application>
  <PresentationFormat>사용자 지정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현석 김</dc:creator>
  <cp:lastModifiedBy>최 유림</cp:lastModifiedBy>
  <cp:revision>28</cp:revision>
  <dcterms:created xsi:type="dcterms:W3CDTF">2020-08-14T06:44:39Z</dcterms:created>
  <dcterms:modified xsi:type="dcterms:W3CDTF">2020-08-23T15:25:51Z</dcterms:modified>
</cp:coreProperties>
</file>