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8"/>
    <p:restoredTop sz="94242"/>
  </p:normalViewPr>
  <p:slideViewPr>
    <p:cSldViewPr snapToGrid="0" snapToObjects="1">
      <p:cViewPr>
        <p:scale>
          <a:sx n="46" d="100"/>
          <a:sy n="46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9D4DC-E325-8746-863B-B59C79D59033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B453-B838-6945-B8F1-D5D101EDD8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927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31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48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229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452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95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92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15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533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3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D8C7-3EF2-434D-AA30-8D5D9A68A67C}" type="datetimeFigureOut">
              <a:rPr kumimoji="1" lang="ko-KR" altLang="en-US" smtClean="0"/>
              <a:t>2020. 12. 18.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80E6-0B48-044C-B5E1-36157BFE92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64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0789" y="2930294"/>
            <a:ext cx="99640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아이돌의 </a:t>
            </a:r>
            <a:endParaRPr lang="en-US" altLang="ko-KR" sz="4000" dirty="0" smtClean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40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의상이 성적 대상화에 미치는 영향조사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1429" y="859972"/>
            <a:ext cx="5069114" cy="5069114"/>
          </a:xfrm>
          <a:prstGeom prst="rect">
            <a:avLst/>
          </a:prstGeom>
        </p:spPr>
      </p:pic>
      <p:sp>
        <p:nvSpPr>
          <p:cNvPr id="5" name="한쪽 모서리가 잘린 사각형 4"/>
          <p:cNvSpPr/>
          <p:nvPr/>
        </p:nvSpPr>
        <p:spPr>
          <a:xfrm>
            <a:off x="0" y="0"/>
            <a:ext cx="3969327" cy="47798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배  경</a:t>
            </a:r>
            <a:endParaRPr kumimoji="1" lang="ko-KR" altLang="en-US" sz="2800" dirty="0"/>
          </a:p>
        </p:txBody>
      </p:sp>
      <p:sp>
        <p:nvSpPr>
          <p:cNvPr id="6" name="텍스트 상자 5"/>
          <p:cNvSpPr txBox="1"/>
          <p:nvPr/>
        </p:nvSpPr>
        <p:spPr>
          <a:xfrm>
            <a:off x="391886" y="1785257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/>
                </a:solidFill>
              </a:rPr>
              <a:t>올해 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10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월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블랙핑크 뮤직비디오 속 제니의 간호사 의상이 화제가 되며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의상이 성적 대상화를 했다는 논란이 있었다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.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</a:t>
            </a:r>
            <a:endParaRPr kumimoji="1" lang="en-US" altLang="ko-KR" sz="2400" dirty="0" smtClean="0">
              <a:solidFill>
                <a:schemeClr val="bg1"/>
              </a:solidFill>
            </a:endParaRPr>
          </a:p>
          <a:p>
            <a:endParaRPr kumimoji="1" lang="en-US" altLang="ko-KR" sz="2400" dirty="0" smtClean="0">
              <a:solidFill>
                <a:schemeClr val="bg1"/>
              </a:solidFill>
            </a:endParaRPr>
          </a:p>
          <a:p>
            <a:r>
              <a:rPr kumimoji="1" lang="ko-KR" altLang="en-US" sz="2400" dirty="0" smtClean="0">
                <a:solidFill>
                  <a:schemeClr val="bg1"/>
                </a:solidFill>
              </a:rPr>
              <a:t>아이돌 혹은 댄시팀은 무대 공연시 주목을 받기 위해 수 많은 컨셉 혹은 의도적 노출을 한 의상을 입는다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.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그래서 이러한 의상이 과연 성적으로 미치는 영향이 있는지 리뷰 뎃글을 통해 조사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.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  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87400" y="2400299"/>
            <a:ext cx="29210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아이돌</a:t>
            </a:r>
            <a:endParaRPr kumimoji="1"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87400" y="5854699"/>
            <a:ext cx="29210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댄스팀</a:t>
            </a:r>
            <a:endParaRPr kumimoji="1" lang="en-US" altLang="ko-KR" dirty="0" smtClean="0"/>
          </a:p>
        </p:txBody>
      </p:sp>
      <p:cxnSp>
        <p:nvCxnSpPr>
          <p:cNvPr id="7" name="직선 연결선[R] 6"/>
          <p:cNvCxnSpPr/>
          <p:nvPr/>
        </p:nvCxnSpPr>
        <p:spPr>
          <a:xfrm>
            <a:off x="5181600" y="660401"/>
            <a:ext cx="157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>
            <a:off x="5181600" y="660401"/>
            <a:ext cx="0" cy="4432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/>
          <p:cNvCxnSpPr/>
          <p:nvPr/>
        </p:nvCxnSpPr>
        <p:spPr>
          <a:xfrm>
            <a:off x="5181600" y="1803400"/>
            <a:ext cx="157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181600" y="2844799"/>
            <a:ext cx="157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/>
          <p:cNvCxnSpPr/>
          <p:nvPr/>
        </p:nvCxnSpPr>
        <p:spPr>
          <a:xfrm>
            <a:off x="5181600" y="3949698"/>
            <a:ext cx="157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/>
          <p:cNvCxnSpPr/>
          <p:nvPr/>
        </p:nvCxnSpPr>
        <p:spPr>
          <a:xfrm flipV="1">
            <a:off x="3708400" y="2725883"/>
            <a:ext cx="1473200" cy="4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/>
          <p:cNvCxnSpPr/>
          <p:nvPr/>
        </p:nvCxnSpPr>
        <p:spPr>
          <a:xfrm>
            <a:off x="5181600" y="5092700"/>
            <a:ext cx="157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/>
          <p:nvPr/>
        </p:nvCxnSpPr>
        <p:spPr>
          <a:xfrm flipV="1">
            <a:off x="3886200" y="6172199"/>
            <a:ext cx="2921001" cy="2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한쪽 모서리가 잘린 사각형 18"/>
          <p:cNvSpPr/>
          <p:nvPr/>
        </p:nvSpPr>
        <p:spPr>
          <a:xfrm>
            <a:off x="6807201" y="215901"/>
            <a:ext cx="4876800" cy="889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블랙핑크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뮤직비디오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0" name="한쪽 모서리가 잘린 사각형 19"/>
          <p:cNvSpPr/>
          <p:nvPr/>
        </p:nvSpPr>
        <p:spPr>
          <a:xfrm>
            <a:off x="6807201" y="1295400"/>
            <a:ext cx="4876800" cy="889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박재범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공연무대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몸매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6807201" y="2400299"/>
            <a:ext cx="4876800" cy="889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비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공연무대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레이니즘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2" name="한쪽 모서리가 잘린 사각형 21"/>
          <p:cNvSpPr/>
          <p:nvPr/>
        </p:nvSpPr>
        <p:spPr>
          <a:xfrm>
            <a:off x="6807201" y="3505198"/>
            <a:ext cx="4876800" cy="889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스텔라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공연무대</a:t>
            </a:r>
            <a:r>
              <a:rPr kumimoji="1" lang="en-US" altLang="ko-KR" dirty="0" smtClean="0"/>
              <a:t>-</a:t>
            </a:r>
            <a:r>
              <a:rPr kumimoji="1" lang="ko-KR" altLang="en-US" dirty="0" smtClean="0"/>
              <a:t>마리오네트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6807201" y="4648200"/>
            <a:ext cx="4876800" cy="889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선미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물총축제 무대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6807201" y="5753099"/>
            <a:ext cx="4876800" cy="8890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은솔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공연무대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30" name="한쪽 모서리가 잘린 사각형 29"/>
          <p:cNvSpPr/>
          <p:nvPr/>
        </p:nvSpPr>
        <p:spPr>
          <a:xfrm>
            <a:off x="0" y="0"/>
            <a:ext cx="3969327" cy="47798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대  상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86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2252" y="3837714"/>
            <a:ext cx="3172465" cy="1967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167" y="3790547"/>
            <a:ext cx="3172464" cy="2000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790547"/>
            <a:ext cx="3172464" cy="20148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935" y="847914"/>
            <a:ext cx="3172464" cy="2006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2167" y="833585"/>
            <a:ext cx="3172465" cy="20209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833585"/>
            <a:ext cx="3172464" cy="2006600"/>
          </a:xfrm>
          <a:prstGeom prst="rect">
            <a:avLst/>
          </a:prstGeom>
        </p:spPr>
      </p:pic>
      <p:sp>
        <p:nvSpPr>
          <p:cNvPr id="10" name="텍스트 상자 9"/>
          <p:cNvSpPr txBox="1"/>
          <p:nvPr/>
        </p:nvSpPr>
        <p:spPr>
          <a:xfrm>
            <a:off x="1681050" y="29926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bg1"/>
                </a:solidFill>
              </a:rPr>
              <a:t>박재범</a:t>
            </a:r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6040650" y="30434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bg1"/>
                </a:solidFill>
              </a:rPr>
              <a:t>비</a:t>
            </a:r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938585" y="304352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선미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681050" y="60493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스텔라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5694401" y="6068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>
                <a:solidFill>
                  <a:schemeClr val="bg1"/>
                </a:solidFill>
              </a:rPr>
              <a:t>블랙핑크</a:t>
            </a:r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9938585" y="60682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은솔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한쪽 모서리가 잘린 사각형 16"/>
          <p:cNvSpPr/>
          <p:nvPr/>
        </p:nvSpPr>
        <p:spPr>
          <a:xfrm>
            <a:off x="0" y="0"/>
            <a:ext cx="3969327" cy="47798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댓글 시각화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346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>
            <a:off x="0" y="0"/>
            <a:ext cx="3969327" cy="47798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댓글 시각화</a:t>
            </a:r>
            <a:endParaRPr kumimoji="1" lang="ko-KR" altLang="en-US" sz="2800" dirty="0"/>
          </a:p>
        </p:txBody>
      </p:sp>
      <p:sp>
        <p:nvSpPr>
          <p:cNvPr id="13" name="텍스트 상자 12"/>
          <p:cNvSpPr txBox="1"/>
          <p:nvPr/>
        </p:nvSpPr>
        <p:spPr>
          <a:xfrm>
            <a:off x="393290" y="2795164"/>
            <a:ext cx="5663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bg-BG" altLang="ko-KR" sz="2400" dirty="0" smtClean="0">
                <a:solidFill>
                  <a:schemeClr val="bg1"/>
                </a:solidFill>
              </a:rPr>
              <a:t>•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공통 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: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섹시하다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의상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엉덩이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몸매</a:t>
            </a:r>
            <a:endParaRPr kumimoji="1" lang="en-US" altLang="ko-KR" sz="2400" dirty="0" smtClean="0">
              <a:solidFill>
                <a:schemeClr val="bg1"/>
              </a:solidFill>
            </a:endParaRPr>
          </a:p>
          <a:p>
            <a:endParaRPr kumimoji="1" lang="en-US" altLang="ko-KR" sz="2400" dirty="0">
              <a:solidFill>
                <a:schemeClr val="bg1"/>
              </a:solidFill>
            </a:endParaRPr>
          </a:p>
          <a:p>
            <a:endParaRPr kumimoji="1" lang="en-US" altLang="ko-KR" sz="2400" dirty="0" smtClean="0">
              <a:solidFill>
                <a:schemeClr val="bg1"/>
              </a:solidFill>
            </a:endParaRPr>
          </a:p>
          <a:p>
            <a:r>
              <a:rPr kumimoji="1" lang="bg-BG" altLang="ko-KR" sz="2400" dirty="0" smtClean="0">
                <a:solidFill>
                  <a:schemeClr val="bg1"/>
                </a:solidFill>
              </a:rPr>
              <a:t>• 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매우 선정적인 단어들</a:t>
            </a:r>
          </a:p>
          <a:p>
            <a:endParaRPr kumimoji="1"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153" y="1557134"/>
            <a:ext cx="5422166" cy="3343787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6973281" y="5105286"/>
            <a:ext cx="311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mtClean="0">
                <a:solidFill>
                  <a:schemeClr val="bg1"/>
                </a:solidFill>
              </a:rPr>
              <a:t>박재범 댓글중 명사 시각화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7827" y="5654159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9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잘린 사각형 16"/>
          <p:cNvSpPr/>
          <p:nvPr/>
        </p:nvSpPr>
        <p:spPr>
          <a:xfrm>
            <a:off x="0" y="0"/>
            <a:ext cx="3969327" cy="477982"/>
          </a:xfrm>
          <a:prstGeom prst="snip1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데이터 분석</a:t>
            </a:r>
            <a:endParaRPr kumimoji="1"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3091" y="1267393"/>
            <a:ext cx="2311662" cy="46822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589" y="1267392"/>
            <a:ext cx="2184648" cy="46822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643" y="1267394"/>
            <a:ext cx="2159246" cy="47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5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/>
          <p:cNvSpPr txBox="1"/>
          <p:nvPr/>
        </p:nvSpPr>
        <p:spPr>
          <a:xfrm>
            <a:off x="3080657" y="2967335"/>
            <a:ext cx="6030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0" dirty="0" smtClean="0">
                <a:solidFill>
                  <a:schemeClr val="bg1"/>
                </a:solidFill>
              </a:rPr>
              <a:t>결  론</a:t>
            </a:r>
            <a:endParaRPr kumimoji="1" lang="ko-KR" alt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128</Words>
  <Application>Microsoft Macintosh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유해찬마루</dc:creator>
  <cp:lastModifiedBy>유해찬마루</cp:lastModifiedBy>
  <cp:revision>11</cp:revision>
  <dcterms:created xsi:type="dcterms:W3CDTF">2020-12-17T11:41:33Z</dcterms:created>
  <dcterms:modified xsi:type="dcterms:W3CDTF">2020-12-18T05:31:23Z</dcterms:modified>
</cp:coreProperties>
</file>