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0" r:id="rId2"/>
    <p:sldId id="274" r:id="rId3"/>
    <p:sldId id="273" r:id="rId4"/>
    <p:sldId id="272" r:id="rId5"/>
    <p:sldId id="261" r:id="rId6"/>
    <p:sldId id="265" r:id="rId7"/>
    <p:sldId id="268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FB2"/>
    <a:srgbClr val="0099CC"/>
    <a:srgbClr val="009999"/>
    <a:srgbClr val="007CA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6323" autoAdjust="0"/>
  </p:normalViewPr>
  <p:slideViewPr>
    <p:cSldViewPr snapToGrid="0">
      <p:cViewPr varScale="1">
        <p:scale>
          <a:sx n="83" d="100"/>
          <a:sy n="83" d="100"/>
        </p:scale>
        <p:origin x="102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C0171-7B47-4C4A-B406-627F457AE9F4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CA3E3-FC7E-44E9-982C-8F17C84C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2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CA3E3-FC7E-44E9-982C-8F17C84C3F7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3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CA3E3-FC7E-44E9-982C-8F17C84C3F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5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CA3E3-FC7E-44E9-982C-8F17C84C3F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7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CA3E3-FC7E-44E9-982C-8F17C84C3F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6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pattFill prst="dot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652035" y="793617"/>
            <a:ext cx="3864935" cy="3736853"/>
            <a:chOff x="2632985" y="755517"/>
            <a:chExt cx="3864935" cy="3736853"/>
          </a:xfrm>
        </p:grpSpPr>
        <p:sp>
          <p:nvSpPr>
            <p:cNvPr id="7" name="현 6"/>
            <p:cNvSpPr/>
            <p:nvPr/>
          </p:nvSpPr>
          <p:spPr>
            <a:xfrm>
              <a:off x="2970709" y="1094370"/>
              <a:ext cx="3119728" cy="3119726"/>
            </a:xfrm>
            <a:prstGeom prst="chord">
              <a:avLst>
                <a:gd name="adj1" fmla="val 3921123"/>
                <a:gd name="adj2" fmla="val 14760067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56491" y="989283"/>
              <a:ext cx="3303940" cy="3303937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078835" y="88020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839651" y="911389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800707" y="105419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995437" y="1080155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04564" y="924370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995437" y="963318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665127" y="1137159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081069" y="118843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632985" y="85219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944624" y="755517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193980" y="1036492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</p:grpSp>
      <p:sp>
        <p:nvSpPr>
          <p:cNvPr id="20" name="타원 19"/>
          <p:cNvSpPr/>
          <p:nvPr userDrawn="1"/>
        </p:nvSpPr>
        <p:spPr>
          <a:xfrm>
            <a:off x="2920030" y="1040362"/>
            <a:ext cx="3303940" cy="3303937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6640628" y="1104734"/>
            <a:ext cx="769822" cy="750005"/>
            <a:chOff x="5738515" y="672827"/>
            <a:chExt cx="4084934" cy="3979782"/>
          </a:xfrm>
        </p:grpSpPr>
        <p:grpSp>
          <p:nvGrpSpPr>
            <p:cNvPr id="22" name="그룹 21"/>
            <p:cNvGrpSpPr/>
            <p:nvPr/>
          </p:nvGrpSpPr>
          <p:grpSpPr>
            <a:xfrm>
              <a:off x="5738515" y="672827"/>
              <a:ext cx="4084934" cy="3979782"/>
              <a:chOff x="2455565" y="647427"/>
              <a:chExt cx="4084934" cy="3979782"/>
            </a:xfrm>
          </p:grpSpPr>
          <p:sp>
            <p:nvSpPr>
              <p:cNvPr id="24" name="현 23"/>
              <p:cNvSpPr/>
              <p:nvPr/>
            </p:nvSpPr>
            <p:spPr>
              <a:xfrm>
                <a:off x="2970709" y="1094370"/>
                <a:ext cx="3119728" cy="3119726"/>
              </a:xfrm>
              <a:prstGeom prst="chord">
                <a:avLst>
                  <a:gd name="adj1" fmla="val 3921123"/>
                  <a:gd name="adj2" fmla="val 14760067"/>
                </a:avLst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956491" y="989283"/>
                <a:ext cx="3303940" cy="3303937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078835" y="88020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797069" y="826229"/>
                <a:ext cx="3303940" cy="330393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00707" y="105419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109157" y="1155965"/>
                <a:ext cx="3303942" cy="330393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904564" y="924370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3020706" y="647427"/>
                <a:ext cx="3303942" cy="33039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665127" y="1137159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712041" y="1323269"/>
                <a:ext cx="3303942" cy="33039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455565" y="1093484"/>
                <a:ext cx="3303942" cy="33039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136238" y="720034"/>
                <a:ext cx="3303940" cy="330393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36559" y="1150040"/>
                <a:ext cx="3303940" cy="330393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6183930" y="1027662"/>
              <a:ext cx="3303940" cy="3303937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09900" y="2203904"/>
            <a:ext cx="3124200" cy="1101271"/>
          </a:xfrm>
          <a:prstGeom prst="rect">
            <a:avLst/>
          </a:prstGeom>
        </p:spPr>
        <p:txBody>
          <a:bodyPr wrap="square" lIns="0" tIns="0" rIns="0" bIns="0"/>
          <a:lstStyle>
            <a:lvl1pPr marL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defRPr lang="ko-KR" altLang="en-US" sz="3700" b="1" kern="1200">
                <a:solidFill>
                  <a:schemeClr val="accent4">
                    <a:lumMod val="60000"/>
                    <a:lumOff val="40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altLang="ko-KR" sz="3700" b="1">
                <a:solidFill>
                  <a:schemeClr val="accent4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Presentation</a:t>
            </a:r>
            <a:br>
              <a:rPr lang="en-US" altLang="ko-KR" sz="3700" b="1">
                <a:solidFill>
                  <a:schemeClr val="accent4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700" b="1">
                <a:solidFill>
                  <a:schemeClr val="accent4">
                    <a:lumMod val="60000"/>
                    <a:lumOff val="4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Main Title</a:t>
            </a:r>
            <a:endParaRPr lang="ko-KR" altLang="en-US" sz="3700" b="1">
              <a:solidFill>
                <a:schemeClr val="accent4">
                  <a:lumMod val="60000"/>
                  <a:lumOff val="40000"/>
                </a:schemeClr>
              </a:solidFill>
              <a:ea typeface="+mj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pattFill prst="dot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14525" y="517526"/>
            <a:ext cx="5314950" cy="463549"/>
          </a:xfrm>
          <a:prstGeom prst="rect">
            <a:avLst/>
          </a:prstGeom>
        </p:spPr>
        <p:txBody>
          <a:bodyPr wrap="none" lIns="0" tIns="0" rIns="0" bIns="0"/>
          <a:lstStyle>
            <a:lvl1pPr marL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defRPr lang="ko-KR" altLang="en-US" sz="3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altLang="ko-KR" sz="3700" b="1">
                <a:solidFill>
                  <a:schemeClr val="tx1">
                    <a:lumMod val="75000"/>
                    <a:lumOff val="2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Contents Title</a:t>
            </a:r>
            <a:endParaRPr lang="ko-KR" altLang="en-US" sz="3700" b="1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TextBox 78"/>
          <p:cNvSpPr txBox="1"/>
          <p:nvPr userDrawn="1"/>
        </p:nvSpPr>
        <p:spPr>
          <a:xfrm>
            <a:off x="3083612" y="513600"/>
            <a:ext cx="2976777" cy="5693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700" b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Contents Title</a:t>
            </a:r>
            <a:endParaRPr lang="ko-KR" altLang="en-US" sz="3700" b="1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2063750" y="1253336"/>
            <a:ext cx="50165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 userDrawn="1"/>
        </p:nvSpPr>
        <p:spPr>
          <a:xfrm>
            <a:off x="2063750" y="1230476"/>
            <a:ext cx="45720" cy="45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sp>
        <p:nvSpPr>
          <p:cNvPr id="82" name="타원 81"/>
          <p:cNvSpPr/>
          <p:nvPr userDrawn="1"/>
        </p:nvSpPr>
        <p:spPr>
          <a:xfrm>
            <a:off x="7034530" y="1230476"/>
            <a:ext cx="45720" cy="45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pattFill prst="dot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09725" y="393700"/>
            <a:ext cx="5924550" cy="511175"/>
          </a:xfrm>
          <a:prstGeom prst="rect">
            <a:avLst/>
          </a:prstGeom>
        </p:spPr>
        <p:txBody>
          <a:bodyPr lIns="0" tIns="0" rIns="0" bIns="0"/>
          <a:lstStyle>
            <a:lvl1pPr marL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defRPr lang="ko-KR" altLang="en-US" sz="3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altLang="ko-KR" sz="3700" b="1">
                <a:solidFill>
                  <a:schemeClr val="tx1">
                    <a:lumMod val="75000"/>
                    <a:lumOff val="2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Contents Title</a:t>
            </a:r>
            <a:endParaRPr lang="ko-KR" altLang="en-US" sz="3700" b="1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4572000" y="0"/>
            <a:ext cx="0" cy="3683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 userDrawn="1"/>
        </p:nvSpPr>
        <p:spPr>
          <a:xfrm>
            <a:off x="4549140" y="364149"/>
            <a:ext cx="45720" cy="45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Barlow" panose="00000500000000000000" pitchFamily="2" charset="0"/>
              </a:rPr>
              <a:t> </a:t>
            </a:r>
            <a:endParaRPr lang="ko-KR" alt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pattFill prst="dot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pattFill prst="dot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652035" y="793617"/>
            <a:ext cx="3864935" cy="3736853"/>
            <a:chOff x="2632985" y="755517"/>
            <a:chExt cx="3864935" cy="3736853"/>
          </a:xfrm>
        </p:grpSpPr>
        <p:sp>
          <p:nvSpPr>
            <p:cNvPr id="7" name="현 6"/>
            <p:cNvSpPr/>
            <p:nvPr/>
          </p:nvSpPr>
          <p:spPr>
            <a:xfrm>
              <a:off x="2970709" y="1094370"/>
              <a:ext cx="3119728" cy="3119726"/>
            </a:xfrm>
            <a:prstGeom prst="chord">
              <a:avLst>
                <a:gd name="adj1" fmla="val 3921123"/>
                <a:gd name="adj2" fmla="val 14760067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56491" y="989283"/>
              <a:ext cx="3303940" cy="3303937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078835" y="88020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839651" y="911389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800707" y="105419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995437" y="1080155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04564" y="924370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995437" y="963318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665127" y="1137159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081069" y="118843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632985" y="85219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944624" y="755517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193980" y="1036492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</p:grpSp>
      <p:sp>
        <p:nvSpPr>
          <p:cNvPr id="20" name="타원 19"/>
          <p:cNvSpPr/>
          <p:nvPr userDrawn="1"/>
        </p:nvSpPr>
        <p:spPr>
          <a:xfrm>
            <a:off x="2920030" y="1040362"/>
            <a:ext cx="3303940" cy="3303937"/>
          </a:xfrm>
          <a:prstGeom prst="ellipse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928928" y="3606634"/>
            <a:ext cx="769822" cy="750005"/>
            <a:chOff x="5738515" y="672827"/>
            <a:chExt cx="4084934" cy="3979782"/>
          </a:xfrm>
        </p:grpSpPr>
        <p:grpSp>
          <p:nvGrpSpPr>
            <p:cNvPr id="22" name="그룹 21"/>
            <p:cNvGrpSpPr/>
            <p:nvPr/>
          </p:nvGrpSpPr>
          <p:grpSpPr>
            <a:xfrm>
              <a:off x="5738515" y="672827"/>
              <a:ext cx="4084934" cy="3979782"/>
              <a:chOff x="2455565" y="647427"/>
              <a:chExt cx="4084934" cy="3979782"/>
            </a:xfrm>
          </p:grpSpPr>
          <p:sp>
            <p:nvSpPr>
              <p:cNvPr id="24" name="현 23"/>
              <p:cNvSpPr/>
              <p:nvPr/>
            </p:nvSpPr>
            <p:spPr>
              <a:xfrm>
                <a:off x="2970709" y="1094370"/>
                <a:ext cx="3119728" cy="3119726"/>
              </a:xfrm>
              <a:prstGeom prst="chord">
                <a:avLst>
                  <a:gd name="adj1" fmla="val 3921123"/>
                  <a:gd name="adj2" fmla="val 14760067"/>
                </a:avLst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956491" y="989283"/>
                <a:ext cx="3303940" cy="3303937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078835" y="88020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797069" y="826229"/>
                <a:ext cx="3303940" cy="330393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00707" y="105419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109157" y="1155965"/>
                <a:ext cx="3303942" cy="330393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904564" y="924370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3020706" y="647427"/>
                <a:ext cx="3303942" cy="33039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665127" y="1137159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712041" y="1323269"/>
                <a:ext cx="3303942" cy="33039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455565" y="1093484"/>
                <a:ext cx="3303942" cy="33039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136238" y="720034"/>
                <a:ext cx="3303940" cy="330393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36559" y="1150040"/>
                <a:ext cx="3303940" cy="330393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6183930" y="1027662"/>
              <a:ext cx="3303940" cy="3303937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4306078" y="2251463"/>
            <a:ext cx="531845" cy="0"/>
          </a:xfrm>
          <a:prstGeom prst="line">
            <a:avLst/>
          </a:prstGeom>
          <a:ln w="2540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28950" y="2460626"/>
            <a:ext cx="3086100" cy="663574"/>
          </a:xfrm>
          <a:prstGeom prst="rect">
            <a:avLst/>
          </a:prstGeom>
        </p:spPr>
        <p:txBody>
          <a:bodyPr wrap="none" lIns="0" tIns="0" rIns="0" bIns="0"/>
          <a:lstStyle>
            <a:lvl1pPr marL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defRPr lang="ko-KR" altLang="en-US" sz="4400" b="1" kern="1200">
                <a:solidFill>
                  <a:schemeClr val="bg1"/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altLang="ko-KR" sz="4400" b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ko-KR" altLang="en-US" sz="4400" b="1">
              <a:solidFill>
                <a:schemeClr val="bg1"/>
              </a:solidFill>
              <a:ea typeface="+mj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6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P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850"/>
            <a:ext cx="9144000" cy="29083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419475" y="5685909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Barlow" panose="00000500000000000000" pitchFamily="2" charset="0"/>
                <a:ea typeface="+mn-ea"/>
              </a:rPr>
              <a:t>www.goodpello.com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Barlow" panose="00000500000000000000" pitchFamily="2" charset="0"/>
              <a:ea typeface="+mn-ea"/>
            </a:endParaRPr>
          </a:p>
        </p:txBody>
      </p:sp>
      <p:grpSp>
        <p:nvGrpSpPr>
          <p:cNvPr id="5" name="그룹 13"/>
          <p:cNvGrpSpPr/>
          <p:nvPr userDrawn="1"/>
        </p:nvGrpSpPr>
        <p:grpSpPr>
          <a:xfrm>
            <a:off x="2133600" y="5870575"/>
            <a:ext cx="4876800" cy="0"/>
            <a:chOff x="2105025" y="5566291"/>
            <a:chExt cx="4876800" cy="0"/>
          </a:xfrm>
        </p:grpSpPr>
        <p:cxnSp>
          <p:nvCxnSpPr>
            <p:cNvPr id="6" name="직선 연결선 11"/>
            <p:cNvCxnSpPr/>
            <p:nvPr userDrawn="1"/>
          </p:nvCxnSpPr>
          <p:spPr>
            <a:xfrm flipH="1">
              <a:off x="210502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12"/>
            <p:cNvCxnSpPr/>
            <p:nvPr userDrawn="1"/>
          </p:nvCxnSpPr>
          <p:spPr>
            <a:xfrm flipH="1">
              <a:off x="578167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3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35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1" r:id="rId4"/>
    <p:sldLayoutId id="2147483666" r:id="rId5"/>
    <p:sldLayoutId id="214748366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689100" y="5657334"/>
            <a:ext cx="576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r"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" panose="00000500000000000000" pitchFamily="2" charset="0"/>
              </a:rPr>
              <a:t>20171451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rlow" panose="00000500000000000000" pitchFamily="2" charset="0"/>
              </a:rPr>
              <a:t>고동곤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" panose="00000500000000000000" pitchFamily="2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" panose="00000500000000000000" pitchFamily="2" charset="0"/>
              </a:rPr>
              <a:t>20171493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" panose="00000500000000000000" pitchFamily="2" charset="0"/>
              </a:rPr>
              <a:t>유승목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" panose="00000500000000000000" pitchFamily="2" charset="0"/>
              </a:rPr>
              <a:t>20171506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" panose="00000500000000000000" pitchFamily="2" charset="0"/>
              </a:rPr>
              <a:t>이창현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Barlow" panose="00000500000000000000" pitchFamily="2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71650" y="5555909"/>
            <a:ext cx="56007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16873" y="5029004"/>
            <a:ext cx="5910272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딥러닝을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이용한 감정인식과 그에 따른 음악 추천 프로그램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cs typeface="Tahoma" panose="020B060403050404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39532" y="793617"/>
            <a:ext cx="3864935" cy="3736853"/>
            <a:chOff x="2632985" y="755517"/>
            <a:chExt cx="3864935" cy="3736853"/>
          </a:xfrm>
        </p:grpSpPr>
        <p:sp>
          <p:nvSpPr>
            <p:cNvPr id="36" name="현 35"/>
            <p:cNvSpPr/>
            <p:nvPr/>
          </p:nvSpPr>
          <p:spPr>
            <a:xfrm>
              <a:off x="2970709" y="1094370"/>
              <a:ext cx="3119728" cy="3119726"/>
            </a:xfrm>
            <a:prstGeom prst="chord">
              <a:avLst>
                <a:gd name="adj1" fmla="val 3921123"/>
                <a:gd name="adj2" fmla="val 14760067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956491" y="989283"/>
              <a:ext cx="3303940" cy="3303937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078835" y="88020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2839651" y="911389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800707" y="105419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995437" y="1080155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2904564" y="924370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995437" y="963318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665127" y="1137159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081069" y="118843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632985" y="852193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944624" y="755517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193980" y="1036492"/>
              <a:ext cx="3303940" cy="3303937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rlow" panose="00000500000000000000" pitchFamily="2" charset="0"/>
              </a:endParaRPr>
            </a:p>
          </p:txBody>
        </p:sp>
      </p:grpSp>
      <p:sp>
        <p:nvSpPr>
          <p:cNvPr id="9" name="타원 8"/>
          <p:cNvSpPr/>
          <p:nvPr/>
        </p:nvSpPr>
        <p:spPr>
          <a:xfrm>
            <a:off x="1771650" y="5533049"/>
            <a:ext cx="45720" cy="45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326630" y="5533049"/>
            <a:ext cx="45720" cy="45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4306078" y="1628898"/>
            <a:ext cx="531845" cy="0"/>
          </a:xfrm>
          <a:prstGeom prst="line">
            <a:avLst/>
          </a:prstGeom>
          <a:ln w="2540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019701" y="2175924"/>
            <a:ext cx="3124200" cy="1101271"/>
          </a:xfrm>
        </p:spPr>
        <p:txBody>
          <a:bodyPr/>
          <a:lstStyle/>
          <a:p>
            <a:r>
              <a:rPr lang="en-US" altLang="ko-KR" sz="2400" dirty="0"/>
              <a:t>Emotion Recognition</a:t>
            </a:r>
            <a:br>
              <a:rPr lang="en-US" altLang="ko-KR" sz="2400" dirty="0"/>
            </a:br>
            <a:r>
              <a:rPr lang="en-US" altLang="ko-KR" sz="2400" dirty="0"/>
              <a:t>&amp;</a:t>
            </a:r>
            <a:br>
              <a:rPr lang="en-US" altLang="ko-KR" sz="2400" dirty="0"/>
            </a:br>
            <a:r>
              <a:rPr lang="en-US" altLang="ko-KR" sz="2400" dirty="0"/>
              <a:t>Music Recommendation</a:t>
            </a:r>
            <a:endParaRPr lang="ko-KR" altLang="en-US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138A7D-3DBB-4D36-8995-710EC11E14E5}"/>
              </a:ext>
            </a:extLst>
          </p:cNvPr>
          <p:cNvSpPr txBox="1"/>
          <p:nvPr/>
        </p:nvSpPr>
        <p:spPr>
          <a:xfrm>
            <a:off x="680720" y="6048277"/>
            <a:ext cx="168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2021. 05. 24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3ECEA71E-7A24-42EC-8DEC-BEA52E413287}"/>
              </a:ext>
            </a:extLst>
          </p:cNvPr>
          <p:cNvGrpSpPr/>
          <p:nvPr/>
        </p:nvGrpSpPr>
        <p:grpSpPr>
          <a:xfrm>
            <a:off x="481000" y="3059758"/>
            <a:ext cx="1917422" cy="1853878"/>
            <a:chOff x="481000" y="3059758"/>
            <a:chExt cx="1917422" cy="18538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568CFEE-A30C-4796-818A-4521F52EB4F6}"/>
                </a:ext>
              </a:extLst>
            </p:cNvPr>
            <p:cNvGrpSpPr/>
            <p:nvPr/>
          </p:nvGrpSpPr>
          <p:grpSpPr>
            <a:xfrm>
              <a:off x="481000" y="3059758"/>
              <a:ext cx="1917422" cy="1853878"/>
              <a:chOff x="2652035" y="793617"/>
              <a:chExt cx="3864935" cy="373685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BB6C880-A415-458E-8262-CECFB13BD33D}"/>
                  </a:ext>
                </a:extLst>
              </p:cNvPr>
              <p:cNvGrpSpPr/>
              <p:nvPr/>
            </p:nvGrpSpPr>
            <p:grpSpPr>
              <a:xfrm>
                <a:off x="2652035" y="793617"/>
                <a:ext cx="3864935" cy="3736853"/>
                <a:chOff x="2632985" y="755517"/>
                <a:chExt cx="3864935" cy="3736853"/>
              </a:xfrm>
            </p:grpSpPr>
            <p:sp>
              <p:nvSpPr>
                <p:cNvPr id="9" name="현 8">
                  <a:extLst>
                    <a:ext uri="{FF2B5EF4-FFF2-40B4-BE49-F238E27FC236}">
                      <a16:creationId xmlns:a16="http://schemas.microsoft.com/office/drawing/2014/main" id="{4576DEA6-12DB-41C8-AC9B-C1CE80D92D51}"/>
                    </a:ext>
                  </a:extLst>
                </p:cNvPr>
                <p:cNvSpPr/>
                <p:nvPr/>
              </p:nvSpPr>
              <p:spPr>
                <a:xfrm>
                  <a:off x="2970709" y="1094370"/>
                  <a:ext cx="3119728" cy="3119726"/>
                </a:xfrm>
                <a:prstGeom prst="chord">
                  <a:avLst>
                    <a:gd name="adj1" fmla="val 3921123"/>
                    <a:gd name="adj2" fmla="val 14760067"/>
                  </a:avLst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7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FB3AE6E9-9C82-4AE4-8097-CA4368EB619C}"/>
                    </a:ext>
                  </a:extLst>
                </p:cNvPr>
                <p:cNvSpPr/>
                <p:nvPr/>
              </p:nvSpPr>
              <p:spPr>
                <a:xfrm>
                  <a:off x="2956491" y="989283"/>
                  <a:ext cx="3303940" cy="3303937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027D3F40-E037-4389-8EE3-8475C137DDA2}"/>
                    </a:ext>
                  </a:extLst>
                </p:cNvPr>
                <p:cNvSpPr/>
                <p:nvPr/>
              </p:nvSpPr>
              <p:spPr>
                <a:xfrm>
                  <a:off x="3078835" y="88020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5B306AF-AC48-4823-AC6D-F88A2366F8AA}"/>
                    </a:ext>
                  </a:extLst>
                </p:cNvPr>
                <p:cNvSpPr/>
                <p:nvPr/>
              </p:nvSpPr>
              <p:spPr>
                <a:xfrm>
                  <a:off x="2839651" y="911389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BAD88A94-B88E-493D-892A-D8D6D07591D5}"/>
                    </a:ext>
                  </a:extLst>
                </p:cNvPr>
                <p:cNvSpPr/>
                <p:nvPr/>
              </p:nvSpPr>
              <p:spPr>
                <a:xfrm>
                  <a:off x="2800707" y="105419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59DA2523-EA96-4423-887F-3FB01C21311C}"/>
                    </a:ext>
                  </a:extLst>
                </p:cNvPr>
                <p:cNvSpPr/>
                <p:nvPr/>
              </p:nvSpPr>
              <p:spPr>
                <a:xfrm>
                  <a:off x="2995437" y="1080155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7E2D679E-99CB-40C1-9833-51CA7A25D0C8}"/>
                    </a:ext>
                  </a:extLst>
                </p:cNvPr>
                <p:cNvSpPr/>
                <p:nvPr/>
              </p:nvSpPr>
              <p:spPr>
                <a:xfrm>
                  <a:off x="2904564" y="924370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D3C655E-9911-4D2F-8135-2F40B67317C2}"/>
                    </a:ext>
                  </a:extLst>
                </p:cNvPr>
                <p:cNvSpPr/>
                <p:nvPr/>
              </p:nvSpPr>
              <p:spPr>
                <a:xfrm>
                  <a:off x="2995437" y="963318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AD9674B7-38BB-44AC-A232-DC5F9E04C4CA}"/>
                    </a:ext>
                  </a:extLst>
                </p:cNvPr>
                <p:cNvSpPr/>
                <p:nvPr/>
              </p:nvSpPr>
              <p:spPr>
                <a:xfrm>
                  <a:off x="2665127" y="1137159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ACEFDC36-15C4-44AD-AE6C-45CCFF2B261C}"/>
                    </a:ext>
                  </a:extLst>
                </p:cNvPr>
                <p:cNvSpPr/>
                <p:nvPr/>
              </p:nvSpPr>
              <p:spPr>
                <a:xfrm>
                  <a:off x="3081069" y="118843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90591966-3A64-4141-B658-5168180BFFAC}"/>
                    </a:ext>
                  </a:extLst>
                </p:cNvPr>
                <p:cNvSpPr/>
                <p:nvPr/>
              </p:nvSpPr>
              <p:spPr>
                <a:xfrm>
                  <a:off x="2632985" y="85219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BC1AA74A-D0E6-4B66-9514-446F028036C5}"/>
                    </a:ext>
                  </a:extLst>
                </p:cNvPr>
                <p:cNvSpPr/>
                <p:nvPr/>
              </p:nvSpPr>
              <p:spPr>
                <a:xfrm>
                  <a:off x="2944624" y="755517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2AE541D6-B095-4A6E-91A4-561EBF88D3F8}"/>
                    </a:ext>
                  </a:extLst>
                </p:cNvPr>
                <p:cNvSpPr/>
                <p:nvPr/>
              </p:nvSpPr>
              <p:spPr>
                <a:xfrm>
                  <a:off x="3193980" y="1036492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</p:grp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1A319EDA-28E3-41A5-8FDE-C3573862252C}"/>
                  </a:ext>
                </a:extLst>
              </p:cNvPr>
              <p:cNvSpPr/>
              <p:nvPr/>
            </p:nvSpPr>
            <p:spPr>
              <a:xfrm>
                <a:off x="2920030" y="1040362"/>
                <a:ext cx="3303940" cy="3303937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1C29D44-B8EE-4060-9484-8FFE55DEAD78}"/>
                </a:ext>
              </a:extLst>
            </p:cNvPr>
            <p:cNvSpPr txBox="1"/>
            <p:nvPr/>
          </p:nvSpPr>
          <p:spPr>
            <a:xfrm>
              <a:off x="1268190" y="3400138"/>
              <a:ext cx="343043" cy="44627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900" b="1" dirty="0">
                  <a:solidFill>
                    <a:schemeClr val="bg1"/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  <a:endParaRPr lang="ko-KR" altLang="en-US" sz="2900" b="1" dirty="0">
                <a:solidFill>
                  <a:schemeClr val="bg1"/>
                </a:solidFill>
                <a:latin typeface="Barlow" panose="00000500000000000000" pitchFamily="2" charset="0"/>
                <a:ea typeface="+mj-ea"/>
                <a:cs typeface="Tahoma" panose="020B060403050404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594841-6F21-46F4-9E91-58A1388BAD86}"/>
                </a:ext>
              </a:extLst>
            </p:cNvPr>
            <p:cNvSpPr txBox="1"/>
            <p:nvPr/>
          </p:nvSpPr>
          <p:spPr>
            <a:xfrm>
              <a:off x="944034" y="3945474"/>
              <a:ext cx="976228" cy="49859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ko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감정 인식</a:t>
              </a:r>
              <a:endPara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ko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모델구현</a:t>
              </a:r>
              <a:endPara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A589B70-9B81-4295-A812-E4C27CA71F18}"/>
              </a:ext>
            </a:extLst>
          </p:cNvPr>
          <p:cNvGrpSpPr/>
          <p:nvPr/>
        </p:nvGrpSpPr>
        <p:grpSpPr>
          <a:xfrm>
            <a:off x="2569193" y="3059758"/>
            <a:ext cx="1917422" cy="1853878"/>
            <a:chOff x="2569193" y="3059758"/>
            <a:chExt cx="1917422" cy="185387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22456FF-84E7-473D-9641-A4EC0F02DB27}"/>
                </a:ext>
              </a:extLst>
            </p:cNvPr>
            <p:cNvGrpSpPr/>
            <p:nvPr/>
          </p:nvGrpSpPr>
          <p:grpSpPr>
            <a:xfrm>
              <a:off x="2569193" y="3059758"/>
              <a:ext cx="1917422" cy="1853878"/>
              <a:chOff x="2652035" y="793617"/>
              <a:chExt cx="3864935" cy="3736853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0DD94BA-5550-488B-9054-3CD13AF1B53A}"/>
                  </a:ext>
                </a:extLst>
              </p:cNvPr>
              <p:cNvGrpSpPr/>
              <p:nvPr/>
            </p:nvGrpSpPr>
            <p:grpSpPr>
              <a:xfrm>
                <a:off x="2652035" y="793617"/>
                <a:ext cx="3864935" cy="3736853"/>
                <a:chOff x="2632985" y="755517"/>
                <a:chExt cx="3864935" cy="3736853"/>
              </a:xfrm>
            </p:grpSpPr>
            <p:sp>
              <p:nvSpPr>
                <p:cNvPr id="25" name="현 24">
                  <a:extLst>
                    <a:ext uri="{FF2B5EF4-FFF2-40B4-BE49-F238E27FC236}">
                      <a16:creationId xmlns:a16="http://schemas.microsoft.com/office/drawing/2014/main" id="{DB54D6AA-B23F-465B-B5A6-C4C006EF867A}"/>
                    </a:ext>
                  </a:extLst>
                </p:cNvPr>
                <p:cNvSpPr/>
                <p:nvPr/>
              </p:nvSpPr>
              <p:spPr>
                <a:xfrm>
                  <a:off x="2970709" y="1094370"/>
                  <a:ext cx="3119728" cy="3119726"/>
                </a:xfrm>
                <a:prstGeom prst="chord">
                  <a:avLst>
                    <a:gd name="adj1" fmla="val 3921123"/>
                    <a:gd name="adj2" fmla="val 14760067"/>
                  </a:avLst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7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E085B9E-74B0-4AE0-A1C0-42FDEE74EC30}"/>
                    </a:ext>
                  </a:extLst>
                </p:cNvPr>
                <p:cNvSpPr/>
                <p:nvPr/>
              </p:nvSpPr>
              <p:spPr>
                <a:xfrm>
                  <a:off x="2956491" y="989283"/>
                  <a:ext cx="3303940" cy="3303937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7D218A97-9FC4-4E51-940F-9BA13532F682}"/>
                    </a:ext>
                  </a:extLst>
                </p:cNvPr>
                <p:cNvSpPr/>
                <p:nvPr/>
              </p:nvSpPr>
              <p:spPr>
                <a:xfrm>
                  <a:off x="3078835" y="88020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25C547A8-BC6B-44BF-A856-8A0A62474145}"/>
                    </a:ext>
                  </a:extLst>
                </p:cNvPr>
                <p:cNvSpPr/>
                <p:nvPr/>
              </p:nvSpPr>
              <p:spPr>
                <a:xfrm>
                  <a:off x="2839651" y="911389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A37F2CE4-4F9F-4809-AC42-EF55D46AB2F4}"/>
                    </a:ext>
                  </a:extLst>
                </p:cNvPr>
                <p:cNvSpPr/>
                <p:nvPr/>
              </p:nvSpPr>
              <p:spPr>
                <a:xfrm>
                  <a:off x="2800707" y="105419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889C8BE6-EAD4-4A9D-A92B-AA0817A2DE27}"/>
                    </a:ext>
                  </a:extLst>
                </p:cNvPr>
                <p:cNvSpPr/>
                <p:nvPr/>
              </p:nvSpPr>
              <p:spPr>
                <a:xfrm>
                  <a:off x="2995437" y="1080155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3EA046E9-072D-40D7-97A8-B0461F68F57C}"/>
                    </a:ext>
                  </a:extLst>
                </p:cNvPr>
                <p:cNvSpPr/>
                <p:nvPr/>
              </p:nvSpPr>
              <p:spPr>
                <a:xfrm>
                  <a:off x="2904564" y="924370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EA4181D4-DD04-4DFB-B7E7-94880CE22F54}"/>
                    </a:ext>
                  </a:extLst>
                </p:cNvPr>
                <p:cNvSpPr/>
                <p:nvPr/>
              </p:nvSpPr>
              <p:spPr>
                <a:xfrm>
                  <a:off x="2995437" y="963318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371C17BC-F152-40F6-B67F-E4B15FF3D09D}"/>
                    </a:ext>
                  </a:extLst>
                </p:cNvPr>
                <p:cNvSpPr/>
                <p:nvPr/>
              </p:nvSpPr>
              <p:spPr>
                <a:xfrm>
                  <a:off x="2665127" y="1137159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B71B4A0F-1372-49BB-A872-CDAFC58C9644}"/>
                    </a:ext>
                  </a:extLst>
                </p:cNvPr>
                <p:cNvSpPr/>
                <p:nvPr/>
              </p:nvSpPr>
              <p:spPr>
                <a:xfrm>
                  <a:off x="3081069" y="118843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5930115D-2791-434E-9DD3-26E25615320F}"/>
                    </a:ext>
                  </a:extLst>
                </p:cNvPr>
                <p:cNvSpPr/>
                <p:nvPr/>
              </p:nvSpPr>
              <p:spPr>
                <a:xfrm>
                  <a:off x="2632985" y="85219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B3E9D9BC-59B4-47FF-9A59-C181834BEC24}"/>
                    </a:ext>
                  </a:extLst>
                </p:cNvPr>
                <p:cNvSpPr/>
                <p:nvPr/>
              </p:nvSpPr>
              <p:spPr>
                <a:xfrm>
                  <a:off x="2944624" y="755517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CD1BA3D6-BFA8-4B5E-AC22-FC0726A2FFCA}"/>
                    </a:ext>
                  </a:extLst>
                </p:cNvPr>
                <p:cNvSpPr/>
                <p:nvPr/>
              </p:nvSpPr>
              <p:spPr>
                <a:xfrm>
                  <a:off x="3193980" y="1036492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</p:grp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FFDF7AC-39C5-4D32-8087-B9192830250C}"/>
                  </a:ext>
                </a:extLst>
              </p:cNvPr>
              <p:cNvSpPr/>
              <p:nvPr/>
            </p:nvSpPr>
            <p:spPr>
              <a:xfrm>
                <a:off x="2920030" y="1040362"/>
                <a:ext cx="3303940" cy="3303937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2D8C75A-9890-47B7-8637-16070436A248}"/>
                </a:ext>
              </a:extLst>
            </p:cNvPr>
            <p:cNvSpPr txBox="1"/>
            <p:nvPr/>
          </p:nvSpPr>
          <p:spPr>
            <a:xfrm>
              <a:off x="3317911" y="3400138"/>
              <a:ext cx="419987" cy="44627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900" b="1">
                  <a:solidFill>
                    <a:schemeClr val="bg1"/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  <a:endParaRPr lang="ko-KR" altLang="en-US" sz="2900" b="1">
                <a:solidFill>
                  <a:schemeClr val="bg1"/>
                </a:solidFill>
                <a:latin typeface="Barlow" panose="00000500000000000000" pitchFamily="2" charset="0"/>
                <a:ea typeface="+mj-ea"/>
                <a:cs typeface="Tahoma" panose="020B060403050404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955F939-0C26-4710-8464-C7FF68AA9FEB}"/>
                </a:ext>
              </a:extLst>
            </p:cNvPr>
            <p:cNvSpPr txBox="1"/>
            <p:nvPr/>
          </p:nvSpPr>
          <p:spPr>
            <a:xfrm>
              <a:off x="2878690" y="3890076"/>
              <a:ext cx="1298432" cy="60939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ko-KR" altLang="en-US" sz="2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음악 추천</a:t>
              </a:r>
              <a:endParaRPr lang="en-US" altLang="ko-KR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ko-KR" altLang="en-US" sz="2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방식</a:t>
              </a:r>
              <a:endParaRPr lang="en-US" altLang="ko-KR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41D4095-AB5E-4505-BA11-559A1FB9FF21}"/>
              </a:ext>
            </a:extLst>
          </p:cNvPr>
          <p:cNvGrpSpPr/>
          <p:nvPr/>
        </p:nvGrpSpPr>
        <p:grpSpPr>
          <a:xfrm>
            <a:off x="4657386" y="3059758"/>
            <a:ext cx="1917422" cy="1853878"/>
            <a:chOff x="4657386" y="3059758"/>
            <a:chExt cx="1917422" cy="185387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40375A4-E2CB-4915-9984-DFA954832237}"/>
                </a:ext>
              </a:extLst>
            </p:cNvPr>
            <p:cNvGrpSpPr/>
            <p:nvPr/>
          </p:nvGrpSpPr>
          <p:grpSpPr>
            <a:xfrm>
              <a:off x="4657386" y="3059758"/>
              <a:ext cx="1917422" cy="1853878"/>
              <a:chOff x="2652035" y="793617"/>
              <a:chExt cx="3864935" cy="3736853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A916815-C2C5-4034-8A19-F91481130C83}"/>
                  </a:ext>
                </a:extLst>
              </p:cNvPr>
              <p:cNvGrpSpPr/>
              <p:nvPr/>
            </p:nvGrpSpPr>
            <p:grpSpPr>
              <a:xfrm>
                <a:off x="2652035" y="793617"/>
                <a:ext cx="3864935" cy="3736853"/>
                <a:chOff x="2632985" y="755517"/>
                <a:chExt cx="3864935" cy="3736853"/>
              </a:xfrm>
            </p:grpSpPr>
            <p:sp>
              <p:nvSpPr>
                <p:cNvPr id="41" name="현 40">
                  <a:extLst>
                    <a:ext uri="{FF2B5EF4-FFF2-40B4-BE49-F238E27FC236}">
                      <a16:creationId xmlns:a16="http://schemas.microsoft.com/office/drawing/2014/main" id="{BEA52CB1-7572-482E-BF7C-6C19D42F3ADF}"/>
                    </a:ext>
                  </a:extLst>
                </p:cNvPr>
                <p:cNvSpPr/>
                <p:nvPr/>
              </p:nvSpPr>
              <p:spPr>
                <a:xfrm>
                  <a:off x="2970709" y="1094370"/>
                  <a:ext cx="3119728" cy="3119726"/>
                </a:xfrm>
                <a:prstGeom prst="chord">
                  <a:avLst>
                    <a:gd name="adj1" fmla="val 3921123"/>
                    <a:gd name="adj2" fmla="val 14760067"/>
                  </a:avLst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7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C12940C4-BBB3-455B-BF27-99E2C53E6829}"/>
                    </a:ext>
                  </a:extLst>
                </p:cNvPr>
                <p:cNvSpPr/>
                <p:nvPr/>
              </p:nvSpPr>
              <p:spPr>
                <a:xfrm>
                  <a:off x="2956491" y="989283"/>
                  <a:ext cx="3303940" cy="3303937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4882C726-1343-441A-BBC2-4D0F3F40DF5B}"/>
                    </a:ext>
                  </a:extLst>
                </p:cNvPr>
                <p:cNvSpPr/>
                <p:nvPr/>
              </p:nvSpPr>
              <p:spPr>
                <a:xfrm>
                  <a:off x="3078835" y="88020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21DF9CDF-D4B6-4AD5-8612-7935BEFDDAC9}"/>
                    </a:ext>
                  </a:extLst>
                </p:cNvPr>
                <p:cNvSpPr/>
                <p:nvPr/>
              </p:nvSpPr>
              <p:spPr>
                <a:xfrm>
                  <a:off x="2839651" y="911389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0B15E34E-D192-4EB2-82B3-EEE0AA93DB3D}"/>
                    </a:ext>
                  </a:extLst>
                </p:cNvPr>
                <p:cNvSpPr/>
                <p:nvPr/>
              </p:nvSpPr>
              <p:spPr>
                <a:xfrm>
                  <a:off x="2800707" y="105419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9FBECC1E-8AFA-41FB-87BA-3962A825D8C0}"/>
                    </a:ext>
                  </a:extLst>
                </p:cNvPr>
                <p:cNvSpPr/>
                <p:nvPr/>
              </p:nvSpPr>
              <p:spPr>
                <a:xfrm>
                  <a:off x="2995437" y="1080155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EB3D0FC2-3298-481C-87EE-383EB57847F9}"/>
                    </a:ext>
                  </a:extLst>
                </p:cNvPr>
                <p:cNvSpPr/>
                <p:nvPr/>
              </p:nvSpPr>
              <p:spPr>
                <a:xfrm>
                  <a:off x="2904564" y="924370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0F237C3A-9E13-4B77-8CA9-A8CE74A59792}"/>
                    </a:ext>
                  </a:extLst>
                </p:cNvPr>
                <p:cNvSpPr/>
                <p:nvPr/>
              </p:nvSpPr>
              <p:spPr>
                <a:xfrm>
                  <a:off x="2995437" y="963318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940ECF2C-28EC-4441-B547-5C3EC36DB3E4}"/>
                    </a:ext>
                  </a:extLst>
                </p:cNvPr>
                <p:cNvSpPr/>
                <p:nvPr/>
              </p:nvSpPr>
              <p:spPr>
                <a:xfrm>
                  <a:off x="2665127" y="1137159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1D7B174E-6668-42FA-BD2F-2CDC9AEC3DA8}"/>
                    </a:ext>
                  </a:extLst>
                </p:cNvPr>
                <p:cNvSpPr/>
                <p:nvPr/>
              </p:nvSpPr>
              <p:spPr>
                <a:xfrm>
                  <a:off x="3081069" y="118843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0036043B-3614-4399-A832-CD9AE154ACDB}"/>
                    </a:ext>
                  </a:extLst>
                </p:cNvPr>
                <p:cNvSpPr/>
                <p:nvPr/>
              </p:nvSpPr>
              <p:spPr>
                <a:xfrm>
                  <a:off x="2632985" y="85219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A0142274-C7D6-4261-BFFF-FAE7756A31D9}"/>
                    </a:ext>
                  </a:extLst>
                </p:cNvPr>
                <p:cNvSpPr/>
                <p:nvPr/>
              </p:nvSpPr>
              <p:spPr>
                <a:xfrm>
                  <a:off x="2944624" y="755517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F94C4FFA-35CC-42C3-BE57-C371ABB22660}"/>
                    </a:ext>
                  </a:extLst>
                </p:cNvPr>
                <p:cNvSpPr/>
                <p:nvPr/>
              </p:nvSpPr>
              <p:spPr>
                <a:xfrm>
                  <a:off x="3193980" y="1036492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</p:grp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7A75E98-AE5C-4F4B-B6EE-9F808E509C05}"/>
                  </a:ext>
                </a:extLst>
              </p:cNvPr>
              <p:cNvSpPr/>
              <p:nvPr/>
            </p:nvSpPr>
            <p:spPr>
              <a:xfrm>
                <a:off x="2920030" y="1040362"/>
                <a:ext cx="3303940" cy="3303937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2CCDAE-05B4-4AF5-99B5-B3D00188D0DF}"/>
                </a:ext>
              </a:extLst>
            </p:cNvPr>
            <p:cNvSpPr txBox="1"/>
            <p:nvPr/>
          </p:nvSpPr>
          <p:spPr>
            <a:xfrm>
              <a:off x="5410112" y="3400138"/>
              <a:ext cx="411972" cy="44627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900" b="1">
                  <a:solidFill>
                    <a:schemeClr val="bg1"/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  <a:endParaRPr lang="ko-KR" altLang="en-US" sz="2900" b="1">
                <a:solidFill>
                  <a:schemeClr val="bg1"/>
                </a:solidFill>
                <a:latin typeface="Barlow" panose="00000500000000000000" pitchFamily="2" charset="0"/>
                <a:ea typeface="+mj-ea"/>
                <a:cs typeface="Tahoma" panose="020B060403050404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9C8F85-8CAD-4508-9EEE-964815289302}"/>
                </a:ext>
              </a:extLst>
            </p:cNvPr>
            <p:cNvSpPr txBox="1"/>
            <p:nvPr/>
          </p:nvSpPr>
          <p:spPr>
            <a:xfrm>
              <a:off x="5051843" y="3885844"/>
              <a:ext cx="1128514" cy="61786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ko-KR" altLang="en-US" sz="2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웹사이트</a:t>
              </a:r>
              <a:endParaRPr lang="en-US" altLang="ko-KR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ko-KR" altLang="en-US" sz="2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구현</a:t>
              </a:r>
              <a:endParaRPr lang="en-US" altLang="ko-KR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1487001-71DB-4F13-BDE3-6D94BC098148}"/>
              </a:ext>
            </a:extLst>
          </p:cNvPr>
          <p:cNvGrpSpPr/>
          <p:nvPr/>
        </p:nvGrpSpPr>
        <p:grpSpPr>
          <a:xfrm>
            <a:off x="6745578" y="3059758"/>
            <a:ext cx="1917422" cy="1853878"/>
            <a:chOff x="6745578" y="3059758"/>
            <a:chExt cx="1917422" cy="185387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CC3AC9B-7573-4BDE-8CC0-2846DBE1E63D}"/>
                </a:ext>
              </a:extLst>
            </p:cNvPr>
            <p:cNvGrpSpPr/>
            <p:nvPr/>
          </p:nvGrpSpPr>
          <p:grpSpPr>
            <a:xfrm>
              <a:off x="6745578" y="3059758"/>
              <a:ext cx="1917422" cy="1853878"/>
              <a:chOff x="2652035" y="793617"/>
              <a:chExt cx="3864935" cy="3736853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41827DC-8DBB-4421-B0EF-9AF920D52CBA}"/>
                  </a:ext>
                </a:extLst>
              </p:cNvPr>
              <p:cNvGrpSpPr/>
              <p:nvPr/>
            </p:nvGrpSpPr>
            <p:grpSpPr>
              <a:xfrm>
                <a:off x="2652035" y="793617"/>
                <a:ext cx="3864935" cy="3736853"/>
                <a:chOff x="2632985" y="755517"/>
                <a:chExt cx="3864935" cy="3736853"/>
              </a:xfrm>
            </p:grpSpPr>
            <p:sp>
              <p:nvSpPr>
                <p:cNvPr id="57" name="현 56">
                  <a:extLst>
                    <a:ext uri="{FF2B5EF4-FFF2-40B4-BE49-F238E27FC236}">
                      <a16:creationId xmlns:a16="http://schemas.microsoft.com/office/drawing/2014/main" id="{D6FDEF86-37BA-40E9-8182-61BCA100F43B}"/>
                    </a:ext>
                  </a:extLst>
                </p:cNvPr>
                <p:cNvSpPr/>
                <p:nvPr/>
              </p:nvSpPr>
              <p:spPr>
                <a:xfrm>
                  <a:off x="2970709" y="1094370"/>
                  <a:ext cx="3119728" cy="3119726"/>
                </a:xfrm>
                <a:prstGeom prst="chord">
                  <a:avLst>
                    <a:gd name="adj1" fmla="val 3921123"/>
                    <a:gd name="adj2" fmla="val 14760067"/>
                  </a:avLst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7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A9395B86-5F39-4C44-9893-800EA4B4EAC6}"/>
                    </a:ext>
                  </a:extLst>
                </p:cNvPr>
                <p:cNvSpPr/>
                <p:nvPr/>
              </p:nvSpPr>
              <p:spPr>
                <a:xfrm>
                  <a:off x="2956491" y="989283"/>
                  <a:ext cx="3303940" cy="3303937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4B3E4744-0FE3-4166-A5DD-520327EE55C2}"/>
                    </a:ext>
                  </a:extLst>
                </p:cNvPr>
                <p:cNvSpPr/>
                <p:nvPr/>
              </p:nvSpPr>
              <p:spPr>
                <a:xfrm>
                  <a:off x="3078835" y="88020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CC7381F7-61EC-41F2-BC8F-C11085590085}"/>
                    </a:ext>
                  </a:extLst>
                </p:cNvPr>
                <p:cNvSpPr/>
                <p:nvPr/>
              </p:nvSpPr>
              <p:spPr>
                <a:xfrm>
                  <a:off x="2839651" y="911389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B2765DA8-35A6-4D2D-962C-82E4E52E82C9}"/>
                    </a:ext>
                  </a:extLst>
                </p:cNvPr>
                <p:cNvSpPr/>
                <p:nvPr/>
              </p:nvSpPr>
              <p:spPr>
                <a:xfrm>
                  <a:off x="2800707" y="105419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32CB3104-F0C6-4C79-99A9-5078A4283164}"/>
                    </a:ext>
                  </a:extLst>
                </p:cNvPr>
                <p:cNvSpPr/>
                <p:nvPr/>
              </p:nvSpPr>
              <p:spPr>
                <a:xfrm>
                  <a:off x="2995437" y="1080155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BDBBCCDE-5871-4886-914E-A6589F4E397A}"/>
                    </a:ext>
                  </a:extLst>
                </p:cNvPr>
                <p:cNvSpPr/>
                <p:nvPr/>
              </p:nvSpPr>
              <p:spPr>
                <a:xfrm>
                  <a:off x="2904564" y="924370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58A4B16E-D9E9-44D7-BF47-F8C03169AAD4}"/>
                    </a:ext>
                  </a:extLst>
                </p:cNvPr>
                <p:cNvSpPr/>
                <p:nvPr/>
              </p:nvSpPr>
              <p:spPr>
                <a:xfrm>
                  <a:off x="2995437" y="963318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789133D0-9F1C-4E7F-8276-3D8189D60DE0}"/>
                    </a:ext>
                  </a:extLst>
                </p:cNvPr>
                <p:cNvSpPr/>
                <p:nvPr/>
              </p:nvSpPr>
              <p:spPr>
                <a:xfrm>
                  <a:off x="2665127" y="1137159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49A000F7-393E-4053-B114-DDCA00E2A440}"/>
                    </a:ext>
                  </a:extLst>
                </p:cNvPr>
                <p:cNvSpPr/>
                <p:nvPr/>
              </p:nvSpPr>
              <p:spPr>
                <a:xfrm>
                  <a:off x="3081069" y="118843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B5C69D77-D1D0-4E24-BE03-661BFA869AFE}"/>
                    </a:ext>
                  </a:extLst>
                </p:cNvPr>
                <p:cNvSpPr/>
                <p:nvPr/>
              </p:nvSpPr>
              <p:spPr>
                <a:xfrm>
                  <a:off x="2632985" y="852193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FB2033B9-BB23-4F52-8AF8-514F9846C295}"/>
                    </a:ext>
                  </a:extLst>
                </p:cNvPr>
                <p:cNvSpPr/>
                <p:nvPr/>
              </p:nvSpPr>
              <p:spPr>
                <a:xfrm>
                  <a:off x="2944624" y="755517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7C76876-02CD-44CB-8524-96FECD42064E}"/>
                    </a:ext>
                  </a:extLst>
                </p:cNvPr>
                <p:cNvSpPr/>
                <p:nvPr/>
              </p:nvSpPr>
              <p:spPr>
                <a:xfrm>
                  <a:off x="3193980" y="1036492"/>
                  <a:ext cx="3303940" cy="330393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</p:grp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73F86302-CD00-4855-9EAA-D89E5DEC8A63}"/>
                  </a:ext>
                </a:extLst>
              </p:cNvPr>
              <p:cNvSpPr/>
              <p:nvPr/>
            </p:nvSpPr>
            <p:spPr>
              <a:xfrm>
                <a:off x="2920030" y="1040362"/>
                <a:ext cx="3303940" cy="3303937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1D16671-A7E9-46E0-9BB6-3CF69E175EB6}"/>
                </a:ext>
              </a:extLst>
            </p:cNvPr>
            <p:cNvSpPr txBox="1"/>
            <p:nvPr/>
          </p:nvSpPr>
          <p:spPr>
            <a:xfrm>
              <a:off x="7486281" y="3400138"/>
              <a:ext cx="436018" cy="44627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900" b="1">
                  <a:solidFill>
                    <a:schemeClr val="bg1"/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  <a:endParaRPr lang="ko-KR" altLang="en-US" sz="2900" b="1">
                <a:solidFill>
                  <a:schemeClr val="bg1"/>
                </a:solidFill>
                <a:latin typeface="Barlow" panose="00000500000000000000" pitchFamily="2" charset="0"/>
                <a:ea typeface="+mj-ea"/>
                <a:cs typeface="Tahoma" panose="020B060403050404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BF3325-53ED-42ED-9AAB-0971F61E86A3}"/>
                </a:ext>
              </a:extLst>
            </p:cNvPr>
            <p:cNvSpPr txBox="1"/>
            <p:nvPr/>
          </p:nvSpPr>
          <p:spPr>
            <a:xfrm>
              <a:off x="7140034" y="3885845"/>
              <a:ext cx="1128514" cy="61786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ko-KR" altLang="en-US" sz="2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앞으로의</a:t>
              </a:r>
              <a:endParaRPr lang="en-US" altLang="ko-KR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ko-KR" altLang="en-US" sz="2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일정</a:t>
              </a:r>
              <a:endParaRPr lang="en-US" altLang="ko-KR" sz="22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F6443769-FE0B-469B-8CA0-77E3DDADF69A}"/>
              </a:ext>
            </a:extLst>
          </p:cNvPr>
          <p:cNvSpPr/>
          <p:nvPr/>
        </p:nvSpPr>
        <p:spPr>
          <a:xfrm rot="10800000">
            <a:off x="4458662" y="2296147"/>
            <a:ext cx="226677" cy="1486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5BBFC0F-9EF9-4AAB-9F50-69E6B50DCED3}"/>
              </a:ext>
            </a:extLst>
          </p:cNvPr>
          <p:cNvCxnSpPr/>
          <p:nvPr/>
        </p:nvCxnSpPr>
        <p:spPr>
          <a:xfrm>
            <a:off x="2120108" y="1076446"/>
            <a:ext cx="4903784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제목 2">
            <a:extLst>
              <a:ext uri="{FF2B5EF4-FFF2-40B4-BE49-F238E27FC236}">
                <a16:creationId xmlns:a16="http://schemas.microsoft.com/office/drawing/2014/main" id="{7BCC5D8D-C18E-4DBF-98F2-771B7B46FD1A}"/>
              </a:ext>
            </a:extLst>
          </p:cNvPr>
          <p:cNvSpPr txBox="1">
            <a:spLocks/>
          </p:cNvSpPr>
          <p:nvPr/>
        </p:nvSpPr>
        <p:spPr>
          <a:xfrm>
            <a:off x="4134959" y="359791"/>
            <a:ext cx="874082" cy="511175"/>
          </a:xfrm>
          <a:prstGeom prst="rect">
            <a:avLst/>
          </a:prstGeom>
        </p:spPr>
        <p:txBody>
          <a:bodyPr lIns="0" tIns="0" rIns="0" bIns="0"/>
          <a:lstStyle>
            <a:lvl1pPr marL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3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sz="28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40948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144BE3-9058-44B5-A8F2-9B894B51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딥러닝 모델 변경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8A50AFF-C740-4A55-869F-C412EA008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105" y="5719267"/>
            <a:ext cx="1840568" cy="341632"/>
          </a:xfrm>
          <a:prstGeom prst="rect">
            <a:avLst/>
          </a:prstGeom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80000" indent="-180000" ea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Light-VGG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EB9FE7-9B70-46EA-B5F4-8087534B8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581" y="5719267"/>
            <a:ext cx="2577950" cy="341632"/>
          </a:xfrm>
          <a:prstGeom prst="rect">
            <a:avLst/>
          </a:prstGeom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80000" indent="-180000" ea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Mini-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Xception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34173B9-1EC6-4A54-9BD5-80723F4E6E10}"/>
              </a:ext>
            </a:extLst>
          </p:cNvPr>
          <p:cNvSpPr/>
          <p:nvPr/>
        </p:nvSpPr>
        <p:spPr>
          <a:xfrm rot="5400000">
            <a:off x="4431899" y="3903255"/>
            <a:ext cx="226677" cy="14865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15EA0E2-B7F1-4E27-A6CA-CB25242AC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81" y="1596463"/>
            <a:ext cx="2495946" cy="385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B3CB2C-E7C8-40C7-827C-5CEC1ACEB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9" t="6766" r="13903" b="14581"/>
          <a:stretch/>
        </p:blipFill>
        <p:spPr>
          <a:xfrm>
            <a:off x="1204541" y="2283569"/>
            <a:ext cx="2466961" cy="26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5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144BE3-9058-44B5-A8F2-9B894B51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감정인식 모델 구현</a:t>
            </a:r>
          </a:p>
        </p:txBody>
      </p:sp>
      <p:pic>
        <p:nvPicPr>
          <p:cNvPr id="4" name="그림 3" descr="텍스트, 실내, 사람, 노트북이(가) 표시된 사진&#10;&#10;자동 생성된 설명">
            <a:extLst>
              <a:ext uri="{FF2B5EF4-FFF2-40B4-BE49-F238E27FC236}">
                <a16:creationId xmlns:a16="http://schemas.microsoft.com/office/drawing/2014/main" id="{D64D345E-94B0-431F-AEC7-40C933DB6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2308" r="3340"/>
          <a:stretch/>
        </p:blipFill>
        <p:spPr>
          <a:xfrm>
            <a:off x="5022477" y="1155051"/>
            <a:ext cx="3835491" cy="2020065"/>
          </a:xfrm>
          <a:prstGeom prst="rect">
            <a:avLst/>
          </a:prstGeom>
        </p:spPr>
      </p:pic>
      <p:pic>
        <p:nvPicPr>
          <p:cNvPr id="5" name="그림 4" descr="텍스트, 실내, 사람, 스크린샷이(가) 표시된 사진&#10;&#10;자동 생성된 설명">
            <a:extLst>
              <a:ext uri="{FF2B5EF4-FFF2-40B4-BE49-F238E27FC236}">
                <a16:creationId xmlns:a16="http://schemas.microsoft.com/office/drawing/2014/main" id="{7F29ED85-F3F7-4B97-923A-E9B8800F75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t="4372"/>
          <a:stretch/>
        </p:blipFill>
        <p:spPr>
          <a:xfrm>
            <a:off x="5022478" y="3769676"/>
            <a:ext cx="3835491" cy="202006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86509" y="2581191"/>
            <a:ext cx="1917422" cy="1853878"/>
            <a:chOff x="2652035" y="793617"/>
            <a:chExt cx="3864935" cy="3736853"/>
          </a:xfrm>
        </p:grpSpPr>
        <p:grpSp>
          <p:nvGrpSpPr>
            <p:cNvPr id="7" name="그룹 6"/>
            <p:cNvGrpSpPr/>
            <p:nvPr/>
          </p:nvGrpSpPr>
          <p:grpSpPr>
            <a:xfrm>
              <a:off x="2652035" y="793617"/>
              <a:ext cx="3864935" cy="3736853"/>
              <a:chOff x="2632985" y="755517"/>
              <a:chExt cx="3864935" cy="3736853"/>
            </a:xfrm>
          </p:grpSpPr>
          <p:sp>
            <p:nvSpPr>
              <p:cNvPr id="9" name="현 8"/>
              <p:cNvSpPr/>
              <p:nvPr/>
            </p:nvSpPr>
            <p:spPr>
              <a:xfrm>
                <a:off x="2970709" y="1094370"/>
                <a:ext cx="3119728" cy="3119726"/>
              </a:xfrm>
              <a:prstGeom prst="chord">
                <a:avLst>
                  <a:gd name="adj1" fmla="val 3921123"/>
                  <a:gd name="adj2" fmla="val 14760067"/>
                </a:avLst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956491" y="989283"/>
                <a:ext cx="3303940" cy="3303937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078835" y="88020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839651" y="911389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800707" y="105419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995437" y="1080155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904564" y="924370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995437" y="963318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665127" y="1137159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081069" y="118843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632985" y="85219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944624" y="755517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193980" y="1036492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2920030" y="1040362"/>
              <a:ext cx="3303940" cy="3303937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Barlow" panose="00000500000000000000" pitchFamily="2" charset="0"/>
                </a:rPr>
                <a:t>WebCam</a:t>
              </a:r>
              <a:endParaRPr lang="ko-KR" alt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2913725" y="2868412"/>
            <a:ext cx="1846384" cy="116058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01600" dist="292100" dir="864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3164" y="3264038"/>
            <a:ext cx="215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Neutral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06393" y="5926047"/>
            <a:ext cx="215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Happy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owerPoint 3D Arrows - Anim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46" y="1196989"/>
            <a:ext cx="6858000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66389" y="2905780"/>
            <a:ext cx="166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endParaRPr lang="ko-KR" altLang="en-US" sz="2800" dirty="0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1" name="제목 2">
            <a:extLst>
              <a:ext uri="{FF2B5EF4-FFF2-40B4-BE49-F238E27FC236}">
                <a16:creationId xmlns:a16="http://schemas.microsoft.com/office/drawing/2014/main" id="{B2144BE3-9058-44B5-A8F2-9B894B515A5F}"/>
              </a:ext>
            </a:extLst>
          </p:cNvPr>
          <p:cNvSpPr txBox="1">
            <a:spLocks/>
          </p:cNvSpPr>
          <p:nvPr/>
        </p:nvSpPr>
        <p:spPr>
          <a:xfrm>
            <a:off x="1671271" y="393105"/>
            <a:ext cx="5924550" cy="511175"/>
          </a:xfrm>
          <a:prstGeom prst="rect">
            <a:avLst/>
          </a:prstGeom>
        </p:spPr>
        <p:txBody>
          <a:bodyPr lIns="0" tIns="0" rIns="0" bIns="0"/>
          <a:lstStyle>
            <a:lvl1pPr marL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3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ko-KR" sz="2800" dirty="0"/>
              <a:t> </a:t>
            </a:r>
            <a:r>
              <a:rPr lang="ko-KR" altLang="en-US" sz="2800" dirty="0"/>
              <a:t>음악</a:t>
            </a:r>
            <a:r>
              <a:rPr lang="en-US" altLang="ko-KR" sz="2800" dirty="0"/>
              <a:t> </a:t>
            </a:r>
            <a:r>
              <a:rPr lang="ko-KR" altLang="en-US" sz="2800" dirty="0"/>
              <a:t>추천 방식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C3273-D0F8-4EC7-8B8D-C187A93E9E60}"/>
              </a:ext>
            </a:extLst>
          </p:cNvPr>
          <p:cNvSpPr txBox="1"/>
          <p:nvPr/>
        </p:nvSpPr>
        <p:spPr>
          <a:xfrm>
            <a:off x="2034911" y="3167390"/>
            <a:ext cx="57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얼굴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0E3C7-0BD9-46AF-AECC-B4A1239B147A}"/>
              </a:ext>
            </a:extLst>
          </p:cNvPr>
          <p:cNvSpPr txBox="1"/>
          <p:nvPr/>
        </p:nvSpPr>
        <p:spPr>
          <a:xfrm>
            <a:off x="3009419" y="3771634"/>
            <a:ext cx="100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감정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4538C-0667-4ADC-AA4C-BACACB0987B3}"/>
              </a:ext>
            </a:extLst>
          </p:cNvPr>
          <p:cNvSpPr txBox="1"/>
          <p:nvPr/>
        </p:nvSpPr>
        <p:spPr>
          <a:xfrm>
            <a:off x="4413627" y="3801751"/>
            <a:ext cx="128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75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웹사이트 구현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39" y="1061781"/>
            <a:ext cx="5161921" cy="5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8">
            <a:extLst>
              <a:ext uri="{FF2B5EF4-FFF2-40B4-BE49-F238E27FC236}">
                <a16:creationId xmlns:a16="http://schemas.microsoft.com/office/drawing/2014/main" id="{8B8494DE-2ABA-4AAA-B08E-026A83791440}"/>
              </a:ext>
            </a:extLst>
          </p:cNvPr>
          <p:cNvSpPr>
            <a:spLocks/>
          </p:cNvSpPr>
          <p:nvPr/>
        </p:nvSpPr>
        <p:spPr bwMode="auto">
          <a:xfrm rot="5400000">
            <a:off x="378103" y="468901"/>
            <a:ext cx="5668720" cy="5665847"/>
          </a:xfrm>
          <a:prstGeom prst="blockArc">
            <a:avLst>
              <a:gd name="adj1" fmla="val 10800000"/>
              <a:gd name="adj2" fmla="val 21542243"/>
              <a:gd name="adj3" fmla="val 1607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dvent Pro" panose="02000506040000020004" pitchFamily="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48738" y="526238"/>
            <a:ext cx="7628586" cy="5666820"/>
            <a:chOff x="1427332" y="965406"/>
            <a:chExt cx="6524422" cy="4846603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92753D0-05EC-4761-8DE9-288D664D456E}"/>
                </a:ext>
              </a:extLst>
            </p:cNvPr>
            <p:cNvCxnSpPr/>
            <p:nvPr/>
          </p:nvCxnSpPr>
          <p:spPr>
            <a:xfrm flipV="1">
              <a:off x="4011194" y="1857643"/>
              <a:ext cx="475890" cy="340371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30E017B-C569-4E2E-B5A7-6195153A4740}"/>
                </a:ext>
              </a:extLst>
            </p:cNvPr>
            <p:cNvCxnSpPr/>
            <p:nvPr/>
          </p:nvCxnSpPr>
          <p:spPr>
            <a:xfrm>
              <a:off x="4011194" y="4480491"/>
              <a:ext cx="475890" cy="340371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29A8BDBF-B729-4B65-9E3E-E78FF8FB0459}"/>
                </a:ext>
              </a:extLst>
            </p:cNvPr>
            <p:cNvGrpSpPr/>
            <p:nvPr/>
          </p:nvGrpSpPr>
          <p:grpSpPr>
            <a:xfrm>
              <a:off x="4474217" y="965406"/>
              <a:ext cx="3477537" cy="1196289"/>
              <a:chOff x="5315509" y="679650"/>
              <a:chExt cx="5164693" cy="177668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96093B4-C8F1-4391-B4A1-73125215F2BF}"/>
                  </a:ext>
                </a:extLst>
              </p:cNvPr>
              <p:cNvGrpSpPr/>
              <p:nvPr/>
            </p:nvGrpSpPr>
            <p:grpSpPr>
              <a:xfrm>
                <a:off x="5315509" y="679650"/>
                <a:ext cx="1837578" cy="1776680"/>
                <a:chOff x="2652035" y="793617"/>
                <a:chExt cx="3864935" cy="3736853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D35770DD-40D4-4814-8903-62EDC773AC21}"/>
                    </a:ext>
                  </a:extLst>
                </p:cNvPr>
                <p:cNvGrpSpPr/>
                <p:nvPr/>
              </p:nvGrpSpPr>
              <p:grpSpPr>
                <a:xfrm>
                  <a:off x="2652035" y="793617"/>
                  <a:ext cx="3864935" cy="3736853"/>
                  <a:chOff x="2632985" y="755517"/>
                  <a:chExt cx="3864935" cy="3736853"/>
                </a:xfrm>
              </p:grpSpPr>
              <p:sp>
                <p:nvSpPr>
                  <p:cNvPr id="116" name="현 115">
                    <a:extLst>
                      <a:ext uri="{FF2B5EF4-FFF2-40B4-BE49-F238E27FC236}">
                        <a16:creationId xmlns:a16="http://schemas.microsoft.com/office/drawing/2014/main" id="{DF255B7A-A622-40B2-95D3-56B3D8783320}"/>
                      </a:ext>
                    </a:extLst>
                  </p:cNvPr>
                  <p:cNvSpPr/>
                  <p:nvPr/>
                </p:nvSpPr>
                <p:spPr>
                  <a:xfrm>
                    <a:off x="2970709" y="1094370"/>
                    <a:ext cx="3119728" cy="3119726"/>
                  </a:xfrm>
                  <a:prstGeom prst="chord">
                    <a:avLst>
                      <a:gd name="adj1" fmla="val 3921123"/>
                      <a:gd name="adj2" fmla="val 14760067"/>
                    </a:avLst>
                  </a:prstGeom>
                  <a:gradFill flip="none" rotWithShape="1"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7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DB83A8B2-75C4-4FB5-A97C-F1E875BF5198}"/>
                      </a:ext>
                    </a:extLst>
                  </p:cNvPr>
                  <p:cNvSpPr/>
                  <p:nvPr/>
                </p:nvSpPr>
                <p:spPr>
                  <a:xfrm>
                    <a:off x="2956491" y="989283"/>
                    <a:ext cx="3303940" cy="330393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C64A0690-7A5E-4AFC-919F-D391327E7F1C}"/>
                      </a:ext>
                    </a:extLst>
                  </p:cNvPr>
                  <p:cNvSpPr/>
                  <p:nvPr/>
                </p:nvSpPr>
                <p:spPr>
                  <a:xfrm>
                    <a:off x="3078835" y="880203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B2D98473-CF36-42FA-ABF0-E099E551FCDA}"/>
                      </a:ext>
                    </a:extLst>
                  </p:cNvPr>
                  <p:cNvSpPr/>
                  <p:nvPr/>
                </p:nvSpPr>
                <p:spPr>
                  <a:xfrm>
                    <a:off x="2839651" y="911389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86631286-3D55-4AD2-B85E-47FF84749D82}"/>
                      </a:ext>
                    </a:extLst>
                  </p:cNvPr>
                  <p:cNvSpPr/>
                  <p:nvPr/>
                </p:nvSpPr>
                <p:spPr>
                  <a:xfrm>
                    <a:off x="2800707" y="1054193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E88A263A-EE8B-4CD3-A837-4D28CD6F4775}"/>
                      </a:ext>
                    </a:extLst>
                  </p:cNvPr>
                  <p:cNvSpPr/>
                  <p:nvPr/>
                </p:nvSpPr>
                <p:spPr>
                  <a:xfrm>
                    <a:off x="2995437" y="1080155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22" name="타원 121">
                    <a:extLst>
                      <a:ext uri="{FF2B5EF4-FFF2-40B4-BE49-F238E27FC236}">
                        <a16:creationId xmlns:a16="http://schemas.microsoft.com/office/drawing/2014/main" id="{219744F4-D323-4A28-B295-CA014E3803BA}"/>
                      </a:ext>
                    </a:extLst>
                  </p:cNvPr>
                  <p:cNvSpPr/>
                  <p:nvPr/>
                </p:nvSpPr>
                <p:spPr>
                  <a:xfrm>
                    <a:off x="2904564" y="924370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23" name="타원 122">
                    <a:extLst>
                      <a:ext uri="{FF2B5EF4-FFF2-40B4-BE49-F238E27FC236}">
                        <a16:creationId xmlns:a16="http://schemas.microsoft.com/office/drawing/2014/main" id="{11EEF6FF-2121-414C-A48D-A0D939220384}"/>
                      </a:ext>
                    </a:extLst>
                  </p:cNvPr>
                  <p:cNvSpPr/>
                  <p:nvPr/>
                </p:nvSpPr>
                <p:spPr>
                  <a:xfrm>
                    <a:off x="2995437" y="963318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24" name="타원 123">
                    <a:extLst>
                      <a:ext uri="{FF2B5EF4-FFF2-40B4-BE49-F238E27FC236}">
                        <a16:creationId xmlns:a16="http://schemas.microsoft.com/office/drawing/2014/main" id="{3EF5B2D7-810B-45F6-984A-3C516C5A7749}"/>
                      </a:ext>
                    </a:extLst>
                  </p:cNvPr>
                  <p:cNvSpPr/>
                  <p:nvPr/>
                </p:nvSpPr>
                <p:spPr>
                  <a:xfrm>
                    <a:off x="2665127" y="1137159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25" name="타원 124">
                    <a:extLst>
                      <a:ext uri="{FF2B5EF4-FFF2-40B4-BE49-F238E27FC236}">
                        <a16:creationId xmlns:a16="http://schemas.microsoft.com/office/drawing/2014/main" id="{755839A4-BAF9-4AB8-B250-1E48F7CA7549}"/>
                      </a:ext>
                    </a:extLst>
                  </p:cNvPr>
                  <p:cNvSpPr/>
                  <p:nvPr/>
                </p:nvSpPr>
                <p:spPr>
                  <a:xfrm>
                    <a:off x="3081069" y="1188433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26" name="타원 125">
                    <a:extLst>
                      <a:ext uri="{FF2B5EF4-FFF2-40B4-BE49-F238E27FC236}">
                        <a16:creationId xmlns:a16="http://schemas.microsoft.com/office/drawing/2014/main" id="{1823E780-E782-46EF-BD6F-ED5BF7EA5375}"/>
                      </a:ext>
                    </a:extLst>
                  </p:cNvPr>
                  <p:cNvSpPr/>
                  <p:nvPr/>
                </p:nvSpPr>
                <p:spPr>
                  <a:xfrm>
                    <a:off x="2632985" y="852193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27" name="타원 126">
                    <a:extLst>
                      <a:ext uri="{FF2B5EF4-FFF2-40B4-BE49-F238E27FC236}">
                        <a16:creationId xmlns:a16="http://schemas.microsoft.com/office/drawing/2014/main" id="{DF12B33D-BD3E-4AA9-B98B-E84CFBD12D0A}"/>
                      </a:ext>
                    </a:extLst>
                  </p:cNvPr>
                  <p:cNvSpPr/>
                  <p:nvPr/>
                </p:nvSpPr>
                <p:spPr>
                  <a:xfrm>
                    <a:off x="2944624" y="755517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28" name="타원 127">
                    <a:extLst>
                      <a:ext uri="{FF2B5EF4-FFF2-40B4-BE49-F238E27FC236}">
                        <a16:creationId xmlns:a16="http://schemas.microsoft.com/office/drawing/2014/main" id="{A9C26359-958A-400A-BF12-786C8FAC2C40}"/>
                      </a:ext>
                    </a:extLst>
                  </p:cNvPr>
                  <p:cNvSpPr/>
                  <p:nvPr/>
                </p:nvSpPr>
                <p:spPr>
                  <a:xfrm>
                    <a:off x="3193980" y="1036492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</p:grp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3553EC72-299F-4A3A-91DD-05886DC12D75}"/>
                    </a:ext>
                  </a:extLst>
                </p:cNvPr>
                <p:cNvSpPr/>
                <p:nvPr/>
              </p:nvSpPr>
              <p:spPr>
                <a:xfrm>
                  <a:off x="2920029" y="1040361"/>
                  <a:ext cx="3303938" cy="3303935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D320EF5-7371-45F5-9877-5AD2721E0AE5}"/>
                  </a:ext>
                </a:extLst>
              </p:cNvPr>
              <p:cNvSpPr txBox="1"/>
              <p:nvPr/>
            </p:nvSpPr>
            <p:spPr>
              <a:xfrm>
                <a:off x="5754235" y="1358155"/>
                <a:ext cx="1038055" cy="312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600" b="1" dirty="0">
                    <a:solidFill>
                      <a:schemeClr val="bg1"/>
                    </a:solidFill>
                    <a:latin typeface="Barlow" panose="00000500000000000000" pitchFamily="2" charset="0"/>
                    <a:ea typeface="Tahoma" panose="020B0604030504040204" pitchFamily="34" charset="0"/>
                    <a:cs typeface="Tahoma" panose="020B0604030504040204" pitchFamily="34" charset="0"/>
                  </a:rPr>
                  <a:t>13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Barlow" panose="00000500000000000000" pitchFamily="2" charset="0"/>
                    <a:ea typeface="Tahoma" panose="020B0604030504040204" pitchFamily="34" charset="0"/>
                    <a:cs typeface="Tahoma" panose="020B0604030504040204" pitchFamily="34" charset="0"/>
                  </a:rPr>
                  <a:t>주차</a:t>
                </a:r>
                <a:endParaRPr lang="ko-KR" altLang="en-US" sz="2400" b="1" dirty="0">
                  <a:solidFill>
                    <a:schemeClr val="bg1"/>
                  </a:solidFill>
                  <a:latin typeface="Barlow" panose="00000500000000000000" pitchFamily="2" charset="0"/>
                  <a:ea typeface="+mj-ea"/>
                  <a:cs typeface="Tahoma" panose="020B060403050404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D163D5A-155D-4E2E-ACCC-F8D590E04319}"/>
                  </a:ext>
                </a:extLst>
              </p:cNvPr>
              <p:cNvSpPr txBox="1"/>
              <p:nvPr/>
            </p:nvSpPr>
            <p:spPr>
              <a:xfrm>
                <a:off x="7492655" y="1073637"/>
                <a:ext cx="2987547" cy="874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1200" dirty="0">
                    <a:latin typeface="휴먼엑스포" panose="02030504000101010101" pitchFamily="18" charset="-127"/>
                    <a:ea typeface="휴먼엑스포" panose="02030504000101010101" pitchFamily="18" charset="-127"/>
                    <a:cs typeface="Tahoma" panose="020B0604030504040204" pitchFamily="34" charset="0"/>
                  </a:rPr>
                  <a:t>실시간 감정인식 구현</a:t>
                </a:r>
                <a:endParaRPr lang="en-US" altLang="ko-KR" sz="1200" dirty="0">
                  <a:latin typeface="휴먼엑스포" panose="02030504000101010101" pitchFamily="18" charset="-127"/>
                  <a:ea typeface="휴먼엑스포" panose="02030504000101010101" pitchFamily="18" charset="-127"/>
                  <a:cs typeface="Tahoma" panose="020B0604030504040204" pitchFamily="34" charset="0"/>
                </a:endParaRPr>
              </a:p>
              <a:p>
                <a:pPr marL="171450" indent="-171450">
                  <a:lnSpc>
                    <a:spcPct val="2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1200" dirty="0">
                    <a:latin typeface="휴먼엑스포" panose="02030504000101010101" pitchFamily="18" charset="-127"/>
                    <a:ea typeface="휴먼엑스포" panose="02030504000101010101" pitchFamily="18" charset="-127"/>
                    <a:cs typeface="Tahoma" panose="020B0604030504040204" pitchFamily="34" charset="0"/>
                  </a:rPr>
                  <a:t>웹사이트 최종 구현</a:t>
                </a:r>
                <a:endParaRPr lang="en-US" altLang="ko-KR" sz="1200" dirty="0">
                  <a:latin typeface="휴먼엑스포" panose="02030504000101010101" pitchFamily="18" charset="-127"/>
                  <a:ea typeface="휴먼엑스포" panose="02030504000101010101" pitchFamily="18" charset="-127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DA536336-60BC-4B93-8E1F-B9828681A99B}"/>
                </a:ext>
              </a:extLst>
            </p:cNvPr>
            <p:cNvGrpSpPr/>
            <p:nvPr/>
          </p:nvGrpSpPr>
          <p:grpSpPr>
            <a:xfrm>
              <a:off x="1460713" y="1809549"/>
              <a:ext cx="3054788" cy="2953554"/>
              <a:chOff x="2632985" y="755517"/>
              <a:chExt cx="3864935" cy="3736853"/>
            </a:xfrm>
          </p:grpSpPr>
          <p:sp>
            <p:nvSpPr>
              <p:cNvPr id="130" name="현 129">
                <a:extLst>
                  <a:ext uri="{FF2B5EF4-FFF2-40B4-BE49-F238E27FC236}">
                    <a16:creationId xmlns:a16="http://schemas.microsoft.com/office/drawing/2014/main" id="{AA5086A0-0D32-4FF9-A034-383D6E495BA8}"/>
                  </a:ext>
                </a:extLst>
              </p:cNvPr>
              <p:cNvSpPr/>
              <p:nvPr/>
            </p:nvSpPr>
            <p:spPr>
              <a:xfrm>
                <a:off x="2970709" y="1094370"/>
                <a:ext cx="3119728" cy="3119726"/>
              </a:xfrm>
              <a:prstGeom prst="chord">
                <a:avLst>
                  <a:gd name="adj1" fmla="val 3921123"/>
                  <a:gd name="adj2" fmla="val 14760067"/>
                </a:avLst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7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1BCBEB19-4893-4B4D-9DA5-7656E0F3DE31}"/>
                  </a:ext>
                </a:extLst>
              </p:cNvPr>
              <p:cNvSpPr/>
              <p:nvPr/>
            </p:nvSpPr>
            <p:spPr>
              <a:xfrm>
                <a:off x="2956491" y="989283"/>
                <a:ext cx="3303940" cy="3303937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9A8E2B60-A61C-48BA-B928-925FD0E446D2}"/>
                  </a:ext>
                </a:extLst>
              </p:cNvPr>
              <p:cNvSpPr/>
              <p:nvPr/>
            </p:nvSpPr>
            <p:spPr>
              <a:xfrm>
                <a:off x="3078835" y="88020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74C1ADD-48FE-4366-9BD5-5DD8E74BBDEB}"/>
                  </a:ext>
                </a:extLst>
              </p:cNvPr>
              <p:cNvSpPr/>
              <p:nvPr/>
            </p:nvSpPr>
            <p:spPr>
              <a:xfrm>
                <a:off x="2839651" y="911389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430269A0-8243-4A22-A1AE-63320BBB5D5B}"/>
                  </a:ext>
                </a:extLst>
              </p:cNvPr>
              <p:cNvSpPr/>
              <p:nvPr/>
            </p:nvSpPr>
            <p:spPr>
              <a:xfrm>
                <a:off x="2800707" y="105419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01FD1749-6499-4D42-AFF3-86ED29126271}"/>
                  </a:ext>
                </a:extLst>
              </p:cNvPr>
              <p:cNvSpPr/>
              <p:nvPr/>
            </p:nvSpPr>
            <p:spPr>
              <a:xfrm>
                <a:off x="2995437" y="1080155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8AB7100A-6031-4F3B-B9E1-5D17BCF8C7AA}"/>
                  </a:ext>
                </a:extLst>
              </p:cNvPr>
              <p:cNvSpPr/>
              <p:nvPr/>
            </p:nvSpPr>
            <p:spPr>
              <a:xfrm>
                <a:off x="2904564" y="924370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6CABD2C2-D015-4723-954F-F1D07BAB2D04}"/>
                  </a:ext>
                </a:extLst>
              </p:cNvPr>
              <p:cNvSpPr/>
              <p:nvPr/>
            </p:nvSpPr>
            <p:spPr>
              <a:xfrm>
                <a:off x="2995437" y="963318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80590E68-1DA6-4C0B-937B-E1A35C78D39C}"/>
                  </a:ext>
                </a:extLst>
              </p:cNvPr>
              <p:cNvSpPr/>
              <p:nvPr/>
            </p:nvSpPr>
            <p:spPr>
              <a:xfrm>
                <a:off x="2665127" y="1137159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CCBD8AC4-7938-4F57-AF25-10EF5C553BCA}"/>
                  </a:ext>
                </a:extLst>
              </p:cNvPr>
              <p:cNvSpPr/>
              <p:nvPr/>
            </p:nvSpPr>
            <p:spPr>
              <a:xfrm>
                <a:off x="3081069" y="118843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37119737-6B5F-4421-A08F-7A7DE578B3A0}"/>
                  </a:ext>
                </a:extLst>
              </p:cNvPr>
              <p:cNvSpPr/>
              <p:nvPr/>
            </p:nvSpPr>
            <p:spPr>
              <a:xfrm>
                <a:off x="2632985" y="852193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B92CF5CB-8AC1-49FB-858C-6188110A1DF9}"/>
                  </a:ext>
                </a:extLst>
              </p:cNvPr>
              <p:cNvSpPr/>
              <p:nvPr/>
            </p:nvSpPr>
            <p:spPr>
              <a:xfrm>
                <a:off x="2944624" y="755517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15A76268-667B-48A5-8F73-A46548B89E6F}"/>
                  </a:ext>
                </a:extLst>
              </p:cNvPr>
              <p:cNvSpPr/>
              <p:nvPr/>
            </p:nvSpPr>
            <p:spPr>
              <a:xfrm>
                <a:off x="3193980" y="1036492"/>
                <a:ext cx="3303940" cy="330393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rlow" panose="00000500000000000000" pitchFamily="2" charset="0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CE5156F9-193F-4A2F-B795-CF4EB5792364}"/>
                </a:ext>
              </a:extLst>
            </p:cNvPr>
            <p:cNvGrpSpPr/>
            <p:nvPr/>
          </p:nvGrpSpPr>
          <p:grpSpPr>
            <a:xfrm>
              <a:off x="4451766" y="4615720"/>
              <a:ext cx="1237294" cy="1196289"/>
              <a:chOff x="5315509" y="679650"/>
              <a:chExt cx="1837578" cy="177668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6323E283-9B84-42CB-BF10-069B56007A62}"/>
                  </a:ext>
                </a:extLst>
              </p:cNvPr>
              <p:cNvGrpSpPr/>
              <p:nvPr/>
            </p:nvGrpSpPr>
            <p:grpSpPr>
              <a:xfrm>
                <a:off x="5315509" y="679650"/>
                <a:ext cx="1837578" cy="1776680"/>
                <a:chOff x="2652035" y="793617"/>
                <a:chExt cx="3864935" cy="3736853"/>
              </a:xfrm>
            </p:grpSpPr>
            <p:grpSp>
              <p:nvGrpSpPr>
                <p:cNvPr id="166" name="그룹 165">
                  <a:extLst>
                    <a:ext uri="{FF2B5EF4-FFF2-40B4-BE49-F238E27FC236}">
                      <a16:creationId xmlns:a16="http://schemas.microsoft.com/office/drawing/2014/main" id="{CB12DF52-9085-4B0E-B794-89C7E66F2904}"/>
                    </a:ext>
                  </a:extLst>
                </p:cNvPr>
                <p:cNvGrpSpPr/>
                <p:nvPr/>
              </p:nvGrpSpPr>
              <p:grpSpPr>
                <a:xfrm>
                  <a:off x="2652035" y="793617"/>
                  <a:ext cx="3864935" cy="3736853"/>
                  <a:chOff x="2632985" y="755517"/>
                  <a:chExt cx="3864935" cy="3736853"/>
                </a:xfrm>
              </p:grpSpPr>
              <p:sp>
                <p:nvSpPr>
                  <p:cNvPr id="168" name="현 167">
                    <a:extLst>
                      <a:ext uri="{FF2B5EF4-FFF2-40B4-BE49-F238E27FC236}">
                        <a16:creationId xmlns:a16="http://schemas.microsoft.com/office/drawing/2014/main" id="{A30A6CD7-6B8A-4DA8-9546-459328E21EB4}"/>
                      </a:ext>
                    </a:extLst>
                  </p:cNvPr>
                  <p:cNvSpPr/>
                  <p:nvPr/>
                </p:nvSpPr>
                <p:spPr>
                  <a:xfrm>
                    <a:off x="2970709" y="1094370"/>
                    <a:ext cx="3119728" cy="3119726"/>
                  </a:xfrm>
                  <a:prstGeom prst="chord">
                    <a:avLst>
                      <a:gd name="adj1" fmla="val 3921123"/>
                      <a:gd name="adj2" fmla="val 14760067"/>
                    </a:avLst>
                  </a:prstGeom>
                  <a:gradFill flip="none" rotWithShape="1"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7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69" name="타원 168">
                    <a:extLst>
                      <a:ext uri="{FF2B5EF4-FFF2-40B4-BE49-F238E27FC236}">
                        <a16:creationId xmlns:a16="http://schemas.microsoft.com/office/drawing/2014/main" id="{6F5889BE-DC45-4C6E-9537-4CDE81ADD67E}"/>
                      </a:ext>
                    </a:extLst>
                  </p:cNvPr>
                  <p:cNvSpPr/>
                  <p:nvPr/>
                </p:nvSpPr>
                <p:spPr>
                  <a:xfrm>
                    <a:off x="2956491" y="989283"/>
                    <a:ext cx="3303940" cy="330393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70" name="타원 169">
                    <a:extLst>
                      <a:ext uri="{FF2B5EF4-FFF2-40B4-BE49-F238E27FC236}">
                        <a16:creationId xmlns:a16="http://schemas.microsoft.com/office/drawing/2014/main" id="{6FD2FDA1-775B-4168-9168-95FEFD5B044C}"/>
                      </a:ext>
                    </a:extLst>
                  </p:cNvPr>
                  <p:cNvSpPr/>
                  <p:nvPr/>
                </p:nvSpPr>
                <p:spPr>
                  <a:xfrm>
                    <a:off x="3078835" y="880203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71" name="타원 170">
                    <a:extLst>
                      <a:ext uri="{FF2B5EF4-FFF2-40B4-BE49-F238E27FC236}">
                        <a16:creationId xmlns:a16="http://schemas.microsoft.com/office/drawing/2014/main" id="{CF77307C-9E5A-484A-8B82-DFA5875F3662}"/>
                      </a:ext>
                    </a:extLst>
                  </p:cNvPr>
                  <p:cNvSpPr/>
                  <p:nvPr/>
                </p:nvSpPr>
                <p:spPr>
                  <a:xfrm>
                    <a:off x="2839651" y="911389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72" name="타원 171">
                    <a:extLst>
                      <a:ext uri="{FF2B5EF4-FFF2-40B4-BE49-F238E27FC236}">
                        <a16:creationId xmlns:a16="http://schemas.microsoft.com/office/drawing/2014/main" id="{DE03C6DC-0827-4C8C-82A7-AE7922431F1E}"/>
                      </a:ext>
                    </a:extLst>
                  </p:cNvPr>
                  <p:cNvSpPr/>
                  <p:nvPr/>
                </p:nvSpPr>
                <p:spPr>
                  <a:xfrm>
                    <a:off x="2800707" y="1054193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73" name="타원 172">
                    <a:extLst>
                      <a:ext uri="{FF2B5EF4-FFF2-40B4-BE49-F238E27FC236}">
                        <a16:creationId xmlns:a16="http://schemas.microsoft.com/office/drawing/2014/main" id="{F282F36C-EBD5-4DF0-8AB4-D3003B714239}"/>
                      </a:ext>
                    </a:extLst>
                  </p:cNvPr>
                  <p:cNvSpPr/>
                  <p:nvPr/>
                </p:nvSpPr>
                <p:spPr>
                  <a:xfrm>
                    <a:off x="2995437" y="1080155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74" name="타원 173">
                    <a:extLst>
                      <a:ext uri="{FF2B5EF4-FFF2-40B4-BE49-F238E27FC236}">
                        <a16:creationId xmlns:a16="http://schemas.microsoft.com/office/drawing/2014/main" id="{F7C7EDBC-AF6E-47A2-AFE1-F939F5D49C57}"/>
                      </a:ext>
                    </a:extLst>
                  </p:cNvPr>
                  <p:cNvSpPr/>
                  <p:nvPr/>
                </p:nvSpPr>
                <p:spPr>
                  <a:xfrm>
                    <a:off x="2904564" y="924370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75" name="타원 174">
                    <a:extLst>
                      <a:ext uri="{FF2B5EF4-FFF2-40B4-BE49-F238E27FC236}">
                        <a16:creationId xmlns:a16="http://schemas.microsoft.com/office/drawing/2014/main" id="{BF1E85FE-E494-4BFB-92DA-039C069C094C}"/>
                      </a:ext>
                    </a:extLst>
                  </p:cNvPr>
                  <p:cNvSpPr/>
                  <p:nvPr/>
                </p:nvSpPr>
                <p:spPr>
                  <a:xfrm>
                    <a:off x="2995437" y="963318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F9FFF887-4570-4A38-BB82-71BC140BBA4D}"/>
                      </a:ext>
                    </a:extLst>
                  </p:cNvPr>
                  <p:cNvSpPr/>
                  <p:nvPr/>
                </p:nvSpPr>
                <p:spPr>
                  <a:xfrm>
                    <a:off x="2665127" y="1137159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77" name="타원 176">
                    <a:extLst>
                      <a:ext uri="{FF2B5EF4-FFF2-40B4-BE49-F238E27FC236}">
                        <a16:creationId xmlns:a16="http://schemas.microsoft.com/office/drawing/2014/main" id="{58357FE3-AC79-4E0E-8325-BE1AF254EB0E}"/>
                      </a:ext>
                    </a:extLst>
                  </p:cNvPr>
                  <p:cNvSpPr/>
                  <p:nvPr/>
                </p:nvSpPr>
                <p:spPr>
                  <a:xfrm>
                    <a:off x="3081069" y="1188433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78" name="타원 177">
                    <a:extLst>
                      <a:ext uri="{FF2B5EF4-FFF2-40B4-BE49-F238E27FC236}">
                        <a16:creationId xmlns:a16="http://schemas.microsoft.com/office/drawing/2014/main" id="{FB093BDE-81DE-4B0D-AA1C-45136A5BDDE6}"/>
                      </a:ext>
                    </a:extLst>
                  </p:cNvPr>
                  <p:cNvSpPr/>
                  <p:nvPr/>
                </p:nvSpPr>
                <p:spPr>
                  <a:xfrm>
                    <a:off x="2632985" y="852193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79" name="타원 178">
                    <a:extLst>
                      <a:ext uri="{FF2B5EF4-FFF2-40B4-BE49-F238E27FC236}">
                        <a16:creationId xmlns:a16="http://schemas.microsoft.com/office/drawing/2014/main" id="{11E592A7-25E7-43E3-B49A-D6FE18D1ED86}"/>
                      </a:ext>
                    </a:extLst>
                  </p:cNvPr>
                  <p:cNvSpPr/>
                  <p:nvPr/>
                </p:nvSpPr>
                <p:spPr>
                  <a:xfrm>
                    <a:off x="2944624" y="755517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  <p:sp>
                <p:nvSpPr>
                  <p:cNvPr id="180" name="타원 179">
                    <a:extLst>
                      <a:ext uri="{FF2B5EF4-FFF2-40B4-BE49-F238E27FC236}">
                        <a16:creationId xmlns:a16="http://schemas.microsoft.com/office/drawing/2014/main" id="{6EE68790-1DA0-4307-8BAB-AB0E7CDBF945}"/>
                      </a:ext>
                    </a:extLst>
                  </p:cNvPr>
                  <p:cNvSpPr/>
                  <p:nvPr/>
                </p:nvSpPr>
                <p:spPr>
                  <a:xfrm>
                    <a:off x="3193980" y="1036492"/>
                    <a:ext cx="3303940" cy="3303937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  <a:alpha val="2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Barlow" panose="00000500000000000000" pitchFamily="2" charset="0"/>
                    </a:endParaRPr>
                  </a:p>
                </p:txBody>
              </p:sp>
            </p:grp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7808ECAB-3857-483C-A5F2-ECCA0C043E45}"/>
                    </a:ext>
                  </a:extLst>
                </p:cNvPr>
                <p:cNvSpPr/>
                <p:nvPr/>
              </p:nvSpPr>
              <p:spPr>
                <a:xfrm>
                  <a:off x="2920029" y="1040361"/>
                  <a:ext cx="3303938" cy="3303935"/>
                </a:xfrm>
                <a:prstGeom prst="ellipse">
                  <a:avLst/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Barlow" panose="00000500000000000000" pitchFamily="2" charset="0"/>
                  </a:endParaRPr>
                </a:p>
              </p:txBody>
            </p:sp>
          </p:grp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0628478-24C5-4758-B9EF-56E0B4CCC0D2}"/>
                  </a:ext>
                </a:extLst>
              </p:cNvPr>
              <p:cNvSpPr txBox="1"/>
              <p:nvPr/>
            </p:nvSpPr>
            <p:spPr>
              <a:xfrm>
                <a:off x="5705602" y="1649767"/>
                <a:ext cx="1075377" cy="338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defRPr/>
                </a:pPr>
                <a:endPara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3" name="제목 16">
              <a:extLst>
                <a:ext uri="{FF2B5EF4-FFF2-40B4-BE49-F238E27FC236}">
                  <a16:creationId xmlns:a16="http://schemas.microsoft.com/office/drawing/2014/main" id="{C5546E72-D41F-4B0A-A683-FE5B0DD52958}"/>
                </a:ext>
              </a:extLst>
            </p:cNvPr>
            <p:cNvSpPr txBox="1">
              <a:spLocks/>
            </p:cNvSpPr>
            <p:nvPr/>
          </p:nvSpPr>
          <p:spPr>
            <a:xfrm>
              <a:off x="1427332" y="2808152"/>
              <a:ext cx="3124200" cy="1101271"/>
            </a:xfrm>
            <a:prstGeom prst="rect">
              <a:avLst/>
            </a:prstGeom>
          </p:spPr>
          <p:txBody>
            <a:bodyPr wrap="square" lIns="0" tIns="0" rIns="0" bIns="0"/>
            <a:lstStyle>
              <a:lvl1pPr marL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lang="ko-KR" altLang="en-US" sz="3700" b="1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rlow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r>
                <a:rPr lang="ko-KR" altLang="en-US" sz="3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앞으로의</a:t>
              </a:r>
              <a:endPara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3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일정</a:t>
              </a:r>
              <a:endPara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D320EF5-7371-45F5-9877-5AD2721E0AE5}"/>
              </a:ext>
            </a:extLst>
          </p:cNvPr>
          <p:cNvSpPr txBox="1"/>
          <p:nvPr/>
        </p:nvSpPr>
        <p:spPr>
          <a:xfrm>
            <a:off x="5332413" y="5351422"/>
            <a:ext cx="79502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600" b="1" dirty="0">
                <a:solidFill>
                  <a:schemeClr val="bg1"/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  <a:r>
              <a:rPr lang="ko-KR" altLang="en-US" sz="1600" b="1" dirty="0">
                <a:solidFill>
                  <a:schemeClr val="bg1"/>
                </a:solidFill>
                <a:latin typeface="Barlow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주차</a:t>
            </a:r>
            <a:endParaRPr lang="ko-KR" altLang="en-US" sz="2400" b="1" dirty="0">
              <a:solidFill>
                <a:schemeClr val="bg1"/>
              </a:solidFill>
              <a:latin typeface="Barlow" panose="00000500000000000000" pitchFamily="2" charset="0"/>
              <a:ea typeface="+mj-ea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163D5A-155D-4E2E-ACCC-F8D590E04319}"/>
              </a:ext>
            </a:extLst>
          </p:cNvPr>
          <p:cNvSpPr txBox="1"/>
          <p:nvPr/>
        </p:nvSpPr>
        <p:spPr>
          <a:xfrm>
            <a:off x="7144621" y="5376235"/>
            <a:ext cx="846622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171450" indent="-171450" algn="ctr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1200" dirty="0">
                <a:latin typeface="휴먼엑스포" panose="02030504000101010101" pitchFamily="18" charset="-127"/>
                <a:ea typeface="휴먼엑스포" panose="02030504000101010101" pitchFamily="18" charset="-127"/>
                <a:cs typeface="Tahoma" panose="020B0604030504040204" pitchFamily="34" charset="0"/>
              </a:rPr>
              <a:t>최종설계</a:t>
            </a:r>
            <a:endParaRPr lang="en-US" altLang="ko-KR" sz="1200" dirty="0">
              <a:latin typeface="휴먼엑스포" panose="02030504000101010101" pitchFamily="18" charset="-127"/>
              <a:ea typeface="휴먼엑스포" panose="0203050400010101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771650" y="5555909"/>
            <a:ext cx="56007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771650" y="5533049"/>
            <a:ext cx="45720" cy="45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326630" y="5533049"/>
            <a:ext cx="45720" cy="45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arlow" panose="00000500000000000000" pitchFamily="2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4306078" y="2251463"/>
            <a:ext cx="531845" cy="0"/>
          </a:xfrm>
          <a:prstGeom prst="line">
            <a:avLst/>
          </a:prstGeom>
          <a:ln w="2540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82</Words>
  <Application>Microsoft Office PowerPoint</Application>
  <PresentationFormat>화면 슬라이드 쇼(4:3)</PresentationFormat>
  <Paragraphs>43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Advent Pro</vt:lpstr>
      <vt:lpstr>Barlow</vt:lpstr>
      <vt:lpstr>맑은 고딕</vt:lpstr>
      <vt:lpstr>함초롬돋움</vt:lpstr>
      <vt:lpstr>휴먼엑스포</vt:lpstr>
      <vt:lpstr>Arial</vt:lpstr>
      <vt:lpstr>Calibri</vt:lpstr>
      <vt:lpstr>Tahoma</vt:lpstr>
      <vt:lpstr>Wingdings</vt:lpstr>
      <vt:lpstr>Office 테마</vt:lpstr>
      <vt:lpstr>Emotion Recognition &amp; Music Recommendation</vt:lpstr>
      <vt:lpstr>PowerPoint 프레젠테이션</vt:lpstr>
      <vt:lpstr>딥러닝 모델 변경</vt:lpstr>
      <vt:lpstr>감정인식 모델 구현</vt:lpstr>
      <vt:lpstr>PowerPoint 프레젠테이션</vt:lpstr>
      <vt:lpstr>웹사이트 구현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유승목(학생-전자시스템공학전공)</cp:lastModifiedBy>
  <cp:revision>69</cp:revision>
  <dcterms:created xsi:type="dcterms:W3CDTF">2017-12-18T05:21:30Z</dcterms:created>
  <dcterms:modified xsi:type="dcterms:W3CDTF">2021-05-23T14:27:07Z</dcterms:modified>
</cp:coreProperties>
</file>