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3" r:id="rId4"/>
    <p:sldId id="269" r:id="rId5"/>
    <p:sldId id="265" r:id="rId6"/>
    <p:sldId id="268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3" d="100"/>
          <a:sy n="103" d="100"/>
        </p:scale>
        <p:origin x="1050" y="13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40A130E-E3B8-4EBE-931F-81B26B8448AA}" type="datetime1">
              <a:rPr lang="ko-KR" altLang="en-US" smtClean="0"/>
              <a:pPr lvl="0"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2025-09-08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ED3D6733-6F27-4404-AB51-585418F146E5}" type="datetime1">
              <a:rPr lang="ko-KR" altLang="en-US"/>
              <a:pPr lvl="0">
                <a:defRPr/>
              </a:pPr>
              <a:t>2025-09-08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EE6BC638-39B7-4287-91A7-2A3DDA5732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462470" y="908720"/>
            <a:ext cx="11267059" cy="2376264"/>
          </a:xfr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/>
              <a:buNone/>
              <a:defRPr lang="ko-KR" altLang="en-US" sz="7000" b="0" kern="1200" baseline="0" dirty="0">
                <a:solidFill>
                  <a:schemeClr val="accent5">
                    <a:lumMod val="75000"/>
                  </a:schemeClr>
                </a:solidFill>
                <a:effectLst/>
                <a:latin typeface="+mj-lt"/>
                <a:ea typeface="맑은 고딕"/>
                <a:cs typeface="+mj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01484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7381" y="116632"/>
            <a:ext cx="10214928" cy="796908"/>
          </a:xfrm>
        </p:spPr>
        <p:txBody>
          <a:bodyPr vert="horz" lIns="91440" tIns="45720" rIns="91440" bIns="4572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fld id="{ED3D6733-6F27-4404-AB51-585418F146E5}" type="datetime1">
              <a:rPr lang="ko-KR" altLang="en-US"/>
              <a:pPr lvl="0">
                <a:defRPr/>
              </a:pPr>
              <a:t>2025-09-08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pPr lvl="0">
              <a:defRPr/>
            </a:pPr>
            <a:fld id="{EE6BC638-39B7-4287-91A7-2A3DDA573295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527381" y="1268760"/>
            <a:ext cx="11203367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9829797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4953836A-82A3-4C8B-9D31-CD724F3673ED}" type="datetime1">
              <a:rPr lang="ko-KR" altLang="en-US" smtClean="0"/>
              <a:pPr lvl="0"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2025-09-08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2025-09-08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2025-09-08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2025-09-08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2025-09-08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 lvl="0"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/>
          <p:nvPr/>
        </p:nvPicPr>
        <p:blipFill rotWithShape="1">
          <a:blip r:embed="rId2">
            <a:alphaModFix amt="80000"/>
          </a:blip>
          <a:stretch>
            <a:fillRect/>
          </a:stretch>
        </p:blipFill>
        <p:spPr>
          <a:xfrm>
            <a:off x="0" y="0"/>
            <a:ext cx="12192000" cy="7073080"/>
          </a:xfrm>
          <a:prstGeom prst="rect">
            <a:avLst/>
          </a:prstGeom>
          <a:ln>
            <a:noFill/>
          </a:ln>
        </p:spPr>
      </p:pic>
      <p:grpSp>
        <p:nvGrpSpPr>
          <p:cNvPr id="18" name="그룹 17"/>
          <p:cNvGrpSpPr/>
          <p:nvPr/>
        </p:nvGrpSpPr>
        <p:grpSpPr>
          <a:xfrm>
            <a:off x="0" y="148845"/>
            <a:ext cx="11728846" cy="6309845"/>
            <a:chOff x="0" y="148845"/>
            <a:chExt cx="11728846" cy="6309845"/>
          </a:xfrm>
        </p:grpSpPr>
        <p:pic>
          <p:nvPicPr>
            <p:cNvPr id="6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7828318" y="1494970"/>
              <a:ext cx="3900528" cy="3682857"/>
            </a:xfrm>
            <a:prstGeom prst="rect">
              <a:avLst/>
            </a:prstGeom>
            <a:ln>
              <a:noFill/>
            </a:ln>
          </p:spPr>
        </p:pic>
        <p:sp>
          <p:nvSpPr>
            <p:cNvPr id="8" name="CustomShape 1"/>
            <p:cNvSpPr/>
            <p:nvPr/>
          </p:nvSpPr>
          <p:spPr>
            <a:xfrm>
              <a:off x="901800" y="2934848"/>
              <a:ext cx="8368920" cy="1811243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380160" rIns="0" bIns="380160" anchor="ctr">
              <a:noAutofit/>
            </a:bodyPr>
            <a:lstStyle/>
            <a:p>
              <a:pPr lvl="0">
                <a:lnSpc>
                  <a:spcPct val="80000"/>
                </a:lnSpc>
                <a:defRPr/>
              </a:pPr>
              <a:r>
                <a:rPr lang="ko-KR" altLang="en-US" sz="13919" b="0" strike="noStrike" spc="-417">
                  <a:solidFill>
                    <a:srgbClr val="FFFFFF"/>
                  </a:solidFill>
                  <a:latin typeface="Calibri"/>
                  <a:ea typeface="BM JUA "/>
                </a:rPr>
                <a:t>빌리傘</a:t>
              </a:r>
            </a:p>
          </p:txBody>
        </p:sp>
        <p:sp>
          <p:nvSpPr>
            <p:cNvPr id="9" name="CustomShape 3"/>
            <p:cNvSpPr/>
            <p:nvPr/>
          </p:nvSpPr>
          <p:spPr>
            <a:xfrm>
              <a:off x="901800" y="5816563"/>
              <a:ext cx="7175160" cy="642127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40320" rIns="0" bIns="40320" anchor="ctr">
              <a:noAutofit/>
            </a:bodyPr>
            <a:lstStyle/>
            <a:p>
              <a:pPr lvl="0">
                <a:lnSpc>
                  <a:spcPct val="94000"/>
                </a:lnSpc>
                <a:defRPr/>
              </a:pPr>
              <a:r>
                <a:rPr lang="en-US" altLang="ko-KR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202244041</a:t>
              </a:r>
              <a:r>
                <a:rPr lang="ko-KR" altLang="en-US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 </a:t>
              </a:r>
              <a:r>
                <a:rPr lang="ko-KR" altLang="en-US" sz="2439" b="0" strike="noStrike" spc="-97" dirty="0" err="1">
                  <a:solidFill>
                    <a:srgbClr val="FFFFFF"/>
                  </a:solidFill>
                  <a:latin typeface="Calibri"/>
                  <a:ea typeface="Noto Sans CJK KR Bold"/>
                </a:rPr>
                <a:t>박계윤</a:t>
              </a:r>
              <a:endParaRPr lang="ko-KR" altLang="en-US" sz="2439" b="0" strike="noStrike" spc="-97" dirty="0">
                <a:solidFill>
                  <a:srgbClr val="FFFFFF"/>
                </a:solidFill>
                <a:latin typeface="Calibri"/>
                <a:ea typeface="Noto Sans CJK KR Bold"/>
              </a:endParaRPr>
            </a:p>
            <a:p>
              <a:pPr lvl="0">
                <a:lnSpc>
                  <a:spcPct val="94000"/>
                </a:lnSpc>
                <a:defRPr/>
              </a:pPr>
              <a:r>
                <a:rPr lang="en-US" altLang="ko-KR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202244090</a:t>
              </a:r>
              <a:r>
                <a:rPr lang="ko-KR" altLang="en-US" sz="2439" b="0" strike="noStrike" spc="-97" dirty="0">
                  <a:solidFill>
                    <a:srgbClr val="FFFFFF"/>
                  </a:solidFill>
                  <a:latin typeface="Calibri"/>
                  <a:ea typeface="Noto Sans CJK KR Bold"/>
                </a:rPr>
                <a:t>김형철</a:t>
              </a:r>
            </a:p>
          </p:txBody>
        </p:sp>
        <p:sp>
          <p:nvSpPr>
            <p:cNvPr id="10" name="CustomShape 4"/>
            <p:cNvSpPr/>
            <p:nvPr/>
          </p:nvSpPr>
          <p:spPr>
            <a:xfrm>
              <a:off x="901800" y="4762740"/>
              <a:ext cx="8038800" cy="696895"/>
            </a:xfrm>
            <a:prstGeom prst="rect">
              <a:avLst/>
            </a:prstGeom>
            <a:noFill/>
            <a:ln>
              <a:noFill/>
            </a:ln>
          </p:spPr>
          <p:txBody>
            <a:bodyPr lIns="0" tIns="96480" rIns="0" bIns="96480" anchor="ctr">
              <a:noAutofit/>
            </a:bodyPr>
            <a:lstStyle/>
            <a:p>
              <a:pPr lvl="0">
                <a:lnSpc>
                  <a:spcPct val="91000"/>
                </a:lnSpc>
                <a:defRPr/>
              </a:pPr>
              <a:r>
                <a:rPr lang="ko-KR" altLang="en-US" sz="5070" b="0" strike="noStrike" spc="-1">
                  <a:latin typeface="굴림"/>
                </a:rPr>
                <a:t>우산 대여 시스템</a:t>
              </a:r>
            </a:p>
          </p:txBody>
        </p:sp>
        <p:pic>
          <p:nvPicPr>
            <p:cNvPr id="12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4746320" y="897590"/>
              <a:ext cx="3900528" cy="36828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3"/>
            <p:cNvPicPr/>
            <p:nvPr/>
          </p:nvPicPr>
          <p:blipFill rotWithShape="1">
            <a:blip r:embed="rId3"/>
            <a:stretch>
              <a:fillRect/>
            </a:stretch>
          </p:blipFill>
          <p:spPr>
            <a:xfrm>
              <a:off x="0" y="1278660"/>
              <a:ext cx="3900528" cy="36828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4"/>
            <p:cNvPicPr/>
            <p:nvPr/>
          </p:nvPicPr>
          <p:blipFill rotWithShape="1">
            <a:blip r:embed="rId4"/>
            <a:stretch>
              <a:fillRect/>
            </a:stretch>
          </p:blipFill>
          <p:spPr>
            <a:xfrm>
              <a:off x="6330781" y="148845"/>
              <a:ext cx="4632135" cy="38393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6621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sz="5000"/>
              <a:t>목차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036208" y="1561183"/>
            <a:ext cx="10119584" cy="926916"/>
            <a:chOff x="679160" y="2708280"/>
            <a:chExt cx="10119584" cy="926916"/>
          </a:xfrm>
        </p:grpSpPr>
        <p:sp>
          <p:nvSpPr>
            <p:cNvPr id="6" name="Text Box 11"/>
            <p:cNvSpPr txBox="1">
              <a:spLocks noChangeArrowheads="1"/>
            </p:cNvSpPr>
            <p:nvPr/>
          </p:nvSpPr>
          <p:spPr>
            <a:xfrm>
              <a:off x="1564940" y="3168762"/>
              <a:ext cx="9233804" cy="338169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4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선정 이유 및 구현하고자 하는 프로그램</a:t>
              </a:r>
            </a:p>
          </p:txBody>
        </p:sp>
        <p:sp>
          <p:nvSpPr>
            <p:cNvPr id="7" name="TextBox 13"/>
            <p:cNvSpPr txBox="1">
              <a:spLocks noChangeArrowheads="1"/>
            </p:cNvSpPr>
            <p:nvPr/>
          </p:nvSpPr>
          <p:spPr>
            <a:xfrm>
              <a:off x="862733" y="2933210"/>
              <a:ext cx="542015" cy="469406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01</a:t>
              </a:r>
              <a:endPara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8" name="도넛 20"/>
            <p:cNvSpPr/>
            <p:nvPr/>
          </p:nvSpPr>
          <p:spPr>
            <a:xfrm>
              <a:off x="679160" y="2708280"/>
              <a:ext cx="926916" cy="92691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 b="1">
                <a:latin typeface="+mj-lt"/>
                <a:ea typeface="맑은 고딕"/>
                <a:cs typeface="+mn-cs"/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036208" y="2973117"/>
            <a:ext cx="8704034" cy="926916"/>
            <a:chOff x="679160" y="3711356"/>
            <a:chExt cx="8704034" cy="926916"/>
          </a:xfrm>
        </p:grpSpPr>
        <p:sp>
          <p:nvSpPr>
            <p:cNvPr id="11" name="Text Box 11"/>
            <p:cNvSpPr txBox="1">
              <a:spLocks noChangeArrowheads="1"/>
            </p:cNvSpPr>
            <p:nvPr/>
          </p:nvSpPr>
          <p:spPr>
            <a:xfrm>
              <a:off x="1564940" y="4226293"/>
              <a:ext cx="7818253" cy="243840"/>
            </a:xfrm>
            <a:prstGeom prst="rect">
              <a:avLst/>
            </a:prstGeom>
            <a:noFill/>
            <a:ln w="9525">
              <a:noFill/>
              <a:miter/>
            </a:ln>
            <a:effectLst/>
          </p:spPr>
          <p:txBody>
            <a:bodyPr wrap="square" anchor="ctr">
              <a:spAutoFit/>
            </a:bodyPr>
            <a:lstStyle/>
            <a:p>
              <a:pPr lvl="0">
                <a:lnSpc>
                  <a:spcPts val="1200"/>
                </a:lnSpc>
                <a:defRPr/>
              </a:pPr>
              <a:r>
                <a:rPr lang="ko-KR" altLang="en-US" sz="400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굴림"/>
                </a:rPr>
                <a:t>구현에 필요한 프로그램</a:t>
              </a:r>
            </a:p>
          </p:txBody>
        </p:sp>
        <p:sp>
          <p:nvSpPr>
            <p:cNvPr id="12" name="TextBox 13"/>
            <p:cNvSpPr txBox="1">
              <a:spLocks noChangeArrowheads="1"/>
            </p:cNvSpPr>
            <p:nvPr/>
          </p:nvSpPr>
          <p:spPr>
            <a:xfrm>
              <a:off x="862733" y="3936286"/>
              <a:ext cx="542015" cy="4671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25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/>
                  <a:cs typeface="+mj-cs"/>
                </a:rPr>
                <a:t>02</a:t>
              </a:r>
              <a:endParaRPr lang="ko-KR" altLang="en-US" sz="25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/>
                <a:cs typeface="+mj-cs"/>
              </a:endParaRPr>
            </a:p>
          </p:txBody>
        </p:sp>
        <p:sp>
          <p:nvSpPr>
            <p:cNvPr id="13" name="도넛 21"/>
            <p:cNvSpPr/>
            <p:nvPr/>
          </p:nvSpPr>
          <p:spPr>
            <a:xfrm>
              <a:off x="679160" y="3711356"/>
              <a:ext cx="926916" cy="926916"/>
            </a:xfrm>
            <a:prstGeom prst="donut">
              <a:avLst>
                <a:gd name="adj" fmla="val 16369"/>
              </a:avLst>
            </a:prstGeom>
            <a:solidFill>
              <a:srgbClr val="E0E0E0"/>
            </a:solidFill>
            <a:ln w="3175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j-lt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8102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340719" y="2290665"/>
            <a:ext cx="2732240" cy="329837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5000" dirty="0"/>
              <a:t>선정이유</a:t>
            </a:r>
          </a:p>
        </p:txBody>
      </p:sp>
      <p:pic>
        <p:nvPicPr>
          <p:cNvPr id="1026" name="Picture 2" descr="특별 기획 버려진 물건] 우산 가상인터뷰 - 이뉴스코리아">
            <a:extLst>
              <a:ext uri="{FF2B5EF4-FFF2-40B4-BE49-F238E27FC236}">
                <a16:creationId xmlns:a16="http://schemas.microsoft.com/office/drawing/2014/main" id="{07F52242-3CC9-48E0-88FC-AA1072E6F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814" y="2155647"/>
            <a:ext cx="4916542" cy="312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02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ADC99-DE15-4949-AFA8-1FDCBC1E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5000" dirty="0"/>
              <a:t>구현하고자 하는 서비스</a:t>
            </a:r>
          </a:p>
        </p:txBody>
      </p:sp>
      <p:pic>
        <p:nvPicPr>
          <p:cNvPr id="1028" name="Picture 4" descr="따릉이 앱 ux 분석(1)-개선점 찾기 – Welcome">
            <a:extLst>
              <a:ext uri="{FF2B5EF4-FFF2-40B4-BE49-F238E27FC236}">
                <a16:creationId xmlns:a16="http://schemas.microsoft.com/office/drawing/2014/main" id="{FD51E3B9-9436-4BC6-9DFA-54057D45B7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977" y="1268413"/>
            <a:ext cx="2745878" cy="488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7435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r>
              <a:rPr lang="ko-KR" altLang="en-US" sz="5000"/>
              <a:t>구현에 필요한 프로그램</a:t>
            </a:r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>
              <a:defRPr/>
            </a:pPr>
            <a:endParaRPr lang="en-US" altLang="ko-KR" sz="2500" dirty="0"/>
          </a:p>
          <a:p>
            <a:pPr lvl="0">
              <a:defRPr/>
            </a:pPr>
            <a:endParaRPr lang="en-US" altLang="ko-KR" sz="2500" dirty="0"/>
          </a:p>
          <a:p>
            <a:pPr lvl="0">
              <a:defRPr/>
            </a:pPr>
            <a:r>
              <a:rPr lang="ko-KR" altLang="en-US" sz="3000" dirty="0" err="1"/>
              <a:t>프론트엔드</a:t>
            </a:r>
            <a:r>
              <a:rPr lang="ko-KR" altLang="en-US" sz="3000" dirty="0"/>
              <a:t> </a:t>
            </a:r>
            <a:r>
              <a:rPr lang="en-US" altLang="ko-KR" sz="3000" dirty="0"/>
              <a:t>:</a:t>
            </a:r>
            <a:r>
              <a:rPr lang="ko-KR" altLang="en-US" sz="3000" dirty="0"/>
              <a:t> </a:t>
            </a:r>
            <a:r>
              <a:rPr lang="en-US" altLang="ko-KR" sz="3000" b="1" dirty="0"/>
              <a:t>React</a:t>
            </a:r>
            <a:endParaRPr lang="en-US" altLang="ko-KR" sz="3000" dirty="0"/>
          </a:p>
          <a:p>
            <a:pPr lvl="0">
              <a:defRPr/>
            </a:pPr>
            <a:endParaRPr lang="ko-KR" altLang="en-US" sz="3000" dirty="0"/>
          </a:p>
          <a:p>
            <a:pPr lvl="0">
              <a:defRPr/>
            </a:pPr>
            <a:r>
              <a:rPr lang="ko-KR" altLang="en-US" sz="3000" dirty="0" err="1"/>
              <a:t>백엔드</a:t>
            </a:r>
            <a:r>
              <a:rPr lang="en-US" altLang="ko-KR" sz="3000" dirty="0"/>
              <a:t> : </a:t>
            </a:r>
            <a:r>
              <a:rPr lang="en-US" altLang="ko-KR" sz="3000" b="1" dirty="0"/>
              <a:t>node.js</a:t>
            </a:r>
            <a:endParaRPr lang="en-US" altLang="ko-KR" sz="3000" dirty="0"/>
          </a:p>
          <a:p>
            <a:pPr lvl="0">
              <a:defRPr/>
            </a:pPr>
            <a:endParaRPr lang="ko-KR" altLang="en-US" sz="3000" dirty="0"/>
          </a:p>
          <a:p>
            <a:pPr lvl="0">
              <a:defRPr/>
            </a:pPr>
            <a:r>
              <a:rPr lang="ko-KR" altLang="en-US" sz="3000" dirty="0"/>
              <a:t>데이터베이스</a:t>
            </a:r>
            <a:r>
              <a:rPr lang="en-US" altLang="ko-KR" sz="3000" dirty="0"/>
              <a:t> : </a:t>
            </a:r>
            <a:r>
              <a:rPr lang="en-US" altLang="ko-KR" sz="3000" b="1" dirty="0"/>
              <a:t>MySQL</a:t>
            </a:r>
            <a:endParaRPr lang="ko-KR" altLang="en-US" sz="3000" b="1" dirty="0"/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899868" y="2092080"/>
            <a:ext cx="743547" cy="67998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89075" y="2949678"/>
            <a:ext cx="1565132" cy="958643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643415" y="4085931"/>
            <a:ext cx="1711223" cy="88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00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38B9D-42E3-4929-B9BA-E0926D3F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977" y="2632092"/>
            <a:ext cx="10214928" cy="796908"/>
          </a:xfrm>
        </p:spPr>
        <p:txBody>
          <a:bodyPr>
            <a:noAutofit/>
          </a:bodyPr>
          <a:lstStyle/>
          <a:p>
            <a:pPr algn="ctr"/>
            <a:r>
              <a:rPr lang="en-US" altLang="ko-KR" sz="7000" dirty="0"/>
              <a:t>Q&amp;A</a:t>
            </a:r>
            <a:endParaRPr lang="ko-KR" altLang="en-US" sz="7000" dirty="0"/>
          </a:p>
        </p:txBody>
      </p:sp>
    </p:spTree>
    <p:extLst>
      <p:ext uri="{BB962C8B-B14F-4D97-AF65-F5344CB8AC3E}">
        <p14:creationId xmlns:p14="http://schemas.microsoft.com/office/powerpoint/2010/main" val="9239256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1870853" y="1052736"/>
            <a:ext cx="8450294" cy="2376264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THANK YOU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62173"/>
      </p:ext>
    </p:extLst>
  </p:cSld>
  <p:clrMapOvr>
    <a:masterClrMapping/>
  </p:clrMapOvr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43</Words>
  <Application>Microsoft Office PowerPoint</Application>
  <PresentationFormat>와이드스크린</PresentationFormat>
  <Paragraphs>21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BM JUA </vt:lpstr>
      <vt:lpstr>Noto Sans CJK KR Bold</vt:lpstr>
      <vt:lpstr>굴림</vt:lpstr>
      <vt:lpstr>굴림체</vt:lpstr>
      <vt:lpstr>맑은 고딕</vt:lpstr>
      <vt:lpstr>Arial</vt:lpstr>
      <vt:lpstr>Calibri</vt:lpstr>
      <vt:lpstr>한컴오피스</vt:lpstr>
      <vt:lpstr>PowerPoint 프레젠테이션</vt:lpstr>
      <vt:lpstr>목차</vt:lpstr>
      <vt:lpstr>선정이유</vt:lpstr>
      <vt:lpstr>구현하고자 하는 서비스</vt:lpstr>
      <vt:lpstr>구현에 필요한 프로그램</vt:lpstr>
      <vt:lpstr>Q&amp;A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rpwn1004</dc:creator>
  <cp:lastModifiedBy>PC</cp:lastModifiedBy>
  <cp:revision>10</cp:revision>
  <dcterms:created xsi:type="dcterms:W3CDTF">2025-09-07T17:12:14Z</dcterms:created>
  <dcterms:modified xsi:type="dcterms:W3CDTF">2025-09-08T05:39:31Z</dcterms:modified>
  <cp:version>13.0.0.711</cp:version>
</cp:coreProperties>
</file>