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4885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3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87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890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7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6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3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3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83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06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6A9B6D-21DA-472B-8A94-15BCC5913F9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6322252-D4BE-4E1D-9E2B-D931D44C29B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658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.boannews.com/html/detail.html?idx=109331" TargetMode="External"/><Relationship Id="rId3" Type="http://schemas.openxmlformats.org/officeDocument/2006/relationships/hyperlink" Target="https://m.boannews.com/html/detail.html?idx=137863" TargetMode="External"/><Relationship Id="rId7" Type="http://schemas.openxmlformats.org/officeDocument/2006/relationships/hyperlink" Target="https://v.daum.net/v/20250617170109533" TargetMode="External"/><Relationship Id="rId2" Type="http://schemas.openxmlformats.org/officeDocument/2006/relationships/hyperlink" Target="https://www.joongang.co.kr/article/2535813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obale.co.kr/news/articleView.html?idxno=33592#rs" TargetMode="External"/><Relationship Id="rId5" Type="http://schemas.openxmlformats.org/officeDocument/2006/relationships/hyperlink" Target="https://v.daum.net/v/20250613173004756" TargetMode="External"/><Relationship Id="rId4" Type="http://schemas.openxmlformats.org/officeDocument/2006/relationships/hyperlink" Target="https://www.ahnlab.com/ko/contents/content-center/305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A80D245-120C-43F2-7868-5A154311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6600" dirty="0"/>
              <a:t>보안뉴스 사례조사</a:t>
            </a:r>
            <a:br>
              <a:rPr lang="en-US" altLang="ko-KR" sz="6600" dirty="0"/>
            </a:br>
            <a:r>
              <a:rPr lang="en-US" altLang="ko-KR" sz="3200" dirty="0"/>
              <a:t>yes24 </a:t>
            </a:r>
            <a:r>
              <a:rPr lang="ko-KR" altLang="en-US" sz="3200" dirty="0"/>
              <a:t>해킹사례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FC746-F86C-EEB4-AB5D-5366C43E21D5}"/>
              </a:ext>
            </a:extLst>
          </p:cNvPr>
          <p:cNvSpPr txBox="1"/>
          <p:nvPr/>
        </p:nvSpPr>
        <p:spPr>
          <a:xfrm>
            <a:off x="8119870" y="1480929"/>
            <a:ext cx="2593610" cy="3848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12000"/>
              </a:lnSpc>
              <a:spcAft>
                <a:spcPts val="600"/>
              </a:spcAft>
            </a:pPr>
            <a:r>
              <a:rPr lang="en-US" altLang="ko-KR" sz="2300">
                <a:solidFill>
                  <a:schemeClr val="tx2"/>
                </a:solidFill>
              </a:rPr>
              <a:t>202244041 </a:t>
            </a:r>
            <a:r>
              <a:rPr lang="ko-KR" altLang="en-US" sz="2300">
                <a:solidFill>
                  <a:schemeClr val="tx2"/>
                </a:solidFill>
              </a:rPr>
              <a:t>박계윤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FF09-F828-2500-1C2E-61D87ED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61B99-CA34-549A-EA34-A442F15E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사건개요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공격방법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대비책 및 대응방법</a:t>
            </a:r>
          </a:p>
        </p:txBody>
      </p:sp>
    </p:spTree>
    <p:extLst>
      <p:ext uri="{BB962C8B-B14F-4D97-AF65-F5344CB8AC3E}">
        <p14:creationId xmlns:p14="http://schemas.microsoft.com/office/powerpoint/2010/main" val="191376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D153D-0234-BFB9-F641-C8693CF0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FB8517-D433-F610-5E4A-401540BE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cap="all" dirty="0"/>
              <a:t>사건개요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5EB2556-FA2C-162C-9E6D-E14300C0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077" y="1014884"/>
            <a:ext cx="6331860" cy="50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3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0778F1-4CF5-2FBF-3DA9-DA9C58B38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cap="all" dirty="0"/>
              <a:t>공격방법</a:t>
            </a:r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974552-CA66-4CA8-9B97-5307F472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6341" y="940628"/>
            <a:ext cx="6330595" cy="51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5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3B66CA-33D3-01B2-219D-E2149097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09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9959C9-34FB-5537-AD38-205ADBDB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대비책 및 </a:t>
            </a:r>
            <a:br>
              <a:rPr lang="en-US" altLang="ko-KR" sz="7200" cap="all"/>
            </a:br>
            <a:r>
              <a:rPr lang="ko-KR" altLang="en-US" sz="7200" cap="all"/>
              <a:t>대응방법</a:t>
            </a:r>
          </a:p>
        </p:txBody>
      </p:sp>
      <p:sp>
        <p:nvSpPr>
          <p:cNvPr id="3098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00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EC5CFC-97C7-0151-E54E-C02C5B71D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173" y="1065124"/>
            <a:ext cx="4798243" cy="494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8496-F7EB-B29E-57E1-2D9E4CDF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80984-BBDA-FBC7-88CA-B1CCCDAA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98B0E-D5A8-462E-8D64-F41B0D1A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https://www.joongang.co.kr/article/25358132</a:t>
            </a:r>
            <a:r>
              <a:rPr lang="en-US" altLang="ko-KR" dirty="0"/>
              <a:t> </a:t>
            </a:r>
            <a:r>
              <a:rPr lang="ko-KR" altLang="en-US" dirty="0"/>
              <a:t>중앙일보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https://m.boannews.com/html/detail.html?idx=137863</a:t>
            </a:r>
            <a:r>
              <a:rPr lang="ko-KR" altLang="en-US" dirty="0"/>
              <a:t> 보안뉴스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https://www.ahnlab.com/ko/contents/content-center/30535</a:t>
            </a:r>
            <a:r>
              <a:rPr lang="en-US" altLang="ko-KR" dirty="0"/>
              <a:t> </a:t>
            </a:r>
            <a:r>
              <a:rPr lang="ko-KR" altLang="en-US" dirty="0" err="1"/>
              <a:t>알랩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https://v.daum.net/v/20250613173004756</a:t>
            </a:r>
            <a:r>
              <a:rPr lang="en-US" altLang="ko-KR" dirty="0"/>
              <a:t> </a:t>
            </a:r>
            <a:r>
              <a:rPr lang="ko-KR" altLang="en-US" dirty="0"/>
              <a:t>한겨레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https://www.globale.co.kr/news/articleView.html?idxno=33592#rs</a:t>
            </a:r>
            <a:r>
              <a:rPr lang="en-US" altLang="ko-KR" dirty="0"/>
              <a:t> </a:t>
            </a:r>
            <a:r>
              <a:rPr lang="ko-KR" altLang="en-US" dirty="0"/>
              <a:t>글로벌</a:t>
            </a:r>
            <a:r>
              <a:rPr lang="en-US" altLang="ko-KR" dirty="0"/>
              <a:t>e</a:t>
            </a:r>
          </a:p>
          <a:p>
            <a:r>
              <a:rPr lang="en-US" altLang="ko-KR" dirty="0">
                <a:hlinkClick r:id="rId7"/>
              </a:rPr>
              <a:t>https://v.daum.net/v/20250617170109533</a:t>
            </a:r>
            <a:r>
              <a:rPr lang="en-US" altLang="ko-KR" dirty="0"/>
              <a:t> </a:t>
            </a:r>
            <a:r>
              <a:rPr lang="ko-KR" altLang="en-US" dirty="0"/>
              <a:t>전자신문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https://m.boannews.com/html/detail.html?idx=109331</a:t>
            </a:r>
            <a:r>
              <a:rPr lang="en-US" altLang="ko-KR" dirty="0"/>
              <a:t> </a:t>
            </a:r>
            <a:r>
              <a:rPr lang="ko-KR" altLang="en-US" dirty="0"/>
              <a:t>보안뉴스</a:t>
            </a:r>
          </a:p>
        </p:txBody>
      </p:sp>
    </p:spTree>
    <p:extLst>
      <p:ext uri="{BB962C8B-B14F-4D97-AF65-F5344CB8AC3E}">
        <p14:creationId xmlns:p14="http://schemas.microsoft.com/office/powerpoint/2010/main" val="2382707170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53</TotalTime>
  <Words>133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자르기</vt:lpstr>
      <vt:lpstr>보안뉴스 사례조사 yes24 해킹사례</vt:lpstr>
      <vt:lpstr>목차</vt:lpstr>
      <vt:lpstr>사건개요</vt:lpstr>
      <vt:lpstr>공격방법</vt:lpstr>
      <vt:lpstr>대비책 및  대응방법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박계윤[컴퓨터정보공학과]</dc:creator>
  <cp:lastModifiedBy>박계윤[컴퓨터정보공학과]</cp:lastModifiedBy>
  <cp:revision>2</cp:revision>
  <dcterms:created xsi:type="dcterms:W3CDTF">2025-09-01T01:17:36Z</dcterms:created>
  <dcterms:modified xsi:type="dcterms:W3CDTF">2025-09-01T02:10:59Z</dcterms:modified>
</cp:coreProperties>
</file>