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7" d="100"/>
          <a:sy n="37" d="100"/>
        </p:scale>
        <p:origin x="64" y="5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2/21/2020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2/21/2020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Neighborhoods</a:t>
            </a:r>
            <a:endParaRPr lang="en-US" dirty="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내용 개체 틀 6">
            <a:extLst>
              <a:ext uri="{FF2B5EF4-FFF2-40B4-BE49-F238E27FC236}">
                <a16:creationId xmlns:a16="http://schemas.microsoft.com/office/drawing/2014/main" id="{A6F85B6E-A218-4D78-ADD0-B2BB9B8324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41" y="879893"/>
            <a:ext cx="11842717" cy="4744529"/>
          </a:xfrm>
        </p:spPr>
      </p:pic>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dirty="0"/>
              <a:t>Data &amp; Methodology</a:t>
            </a:r>
            <a:br>
              <a:rPr lang="en-US"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dirty="0"/>
              <a:t>I organized two data sets of </a:t>
            </a:r>
            <a:r>
              <a:rPr lang="en-US" dirty="0" err="1"/>
              <a:t>zipcode</a:t>
            </a:r>
            <a:r>
              <a:rPr lang="en-US" dirty="0"/>
              <a:t> and neighborhoods with latitude and </a:t>
            </a:r>
            <a:r>
              <a:rPr lang="en-US" dirty="0" err="1"/>
              <a:t>longtude</a:t>
            </a:r>
            <a:r>
              <a:rPr lang="en-US" dirty="0"/>
              <a:t> for each city from multiple online sources</a:t>
            </a:r>
          </a:p>
          <a:p>
            <a:endParaRPr lang="en-US" dirty="0"/>
          </a:p>
          <a:p>
            <a:r>
              <a:rPr lang="en-US" altLang="ko-KR" dirty="0"/>
              <a:t>Majorly relied on Foursquare API to retrieve all venues of each neighborhoods, then group by each neighborhoods and to count how many venues before filter top 10 most common venue types of each neighborhoods</a:t>
            </a:r>
          </a:p>
          <a:p>
            <a:pPr marL="0" indent="0">
              <a:buNone/>
            </a:pPr>
            <a:endParaRPr lang="en-US" dirty="0"/>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B8756A15-6267-47FF-B5F8-53D2A26A3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1652"/>
            <a:ext cx="11972042" cy="3775140"/>
          </a:xfrm>
          <a:prstGeom prst="rect">
            <a:avLst/>
          </a:prstGeom>
        </p:spPr>
      </p:pic>
    </p:spTree>
    <p:extLst>
      <p:ext uri="{BB962C8B-B14F-4D97-AF65-F5344CB8AC3E}">
        <p14:creationId xmlns:p14="http://schemas.microsoft.com/office/powerpoint/2010/main" val="312758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내용 개체 틀 8">
            <a:extLst>
              <a:ext uri="{FF2B5EF4-FFF2-40B4-BE49-F238E27FC236}">
                <a16:creationId xmlns:a16="http://schemas.microsoft.com/office/drawing/2014/main" id="{0009DB49-74C6-4DB1-A320-EAF1467E4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485" y="0"/>
            <a:ext cx="11123029" cy="6838839"/>
          </a:xfrm>
        </p:spPr>
      </p:pic>
    </p:spTree>
    <p:extLst>
      <p:ext uri="{BB962C8B-B14F-4D97-AF65-F5344CB8AC3E}">
        <p14:creationId xmlns:p14="http://schemas.microsoft.com/office/powerpoint/2010/main" val="175105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내용 개체 틀 8">
            <a:extLst>
              <a:ext uri="{FF2B5EF4-FFF2-40B4-BE49-F238E27FC236}">
                <a16:creationId xmlns:a16="http://schemas.microsoft.com/office/drawing/2014/main" id="{74A17D79-3785-4DB3-8648-2052B4538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93" y="724620"/>
            <a:ext cx="11797613" cy="2346384"/>
          </a:xfrm>
        </p:spPr>
      </p:pic>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63</Words>
  <Application>Microsoft Office PowerPoint</Application>
  <PresentationFormat>와이드스크린</PresentationFormat>
  <Paragraphs>5</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Arial</vt:lpstr>
      <vt:lpstr>Calibri</vt:lpstr>
      <vt:lpstr>Calibri Light</vt:lpstr>
      <vt:lpstr>Office Theme</vt:lpstr>
      <vt:lpstr>The Battle of Neighborhoods</vt:lpstr>
      <vt:lpstr>PowerPoint 프레젠테이션</vt:lpstr>
      <vt:lpstr>Data &amp; Methodology </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정 윤</cp:lastModifiedBy>
  <cp:revision>11</cp:revision>
  <dcterms:created xsi:type="dcterms:W3CDTF">2018-12-27T16:20:20Z</dcterms:created>
  <dcterms:modified xsi:type="dcterms:W3CDTF">2020-02-21T13:15:25Z</dcterms:modified>
</cp:coreProperties>
</file>