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57" r:id="rId7"/>
    <p:sldId id="268" r:id="rId8"/>
    <p:sldId id="269" r:id="rId9"/>
    <p:sldId id="258" r:id="rId10"/>
    <p:sldId id="259" r:id="rId11"/>
    <p:sldId id="270" r:id="rId12"/>
    <p:sldId id="271" r:id="rId13"/>
    <p:sldId id="261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8D50-3862-824E-ADDC-E8194DF30B0E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8CF4-34AE-CD4D-ABB5-670A58D67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147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495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4934-E5B5-CB67-C4B9-7E4ED8F51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26287-10D4-E04A-E134-6549EF831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8251B-0CD9-FF38-5C6B-C8BD1208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CF7B0-F2D0-C3A2-3ABD-DE3690CD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DAAE1-303D-4B75-E280-D4CE721C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04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75F2F-9A7E-2C94-90CF-B170983E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E315B-21A8-1684-C2B3-3778A5B5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65277-972B-34D1-E0FD-270DC61E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9BF9F-AB8D-0C72-1B57-7D58C516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06A0F-173A-DD7F-FA6F-3CF27EF1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42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0BAAF-6658-7C83-646F-6FAEBB1D4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D1E32-C981-67F2-93E0-ADDAAAA3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4AAD5-7141-EAF2-95E4-28746519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B3142-62E0-211F-01F0-F4E98C2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16A7C-DA2B-BFB0-589C-BA88A895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714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1AB5-D697-7A1C-81B6-AC852EF2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1DCE8-38A3-2909-DB7E-924EB3A4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35562-CAED-7B0B-CDDB-7011E8E6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8DBDC-A2B1-D28E-B64C-11C226E8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1535F-8B9F-7490-BFD0-28D4C397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4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9F823-DD9C-209B-D533-C3FCDDB2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6D598-CCDF-1399-F9DF-D78ECD7F1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9CDCC-3BCA-08AA-86CC-2A1A18B3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15B37-323B-5368-B777-F33D2CE1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19482-FC35-21F1-0BBF-B61D2B0A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26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38AEE-A46E-5D0D-E636-AEA5D231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8B38D-1A52-5330-CA6A-5F0E5ED0E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138C4-6336-026C-C2A4-AE743C7C9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A422B-4950-16F5-7250-979FAF35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6B8E1-0629-193C-3CE5-14743D4C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A057C-8262-8007-513C-17260CE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285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5A2CE-7907-6D25-3C53-246C9562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2689-41B0-2D90-22DA-0ABC3F43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35881-990D-9058-15A4-C8D7696D0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7E9177-7929-2D2A-4F5D-EC7064877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6712A5-39AB-9378-F884-AD0DEB34B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45C36D-B891-3A96-577A-D710D00A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08D676-90C5-AA4D-9CD6-82B2038E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7458CD-A23E-9418-3F1C-A0DCCF07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39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D71A9-204E-9118-6539-4988C5F7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ED83C-4317-0784-AFE4-8BA45041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A1C6F6-E996-EBD6-B285-B2E989E0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024798-59D7-0AD6-5B97-F215B22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884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3E6A7-2083-68D9-87E8-1192E52C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83B1C-72E6-9921-AC24-7F7AEE8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91E5E-6950-6F23-9790-D3210EAC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7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5802-316A-9611-667B-92257C81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9B309-0AFA-F1AF-6198-AEB1D2CA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9BD09-EA0F-CC9D-A159-769E09B2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C3B06-8059-1A28-D642-0DBB1E3D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C97D3-DDB4-71C0-C23D-B95B97F8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31E02-8CCE-4347-2FF6-B42657C2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7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D89F0-A5CA-F428-7DFE-B22A3A65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04852-C616-0BE8-D09A-198F6C64F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F6AAD-9ABD-A9A4-C39F-3E8BD6AA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90CAA-A302-0984-3682-4D5E271A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2D16D-76D5-A762-D066-83005B6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CCB20-4D46-1118-ED97-FE83CF6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98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044CAB-8A69-A66D-4FF3-801E5EA9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B8524-D02A-10BA-D5C4-CBC770C9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6071B-74E1-1325-13A4-0D6C58F39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E345-048F-E54D-AF2B-C63FDEDE238D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C9C88-A630-35DE-9C87-80ECFF2E2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3D2CE-9BF1-8EAD-E295-B7F018C83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936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A7503-8421-F8C8-10E0-3E90D8F48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RL seminar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8B5C9-A9AD-CF5E-5BD7-6549A2DC8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 err="1"/>
              <a:t>Boyeon</a:t>
            </a:r>
            <a:r>
              <a:rPr kumimoji="1" lang="en-US" altLang="ko-Kore-KR" dirty="0"/>
              <a:t>, Kim</a:t>
            </a:r>
          </a:p>
          <a:p>
            <a:r>
              <a:rPr kumimoji="1" lang="en-US" altLang="ko-Kore-KR" dirty="0"/>
              <a:t>23.10.</a:t>
            </a:r>
            <a:r>
              <a:rPr kumimoji="1" lang="en-US" altLang="ko-KR" dirty="0"/>
              <a:t>26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75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596CD4-C1E4-DB35-672B-4C3D54E3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139"/>
            <a:ext cx="5169277" cy="1167529"/>
          </a:xfrm>
          <a:prstGeom prst="rect">
            <a:avLst/>
          </a:prstGeom>
        </p:spPr>
      </p:pic>
      <p:pic>
        <p:nvPicPr>
          <p:cNvPr id="6" name="그림 5" descr="라인, 그래프, 텍스트, 스크린샷이(가) 표시된 사진&#10;&#10;자동 생성된 설명">
            <a:extLst>
              <a:ext uri="{FF2B5EF4-FFF2-40B4-BE49-F238E27FC236}">
                <a16:creationId xmlns:a16="http://schemas.microsoft.com/office/drawing/2014/main" id="{173C8A8D-4C9C-072A-ED64-FC01FAC2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00" y="3514100"/>
            <a:ext cx="5295600" cy="2978775"/>
          </a:xfrm>
          <a:prstGeom prst="rect">
            <a:avLst/>
          </a:prstGeom>
        </p:spPr>
      </p:pic>
      <p:pic>
        <p:nvPicPr>
          <p:cNvPr id="9" name="그림 8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1474D79D-7973-FEA8-957B-FACECB87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800" y="1784148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98E2E9-DEB9-DF5D-D4CE-A6E632BA0967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98E2E9-DEB9-DF5D-D4CE-A6E632BA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>
            <a:extLst>
              <a:ext uri="{FF2B5EF4-FFF2-40B4-BE49-F238E27FC236}">
                <a16:creationId xmlns:a16="http://schemas.microsoft.com/office/drawing/2014/main" id="{25BCC50C-32FC-6FCB-C828-B40BE763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800" i="1" dirty="0"/>
              <a:t>Experiment3 Change the </a:t>
            </a:r>
            <a:r>
              <a:rPr kumimoji="1" lang="en-US" altLang="ko-Kore-KR" sz="2800" i="1" dirty="0" err="1"/>
              <a:t>softupdate</a:t>
            </a:r>
            <a:r>
              <a:rPr kumimoji="1" lang="en-US" altLang="ko-Kore-KR" sz="2800" i="1" dirty="0"/>
              <a:t> rate</a:t>
            </a:r>
            <a:endParaRPr kumimoji="1" lang="ko-Kore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4518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596CD4-C1E4-DB35-672B-4C3D54E3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809788"/>
            <a:ext cx="5169277" cy="11502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3C8A8D-4C9C-072A-ED64-FC01FAC2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0400" y="3514100"/>
            <a:ext cx="5295600" cy="2978775"/>
          </a:xfrm>
          <a:prstGeom prst="rect">
            <a:avLst/>
          </a:prstGeom>
        </p:spPr>
      </p:pic>
      <p:pic>
        <p:nvPicPr>
          <p:cNvPr id="9" name="그림 8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1474D79D-7973-FEA8-957B-FACECB87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800" y="1784148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98E2E9-DEB9-DF5D-D4CE-A6E632BA0967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98E2E9-DEB9-DF5D-D4CE-A6E632BA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>
            <a:extLst>
              <a:ext uri="{FF2B5EF4-FFF2-40B4-BE49-F238E27FC236}">
                <a16:creationId xmlns:a16="http://schemas.microsoft.com/office/drawing/2014/main" id="{25BCC50C-32FC-6FCB-C828-B40BE763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800" i="1" dirty="0"/>
              <a:t>Experiment4 Change the </a:t>
            </a:r>
            <a:r>
              <a:rPr kumimoji="1" lang="en-US" altLang="ko-Kore-KR" sz="2800" i="1" dirty="0" err="1"/>
              <a:t>softupdate</a:t>
            </a:r>
            <a:r>
              <a:rPr kumimoji="1" lang="en-US" altLang="ko-Kore-KR" sz="2800" i="1" dirty="0"/>
              <a:t> period</a:t>
            </a:r>
            <a:endParaRPr kumimoji="1" lang="ko-Kore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2756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8AF22-043A-9D08-2CC0-BFD0DFCC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If nu vaccination : 10days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5FA01-C06B-BC4C-B283-BF5E05EB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13" y="1448188"/>
            <a:ext cx="5469974" cy="5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6B820-9691-685C-51C4-EC362CDF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i="1" dirty="0"/>
              <a:t>Next </a:t>
            </a:r>
            <a:r>
              <a:rPr kumimoji="1" lang="en-US" altLang="ko-Kore-KR" i="1" dirty="0" err="1"/>
              <a:t>Todo</a:t>
            </a:r>
            <a:endParaRPr kumimoji="1" lang="ko-Kore-KR" altLang="en-US" i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87890D-3385-DFE0-58C4-324BDC29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i="1" dirty="0"/>
              <a:t>최소가 되는 </a:t>
            </a:r>
            <a:r>
              <a:rPr kumimoji="1" lang="en-US" altLang="ko-KR" i="1" dirty="0"/>
              <a:t>nu</a:t>
            </a:r>
            <a:r>
              <a:rPr kumimoji="1" lang="ko-KR" altLang="en-US" i="1" dirty="0"/>
              <a:t> </a:t>
            </a:r>
            <a:r>
              <a:rPr kumimoji="1" lang="en-US" altLang="ko-KR" i="1" dirty="0"/>
              <a:t>vaccination</a:t>
            </a:r>
            <a:r>
              <a:rPr kumimoji="1" lang="ko-KR" altLang="en-US" i="1" dirty="0"/>
              <a:t> 확인</a:t>
            </a:r>
            <a:r>
              <a:rPr kumimoji="1" lang="en-US" altLang="ko-KR" i="1" dirty="0"/>
              <a:t>!</a:t>
            </a:r>
          </a:p>
          <a:p>
            <a:endParaRPr kumimoji="1" lang="en-US" altLang="ko-Kore-KR" i="1" dirty="0"/>
          </a:p>
          <a:p>
            <a:r>
              <a:rPr kumimoji="1" lang="en-US" altLang="ko-Kore-KR" i="1" dirty="0"/>
              <a:t>Q-Network </a:t>
            </a:r>
          </a:p>
          <a:p>
            <a:pPr lvl="1"/>
            <a:r>
              <a:rPr kumimoji="1" lang="en-US" altLang="ko-Kore-KR" i="1" dirty="0"/>
              <a:t>Initial setting - ‘He’ Initialization (</a:t>
            </a:r>
            <a:r>
              <a:rPr kumimoji="1" lang="en-US" altLang="ko-Kore-KR" i="1" dirty="0" err="1"/>
              <a:t>relu</a:t>
            </a:r>
            <a:r>
              <a:rPr kumimoji="1" lang="en-US" altLang="ko-Kore-KR" i="1" dirty="0"/>
              <a:t> </a:t>
            </a:r>
            <a:r>
              <a:rPr kumimoji="1" lang="ko-KR" altLang="en-US" i="1" dirty="0"/>
              <a:t>특화</a:t>
            </a:r>
            <a:r>
              <a:rPr kumimoji="1" lang="en-US" altLang="ko-KR" i="1" dirty="0"/>
              <a:t>)</a:t>
            </a:r>
          </a:p>
          <a:p>
            <a:pPr lvl="1"/>
            <a:r>
              <a:rPr kumimoji="1" lang="en-US" altLang="ko-Kore-KR" i="1" dirty="0"/>
              <a:t>Initial setting - ’</a:t>
            </a:r>
            <a:r>
              <a:rPr kumimoji="1" lang="en-US" altLang="ko-Kore-KR" i="1" dirty="0" err="1"/>
              <a:t>Grolot</a:t>
            </a:r>
            <a:r>
              <a:rPr kumimoji="1" lang="en-US" altLang="ko-Kore-KR" i="1" dirty="0"/>
              <a:t>’ Initialization (tanh, sigmoid)</a:t>
            </a:r>
          </a:p>
          <a:p>
            <a:pPr lvl="1"/>
            <a:endParaRPr kumimoji="1" lang="en-US" altLang="ko-Kore-KR" i="1" dirty="0"/>
          </a:p>
          <a:p>
            <a:r>
              <a:rPr kumimoji="1" lang="en-US" altLang="ko-Kore-KR" i="1" dirty="0"/>
              <a:t>Replay buffer size and batch size check</a:t>
            </a:r>
          </a:p>
        </p:txBody>
      </p:sp>
    </p:spTree>
    <p:extLst>
      <p:ext uri="{BB962C8B-B14F-4D97-AF65-F5344CB8AC3E}">
        <p14:creationId xmlns:p14="http://schemas.microsoft.com/office/powerpoint/2010/main" val="216400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FF37-0CC7-EA64-D33A-700C4A62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Done List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9E5B7E-2F29-5252-9BB8-1F14BC163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ko-Kore-KR" i="1" dirty="0">
                    <a:solidFill>
                      <a:srgbClr val="C00000"/>
                    </a:solidFill>
                  </a:rPr>
                  <a:t>SLIAR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en-US" altLang="ko-Kore-KR" dirty="0"/>
                  <a:t>Reward design check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en-US" altLang="ko-Kore-KR" i="1" dirty="0"/>
                  <a:t>Reward = `- I`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en-US" altLang="ko-Kore-KR" i="1" dirty="0"/>
                  <a:t>Reward = `-I – penalty`</a:t>
                </a:r>
              </a:p>
              <a:p>
                <a:pPr lvl="2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en-US" altLang="ko-Kore-KR" dirty="0"/>
                  <a:t>Penalty = sum(nus)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9E5B7E-2F29-5252-9BB8-1F14BC163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34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53552-0DBB-70AA-08A7-04536D09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i="1" dirty="0"/>
              <a:t>Set the environment for DQN in SLIAR</a:t>
            </a:r>
            <a:endParaRPr kumimoji="1" lang="ko-Kore-KR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94DFF7-39A2-E75A-5E38-A066C7B14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⁡= 500,000</m:t>
                    </m:r>
                  </m:oMath>
                </a14:m>
                <a:r>
                  <a:rPr kumimoji="1" lang="en-US" altLang="ko-Kore-KR" dirty="0"/>
                  <a:t> (1% of population)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= 5,000,000</m:t>
                    </m:r>
                  </m:oMath>
                </a14:m>
                <a:r>
                  <a:rPr kumimoji="1" lang="en-US" altLang="ko-Kore-KR" dirty="0"/>
                  <a:t> (10% of population)</a:t>
                </a:r>
              </a:p>
              <a:p>
                <a:r>
                  <a:rPr kumimoji="1" lang="en-US" altLang="ko-Kore-KR" dirty="0"/>
                  <a:t>Observation space : 4 (S,L,I,A)</a:t>
                </a:r>
              </a:p>
              <a:p>
                <a:r>
                  <a:rPr kumimoji="1" lang="en-US" altLang="ko-Kore-KR" dirty="0"/>
                  <a:t>Action space : 2 (0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i="1" dirty="0" err="1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r>
                  <a:rPr kumimoji="1" lang="en-US" altLang="ko-Kore-KR" dirty="0"/>
                  <a:t>Reward design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kumimoji="1" lang="en-US" altLang="ko-Kore-KR" b="0" dirty="0"/>
              </a:p>
              <a:p>
                <a:pPr lvl="1"/>
                <a:r>
                  <a:rPr kumimoji="1" lang="en-US" altLang="ko-Kore-KR" dirty="0"/>
                  <a:t>No penalty</a:t>
                </a:r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94DFF7-39A2-E75A-5E38-A066C7B14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E8963-DE8E-68CE-6A7C-A7D68318A3E0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E8963-DE8E-68CE-6A7C-A7D68318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44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8751-8BC3-7803-309E-8A48DEF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800" i="1" dirty="0"/>
              <a:t>Learning rate : 1e-6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Reward design :  −𝑰</a:t>
            </a:r>
            <a:endParaRPr kumimoji="1" lang="ko-Kore-KR" altLang="en-US" sz="2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DF1712-E7A4-70D3-BE2F-C76AD1B3D22A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DF1712-E7A4-70D3-BE2F-C76AD1B3D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6" descr="라인, 그래프, 도표, 경사이(가) 표시된 사진&#10;&#10;자동 생성된 설명">
            <a:extLst>
              <a:ext uri="{FF2B5EF4-FFF2-40B4-BE49-F238E27FC236}">
                <a16:creationId xmlns:a16="http://schemas.microsoft.com/office/drawing/2014/main" id="{79B2AF04-B280-7923-CC2E-DC6AB013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5044" y="2178000"/>
            <a:ext cx="8320000" cy="4680000"/>
          </a:xfrm>
        </p:spPr>
      </p:pic>
      <p:pic>
        <p:nvPicPr>
          <p:cNvPr id="6" name="그림 5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8822B550-F7B2-1265-F58B-9C9F779F7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800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53552-0DBB-70AA-08A7-04536D09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i="1" dirty="0"/>
              <a:t>Set the environment for DQN in SLIAR</a:t>
            </a:r>
            <a:endParaRPr kumimoji="1" lang="ko-Kore-KR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94DFF7-39A2-E75A-5E38-A066C7B14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⁡= 500,000</m:t>
                    </m:r>
                  </m:oMath>
                </a14:m>
                <a:r>
                  <a:rPr kumimoji="1" lang="en-US" altLang="ko-Kore-KR" dirty="0"/>
                  <a:t> (1% of population)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= 5,000,000</m:t>
                    </m:r>
                  </m:oMath>
                </a14:m>
                <a:r>
                  <a:rPr kumimoji="1" lang="en-US" altLang="ko-Kore-KR" dirty="0"/>
                  <a:t> (10% of population)</a:t>
                </a:r>
              </a:p>
              <a:p>
                <a:r>
                  <a:rPr kumimoji="1" lang="en-US" altLang="ko-Kore-KR" dirty="0"/>
                  <a:t>Observation space : 4 (S,L,I,A)</a:t>
                </a:r>
              </a:p>
              <a:p>
                <a:r>
                  <a:rPr kumimoji="1" lang="en-US" altLang="ko-Kore-KR" dirty="0"/>
                  <a:t>Action space : 2 (0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i="1" dirty="0" err="1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r>
                  <a:rPr kumimoji="1" lang="en-US" altLang="ko-Kore-KR" dirty="0"/>
                  <a:t>Reward design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𝑝𝑒𝑛𝑎𝑙𝑡𝑦</m:t>
                    </m:r>
                  </m:oMath>
                </a14:m>
                <a:endParaRPr kumimoji="1" lang="en-US" altLang="ko-Kore-KR" b="0" i="1" dirty="0"/>
              </a:p>
              <a:p>
                <a:pPr lvl="1"/>
                <a:r>
                  <a:rPr kumimoji="1" lang="en-US" altLang="ko-Kore-KR" i="1" dirty="0"/>
                  <a:t>Penalty = |sum(nus)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e>
                      <m:sub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i="1" dirty="0"/>
                  <a:t>|, if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ore-KR" i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94DFF7-39A2-E75A-5E38-A066C7B14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E8963-DE8E-68CE-6A7C-A7D68318A3E0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E8963-DE8E-68CE-6A7C-A7D68318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72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24E9C3-6F7D-45C8-83E6-C712FEBA6A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5"/>
          <a:stretch/>
        </p:blipFill>
        <p:spPr>
          <a:xfrm>
            <a:off x="800622" y="1866377"/>
            <a:ext cx="5293704" cy="12136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3EAB94-4A50-65B0-E97F-B7798F7D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20132" y="1772471"/>
            <a:ext cx="5027336" cy="5040000"/>
          </a:xfrm>
          <a:prstGeom prst="rect">
            <a:avLst/>
          </a:prstGeom>
        </p:spPr>
      </p:pic>
      <p:pic>
        <p:nvPicPr>
          <p:cNvPr id="8" name="그림 7" descr="라인, 그래프, 도표, 경사이(가) 표시된 사진&#10;&#10;자동 생성된 설명">
            <a:extLst>
              <a:ext uri="{FF2B5EF4-FFF2-40B4-BE49-F238E27FC236}">
                <a16:creationId xmlns:a16="http://schemas.microsoft.com/office/drawing/2014/main" id="{69244D83-F7E8-A0DB-65CB-DEB0B52C8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96" y="3514100"/>
            <a:ext cx="5295600" cy="2978775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3757F42E-D8F6-059E-C206-F5D5A9DE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800" i="1" dirty="0"/>
              <a:t>Experiment1</a:t>
            </a:r>
            <a:endParaRPr kumimoji="1" lang="ko-Kore-KR" altLang="en-US" sz="2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709E5F-AB81-7414-3782-30366797C858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709E5F-AB81-7414-3782-30366797C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08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44ADE2-762D-EB67-7B3F-E0CDFBFE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800" i="1" dirty="0"/>
              <a:t>DQN </a:t>
            </a:r>
            <a:r>
              <a:rPr kumimoji="1" lang="en-US" altLang="ko-Kore-KR" sz="2800" i="1" dirty="0" err="1"/>
              <a:t>algoritm</a:t>
            </a:r>
            <a:endParaRPr kumimoji="1" lang="ko-Kore-KR" altLang="en-US" sz="2800" i="1" dirty="0"/>
          </a:p>
        </p:txBody>
      </p:sp>
      <p:pic>
        <p:nvPicPr>
          <p:cNvPr id="1026" name="Picture 2" descr="분석] DQN">
            <a:extLst>
              <a:ext uri="{FF2B5EF4-FFF2-40B4-BE49-F238E27FC236}">
                <a16:creationId xmlns:a16="http://schemas.microsoft.com/office/drawing/2014/main" id="{E8EBFADC-4D87-2223-15A5-3653EED7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46" y="1672343"/>
            <a:ext cx="6077754" cy="47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09DC5-21AE-DFF8-43BC-A2BFABB18900}"/>
              </a:ext>
            </a:extLst>
          </p:cNvPr>
          <p:cNvSpPr txBox="1"/>
          <p:nvPr/>
        </p:nvSpPr>
        <p:spPr>
          <a:xfrm>
            <a:off x="926926" y="1728592"/>
            <a:ext cx="4960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/>
              <a:t>Hyperparameter related to learning performance</a:t>
            </a:r>
          </a:p>
          <a:p>
            <a:endParaRPr kumimoji="1" lang="en-US" altLang="ko-Kore-K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i="1" dirty="0"/>
              <a:t>Replay buffer size : </a:t>
            </a:r>
            <a:r>
              <a:rPr kumimoji="1" lang="ko-KR" altLang="en-US" i="1" dirty="0"/>
              <a:t>머신 기억용량</a:t>
            </a:r>
            <a:endParaRPr kumimoji="1" lang="en-US" altLang="ko-K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i="1" dirty="0"/>
              <a:t>현재 </a:t>
            </a:r>
            <a:r>
              <a:rPr kumimoji="1" lang="en-US" altLang="ko-KR" i="1" dirty="0"/>
              <a:t>:</a:t>
            </a:r>
            <a:r>
              <a:rPr kumimoji="1" lang="ko-KR" altLang="en-US" i="1" dirty="0"/>
              <a:t> </a:t>
            </a:r>
            <a:r>
              <a:rPr kumimoji="1" lang="en-US" altLang="ko-KR" i="1" dirty="0"/>
              <a:t>1e5 (1e5</a:t>
            </a:r>
            <a:r>
              <a:rPr kumimoji="1" lang="ko-KR" altLang="en-US" i="1" dirty="0"/>
              <a:t>개 까지만 저장</a:t>
            </a:r>
            <a:r>
              <a:rPr kumimoji="1" lang="en-US" altLang="ko-KR" i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i="1" dirty="0"/>
              <a:t>Time step : 300 * episode 20000</a:t>
            </a:r>
          </a:p>
          <a:p>
            <a:pPr lvl="1"/>
            <a:endParaRPr kumimoji="1" lang="en-US" altLang="ko-Kore-K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i="1" dirty="0"/>
              <a:t>Q Network initial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i="1" dirty="0"/>
              <a:t>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i="1" dirty="0"/>
          </a:p>
          <a:p>
            <a:endParaRPr kumimoji="1" lang="en-US" altLang="ko-Kore-KR" i="1" dirty="0"/>
          </a:p>
          <a:p>
            <a:endParaRPr kumimoji="1" lang="en-US" altLang="ko-Kore-K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i="1" dirty="0"/>
              <a:t>Soft update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i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245E3-FEA0-3DEB-EE76-E466B50864F5}"/>
              </a:ext>
            </a:extLst>
          </p:cNvPr>
          <p:cNvSpPr/>
          <p:nvPr/>
        </p:nvSpPr>
        <p:spPr>
          <a:xfrm>
            <a:off x="6225436" y="1913258"/>
            <a:ext cx="5837128" cy="41658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2E60E8-D515-E4AF-8405-6F8F3BB24C5B}"/>
              </a:ext>
            </a:extLst>
          </p:cNvPr>
          <p:cNvSpPr/>
          <p:nvPr/>
        </p:nvSpPr>
        <p:spPr>
          <a:xfrm>
            <a:off x="6726477" y="5185657"/>
            <a:ext cx="5336087" cy="73915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1046EA-73BD-E875-BCA7-E9F8E731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93" y="4042748"/>
            <a:ext cx="3636386" cy="6466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CF57CE-91C3-4AA4-AF5A-0820C8F9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979" y="5302597"/>
            <a:ext cx="3886200" cy="12444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CDAFF4-CE95-DDEE-3E32-D20760335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242" y="5084842"/>
            <a:ext cx="1923963" cy="2302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AF596F-773F-7226-4EDA-EE6819CE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151" y="4663477"/>
            <a:ext cx="2407270" cy="2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8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44ADE2-762D-EB67-7B3F-E0CDFBFE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800" i="1" dirty="0"/>
              <a:t>DQN </a:t>
            </a:r>
            <a:r>
              <a:rPr kumimoji="1" lang="en-US" altLang="ko-Kore-KR" sz="2800" i="1" dirty="0" err="1"/>
              <a:t>algoritm</a:t>
            </a:r>
            <a:endParaRPr kumimoji="1" lang="ko-Kore-KR" altLang="en-US" sz="2800" i="1" dirty="0"/>
          </a:p>
        </p:txBody>
      </p:sp>
      <p:pic>
        <p:nvPicPr>
          <p:cNvPr id="1026" name="Picture 2" descr="분석] DQN">
            <a:extLst>
              <a:ext uri="{FF2B5EF4-FFF2-40B4-BE49-F238E27FC236}">
                <a16:creationId xmlns:a16="http://schemas.microsoft.com/office/drawing/2014/main" id="{E8EBFADC-4D87-2223-15A5-3653EED7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46" y="1672343"/>
            <a:ext cx="6077754" cy="47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09DC5-21AE-DFF8-43BC-A2BFABB18900}"/>
              </a:ext>
            </a:extLst>
          </p:cNvPr>
          <p:cNvSpPr txBox="1"/>
          <p:nvPr/>
        </p:nvSpPr>
        <p:spPr>
          <a:xfrm>
            <a:off x="926926" y="1728592"/>
            <a:ext cx="4960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/>
              <a:t>Hyperparameter related to learning performance</a:t>
            </a:r>
          </a:p>
          <a:p>
            <a:endParaRPr kumimoji="1" lang="en-US" altLang="ko-Kore-K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i="1" dirty="0"/>
              <a:t>Replay buffer size : </a:t>
            </a:r>
            <a:r>
              <a:rPr kumimoji="1" lang="ko-KR" altLang="en-US" i="1" dirty="0"/>
              <a:t>머신 기억용량</a:t>
            </a:r>
            <a:endParaRPr kumimoji="1" lang="en-US" altLang="ko-K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i="1" dirty="0"/>
              <a:t>현재 </a:t>
            </a:r>
            <a:r>
              <a:rPr kumimoji="1" lang="en-US" altLang="ko-KR" i="1" dirty="0"/>
              <a:t>:</a:t>
            </a:r>
            <a:r>
              <a:rPr kumimoji="1" lang="ko-KR" altLang="en-US" i="1" dirty="0"/>
              <a:t> </a:t>
            </a:r>
            <a:r>
              <a:rPr kumimoji="1" lang="en-US" altLang="ko-KR" i="1" dirty="0"/>
              <a:t>1e5 (1e5</a:t>
            </a:r>
            <a:r>
              <a:rPr kumimoji="1" lang="ko-KR" altLang="en-US" i="1" dirty="0"/>
              <a:t>개 까지만 저장</a:t>
            </a:r>
            <a:r>
              <a:rPr kumimoji="1" lang="en-US" altLang="ko-KR" i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i="1" dirty="0"/>
              <a:t>Time step : 300 * episode 20000</a:t>
            </a:r>
          </a:p>
          <a:p>
            <a:pPr lvl="1"/>
            <a:endParaRPr kumimoji="1" lang="en-US" altLang="ko-Kore-K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i="1" dirty="0"/>
              <a:t>Q Network initial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i="1" dirty="0"/>
              <a:t>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i="1" dirty="0"/>
          </a:p>
          <a:p>
            <a:endParaRPr kumimoji="1" lang="en-US" altLang="ko-Kore-KR" i="1" dirty="0"/>
          </a:p>
          <a:p>
            <a:endParaRPr kumimoji="1" lang="en-US" altLang="ko-Kore-K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i="1" dirty="0"/>
              <a:t>Soft update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i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245E3-FEA0-3DEB-EE76-E466B50864F5}"/>
              </a:ext>
            </a:extLst>
          </p:cNvPr>
          <p:cNvSpPr/>
          <p:nvPr/>
        </p:nvSpPr>
        <p:spPr>
          <a:xfrm>
            <a:off x="6225436" y="1913258"/>
            <a:ext cx="5837128" cy="41658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2E60E8-D515-E4AF-8405-6F8F3BB24C5B}"/>
              </a:ext>
            </a:extLst>
          </p:cNvPr>
          <p:cNvSpPr/>
          <p:nvPr/>
        </p:nvSpPr>
        <p:spPr>
          <a:xfrm>
            <a:off x="6726477" y="5185657"/>
            <a:ext cx="5336087" cy="73915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1046EA-73BD-E875-BCA7-E9F8E731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93" y="4042748"/>
            <a:ext cx="3636386" cy="6466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CF57CE-91C3-4AA4-AF5A-0820C8F9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979" y="5302597"/>
            <a:ext cx="3886200" cy="12444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CDAFF4-CE95-DDEE-3E32-D20760335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242" y="5084842"/>
            <a:ext cx="1923963" cy="2302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AF596F-773F-7226-4EDA-EE6819CE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151" y="4663477"/>
            <a:ext cx="2407270" cy="2888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C327DD-462A-C887-0704-788C1575A2A3}"/>
              </a:ext>
            </a:extLst>
          </p:cNvPr>
          <p:cNvSpPr/>
          <p:nvPr/>
        </p:nvSpPr>
        <p:spPr>
          <a:xfrm>
            <a:off x="838200" y="4952349"/>
            <a:ext cx="4923773" cy="173655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358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98B65C-6515-2AAC-6385-59DE217A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148"/>
            <a:ext cx="5161767" cy="1286319"/>
          </a:xfrm>
          <a:prstGeom prst="rect">
            <a:avLst/>
          </a:prstGeom>
        </p:spPr>
      </p:pic>
      <p:pic>
        <p:nvPicPr>
          <p:cNvPr id="8" name="그림 7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9A4606C5-CF44-B90D-320D-7AB77A60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83" y="3514100"/>
            <a:ext cx="5295600" cy="2978775"/>
          </a:xfrm>
          <a:prstGeom prst="rect">
            <a:avLst/>
          </a:prstGeom>
        </p:spPr>
      </p:pic>
      <p:pic>
        <p:nvPicPr>
          <p:cNvPr id="10" name="그림 9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363D48D4-8784-A171-F595-5915E80AB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800" y="1784148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1CF806-A2C7-5637-7CC8-7EFAC915193F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1CF806-A2C7-5637-7CC8-7EFAC9151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>
            <a:extLst>
              <a:ext uri="{FF2B5EF4-FFF2-40B4-BE49-F238E27FC236}">
                <a16:creationId xmlns:a16="http://schemas.microsoft.com/office/drawing/2014/main" id="{AD6DF024-23A9-88EF-5A4E-3FD73519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800" i="1" dirty="0"/>
              <a:t>Experiment2  Change the </a:t>
            </a:r>
            <a:r>
              <a:rPr kumimoji="1" lang="en-US" altLang="ko-Kore-KR" sz="2800" i="1" dirty="0" err="1"/>
              <a:t>softupdate</a:t>
            </a:r>
            <a:r>
              <a:rPr kumimoji="1" lang="en-US" altLang="ko-Kore-KR" sz="2800" i="1" dirty="0"/>
              <a:t> rate</a:t>
            </a:r>
            <a:endParaRPr kumimoji="1" lang="ko-Kore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4388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351</Words>
  <Application>Microsoft Macintosh PowerPoint</Application>
  <PresentationFormat>와이드스크린</PresentationFormat>
  <Paragraphs>75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테마</vt:lpstr>
      <vt:lpstr>RL seminar</vt:lpstr>
      <vt:lpstr>Done List</vt:lpstr>
      <vt:lpstr>Set the environment for DQN in SLIAR</vt:lpstr>
      <vt:lpstr>Learning rate : 1e-6 Reward design :  −𝑰</vt:lpstr>
      <vt:lpstr>Set the environment for DQN in SLIAR</vt:lpstr>
      <vt:lpstr>Experiment1</vt:lpstr>
      <vt:lpstr>DQN algoritm</vt:lpstr>
      <vt:lpstr>DQN algoritm</vt:lpstr>
      <vt:lpstr>Experiment2  Change the softupdate rate</vt:lpstr>
      <vt:lpstr>Experiment3 Change the softupdate rate</vt:lpstr>
      <vt:lpstr>Experiment4 Change the softupdate period</vt:lpstr>
      <vt:lpstr>If nu vaccination : 10days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김보연</dc:creator>
  <cp:lastModifiedBy>김보연</cp:lastModifiedBy>
  <cp:revision>2</cp:revision>
  <dcterms:created xsi:type="dcterms:W3CDTF">2023-10-25T17:03:04Z</dcterms:created>
  <dcterms:modified xsi:type="dcterms:W3CDTF">2023-10-25T23:30:54Z</dcterms:modified>
</cp:coreProperties>
</file>