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7" r:id="rId4"/>
    <p:sldId id="273" r:id="rId5"/>
    <p:sldId id="274" r:id="rId6"/>
    <p:sldId id="276" r:id="rId7"/>
    <p:sldId id="277" r:id="rId8"/>
    <p:sldId id="275" r:id="rId9"/>
    <p:sldId id="278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5"/>
    <p:restoredTop sz="79645"/>
  </p:normalViewPr>
  <p:slideViewPr>
    <p:cSldViewPr snapToGrid="0" showGuides="1">
      <p:cViewPr varScale="1">
        <p:scale>
          <a:sx n="133" d="100"/>
          <a:sy n="133" d="100"/>
        </p:scale>
        <p:origin x="3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8D50-3862-824E-ADDC-E8194DF30B0E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8CF4-34AE-CD4D-ABB5-670A58D67A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147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Network :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state_size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action_size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seed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fc1_units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ore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fc2_units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ore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fc3_units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ore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ore-KR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fc4_units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ore-KR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64</a:t>
            </a:r>
            <a:r>
              <a:rPr lang="en-US" altLang="ko-Kore-KR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92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</a:t>
            </a:r>
            <a:r>
              <a:rPr kumimoji="1" lang="en-US" altLang="ko-KR" dirty="0"/>
              <a:t>33</a:t>
            </a:r>
            <a:r>
              <a:rPr kumimoji="1" lang="en-US" altLang="ko-Kore-KR" dirty="0"/>
              <a:t> = 24,750,000</a:t>
            </a:r>
          </a:p>
          <a:p>
            <a:r>
              <a:rPr kumimoji="1" lang="en-US" altLang="ko-KR" dirty="0"/>
              <a:t>34</a:t>
            </a:r>
            <a:r>
              <a:rPr kumimoji="1" lang="ko-KR" altLang="en-US" dirty="0"/>
              <a:t>일째부터 </a:t>
            </a:r>
            <a:r>
              <a:rPr kumimoji="1" lang="en-US" altLang="ko-KR" dirty="0"/>
              <a:t>penalty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189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Best control</a:t>
            </a:r>
          </a:p>
          <a:p>
            <a:r>
              <a:rPr kumimoji="1" lang="ko-KR" altLang="en-US" dirty="0"/>
              <a:t>우리가 </a:t>
            </a:r>
            <a:r>
              <a:rPr kumimoji="1" lang="en-US" altLang="ko-KR" dirty="0"/>
              <a:t>best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믿고 있는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93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Best control</a:t>
            </a:r>
          </a:p>
          <a:p>
            <a:r>
              <a:rPr kumimoji="1" lang="ko-KR" altLang="en-US" dirty="0"/>
              <a:t>우리가 </a:t>
            </a:r>
            <a:r>
              <a:rPr kumimoji="1" lang="en-US" altLang="ko-KR" dirty="0"/>
              <a:t>best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믿고 있는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653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13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67days : full vaccine</a:t>
            </a:r>
          </a:p>
          <a:p>
            <a:r>
              <a:rPr kumimoji="1" lang="en-US" altLang="ko-Kore-KR" dirty="0"/>
              <a:t>750,000 * 66 = 49,500,000</a:t>
            </a:r>
          </a:p>
          <a:p>
            <a:r>
              <a:rPr kumimoji="1" lang="en-US" altLang="ko-Kore-KR" dirty="0"/>
              <a:t>750,000 * 67 = 50,250,000 </a:t>
            </a:r>
            <a:r>
              <a:rPr kumimoji="1" lang="ko-Kore-KR" altLang="en-US" dirty="0"/>
              <a:t>약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천만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88CF4-34AE-CD4D-ABB5-670A58D67A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7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A4934-E5B5-CB67-C4B9-7E4ED8F5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26287-10D4-E04A-E134-6549EF831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8251B-0CD9-FF38-5C6B-C8BD1208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CF7B0-F2D0-C3A2-3ABD-DE3690CD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DAAE1-303D-4B75-E280-D4CE721C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04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75F2F-9A7E-2C94-90CF-B170983E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EE315B-21A8-1684-C2B3-3778A5B5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65277-972B-34D1-E0FD-270DC61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9BF9F-AB8D-0C72-1B57-7D58C516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06A0F-173A-DD7F-FA6F-3CF27EF1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421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0BAAF-6658-7C83-646F-6FAEBB1D4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D1E32-C981-67F2-93E0-ADDAAAA3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4AAD5-7141-EAF2-95E4-28746519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B3142-62E0-211F-01F0-F4E98C2B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16A7C-DA2B-BFB0-589C-BA88A89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714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1AB5-D697-7A1C-81B6-AC852EF2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1DCE8-38A3-2909-DB7E-924EB3A4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35562-CAED-7B0B-CDDB-7011E8E6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8DBDC-A2B1-D28E-B64C-11C226E8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1535F-8B9F-7490-BFD0-28D4C39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4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9F823-DD9C-209B-D533-C3FCDDB2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D6D598-CCDF-1399-F9DF-D78ECD7F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9CDCC-3BCA-08AA-86CC-2A1A18B3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15B37-323B-5368-B777-F33D2CE1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19482-FC35-21F1-0BBF-B61D2B0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6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38AEE-A46E-5D0D-E636-AEA5D231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B38D-1A52-5330-CA6A-5F0E5ED0E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138C4-6336-026C-C2A4-AE743C7C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9A422B-4950-16F5-7250-979FAF35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66B8E1-0629-193C-3CE5-14743D4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DA057C-8262-8007-513C-17260CE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285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5A2CE-7907-6D25-3C53-246C9562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2689-41B0-2D90-22DA-0ABC3F43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535881-990D-9058-15A4-C8D7696D0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7E9177-7929-2D2A-4F5D-EC706487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6712A5-39AB-9378-F884-AD0DEB34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45C36D-B891-3A96-577A-D710D00A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08D676-90C5-AA4D-9CD6-82B2038E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7458CD-A23E-9418-3F1C-A0DCCF07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3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D71A9-204E-9118-6539-4988C5F7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CED83C-4317-0784-AFE4-8BA45041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A1C6F6-E996-EBD6-B285-B2E989E0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024798-59D7-0AD6-5B97-F215B22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88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3E6A7-2083-68D9-87E8-1192E52C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83B1C-72E6-9921-AC24-7F7AEE8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91E5E-6950-6F23-9790-D3210EAC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7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5802-316A-9611-667B-92257C8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9B309-0AFA-F1AF-6198-AEB1D2CA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9BD09-EA0F-CC9D-A159-769E09B2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C3B06-8059-1A28-D642-0DBB1E3D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C97D3-DDB4-71C0-C23D-B95B97F8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31E02-8CCE-4347-2FF6-B42657C2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97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D89F0-A5CA-F428-7DFE-B22A3A65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04852-C616-0BE8-D09A-198F6C64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F6AAD-9ABD-A9A4-C39F-3E8BD6AA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90CAA-A302-0984-3682-4D5E271A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2D16D-76D5-A762-D066-83005B6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CCB20-4D46-1118-ED97-FE83CF63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98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44CAB-8A69-A66D-4FF3-801E5EA9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B8524-D02A-10BA-D5C4-CBC770C9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6071B-74E1-1325-13A4-0D6C58F39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4E345-048F-E54D-AF2B-C63FDEDE238D}" type="datetimeFigureOut">
              <a:rPr kumimoji="1" lang="ko-Kore-KR" altLang="en-US" smtClean="0"/>
              <a:t>2023. 11. 23.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C9C88-A630-35DE-9C87-80ECFF2E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3D2CE-9BF1-8EAD-E295-B7F018C83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A0BE-E340-464F-A4F6-72AF716500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936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7503-8421-F8C8-10E0-3E90D8F48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RL seminar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8B5C9-A9AD-CF5E-5BD7-6549A2DC8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Boyeon</a:t>
            </a:r>
            <a:r>
              <a:rPr kumimoji="1" lang="en-US" altLang="ko-Kore-KR" dirty="0"/>
              <a:t>, Kim</a:t>
            </a:r>
          </a:p>
          <a:p>
            <a:r>
              <a:rPr kumimoji="1" lang="en-US" altLang="ko-KR" dirty="0"/>
              <a:t>2023. 11. 9.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475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FF37-0CC7-EA64-D33A-700C4A62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Done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E5B7E-2F29-5252-9BB8-1F14BC16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ore-KR" i="1" dirty="0">
                <a:solidFill>
                  <a:srgbClr val="C00000"/>
                </a:solidFill>
              </a:rPr>
              <a:t>SLIAR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dirty="0"/>
              <a:t>Best Control Check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DQN Control Check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ore-KR" i="1" dirty="0"/>
              <a:t>Code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ko-Kore-KR" dirty="0"/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734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53552-0DBB-70AA-08A7-04536D09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i="1" dirty="0"/>
              <a:t>Set the environment for DQN in SLIAR</a:t>
            </a:r>
            <a:endParaRPr kumimoji="1" lang="ko-Kore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6882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⁡=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0,000</m:t>
                    </m:r>
                  </m:oMath>
                </a14:m>
                <a:r>
                  <a:rPr kumimoji="1" lang="en-US" altLang="ko-Kore-KR" dirty="0"/>
                  <a:t> (1.5% of population)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5,000,000</m:t>
                    </m:r>
                  </m:oMath>
                </a14:m>
                <a:r>
                  <a:rPr kumimoji="1" lang="en-US" altLang="ko-Kore-KR" dirty="0"/>
                  <a:t> (50% of population)</a:t>
                </a:r>
              </a:p>
              <a:p>
                <a:r>
                  <a:rPr kumimoji="1" lang="en-US" altLang="ko-Kore-KR" dirty="0"/>
                  <a:t>Observation space : 4 (S,L,I,A)</a:t>
                </a:r>
              </a:p>
              <a:p>
                <a:r>
                  <a:rPr kumimoji="1" lang="en-US" altLang="ko-Kore-KR" dirty="0"/>
                  <a:t>Action space : 2 (0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𝑚𝑎𝑥𝑁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r>
                  <a:rPr kumimoji="1" lang="en-US" altLang="ko-Kore-KR" dirty="0"/>
                  <a:t>Reward design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b="0" i="1" dirty="0"/>
              </a:p>
              <a:p>
                <a:pPr lvl="1"/>
                <a:r>
                  <a:rPr kumimoji="1" lang="en-US" altLang="ko-Kore-KR" i="1" dirty="0"/>
                  <a:t>Penalty = |sum(nus)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i="1" dirty="0"/>
                  <a:t>|, if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𝑡𝑜𝑡𝑎𝑙𝑁</m:t>
                        </m:r>
                      </m:sub>
                    </m:sSub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i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94DFF7-39A2-E75A-5E38-A066C7B1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6882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E8963-DE8E-68CE-6A7C-A7D68318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스크린샷 2023-10-31 오전 10 25 00">
            <a:extLst>
              <a:ext uri="{FF2B5EF4-FFF2-40B4-BE49-F238E27FC236}">
                <a16:creationId xmlns:a16="http://schemas.microsoft.com/office/drawing/2014/main" id="{BB1CA841-36CE-33D7-3418-D8F89D6D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63" y="5248296"/>
            <a:ext cx="9113003" cy="14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7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i="1" dirty="0"/>
              <a:t>Learning rate : 1e-6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Reward design :  −𝑰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Network initial : `default` </a:t>
            </a:r>
            <a:br>
              <a:rPr kumimoji="1" lang="en-US" altLang="ko-Kore-KR" sz="2800" i="1" dirty="0"/>
            </a:br>
            <a:r>
              <a:rPr kumimoji="1" lang="en-US" altLang="ko-Kore-KR" sz="2800" i="1" dirty="0"/>
              <a:t>Scale = 1</a:t>
            </a:r>
            <a:endParaRPr kumimoji="1" lang="ko-Kore-KR" altLang="en-US" sz="2800" i="1" dirty="0"/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78000"/>
            <a:ext cx="4683600" cy="46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53E8751-8BC3-7803-309E-8A48DEF6B7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01114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ko-Kore-KR" sz="2800" i="1" dirty="0"/>
                  <a:t>Learning rate : 1e-6</a:t>
                </a:r>
                <a:br>
                  <a:rPr kumimoji="1" lang="en-US" altLang="ko-Kore-KR" sz="2800" i="1" dirty="0"/>
                </a:br>
                <a:r>
                  <a:rPr kumimoji="1" lang="en-US" altLang="ko-Kore-KR" sz="2800" i="1" dirty="0"/>
                  <a:t>Reward design :  −𝑰 – 10*penalty</a:t>
                </a:r>
                <a:br>
                  <a:rPr kumimoji="1" lang="en-US" altLang="ko-Kore-KR" sz="2800" i="1" dirty="0"/>
                </a:br>
                <a:r>
                  <a:rPr kumimoji="1" lang="en-US" altLang="ko-Kore-KR" sz="2800" i="1" dirty="0"/>
                  <a:t>Penalty :</a:t>
                </a:r>
                <a:r>
                  <a:rPr kumimoji="1" lang="en-US" altLang="ko-Kore-K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|sum(nus)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ko-Kore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ko-Kore-KR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𝑡𝑜𝑡𝑎𝑙</m:t>
                            </m:r>
                          </m:sub>
                        </m:sSub>
                      </m:e>
                      <m:sub>
                        <m:r>
                          <a:rPr kumimoji="1" lang="en-US" altLang="ko-Kore-KR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</m:t>
                        </m:r>
                      </m:sub>
                    </m:sSub>
                    <m:r>
                      <a:rPr kumimoji="1" lang="en-US" altLang="ko-Kore-KR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ko-Kore-K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|, if </a:t>
                </a:r>
                <a14:m>
                  <m:oMath xmlns:m="http://schemas.openxmlformats.org/officeDocument/2006/math">
                    <m:r>
                      <a:rPr kumimoji="1" lang="en-US" altLang="ko-Kore-KR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∑</m:t>
                    </m:r>
                    <m:sSub>
                      <m:sSubPr>
                        <m:ctrlP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𝑚𝑎𝑥𝑁</m:t>
                        </m:r>
                      </m:sub>
                    </m:sSub>
                    <m:r>
                      <a:rPr kumimoji="1" lang="en-US" altLang="ko-Kore-KR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𝜈</m:t>
                        </m:r>
                      </m:e>
                      <m:sub>
                        <m:r>
                          <a:rPr kumimoji="1" lang="en-US" altLang="ko-Kore-K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𝑡𝑜𝑡𝑎𝑙𝑁</m:t>
                        </m:r>
                      </m:sub>
                    </m:sSub>
                  </m:oMath>
                </a14:m>
                <a:br>
                  <a:rPr kumimoji="1" lang="en-US" altLang="ko-Kore-KR" sz="2800" i="1" dirty="0"/>
                </a:br>
                <a:r>
                  <a:rPr kumimoji="1" lang="en-US" altLang="ko-Kore-KR" sz="2800" i="1" dirty="0"/>
                  <a:t>Scale = 1</a:t>
                </a:r>
                <a:endParaRPr kumimoji="1" lang="ko-Kore-KR" altLang="en-US" sz="2800" i="1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53E8751-8BC3-7803-309E-8A48DEF6B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01114"/>
                <a:ext cx="10515600" cy="1325563"/>
              </a:xfrm>
              <a:blipFill>
                <a:blip r:embed="rId3"/>
                <a:stretch>
                  <a:fillRect l="-965" t="-13333" b="-180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79B2AF04-B280-7923-CC2E-DC6AB013C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355044" y="2178000"/>
            <a:ext cx="8320000" cy="46800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22B550-F7B2-1265-F58B-9C9F779F71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2178000"/>
            <a:ext cx="4683600" cy="46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6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3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Best Control</a:t>
            </a:r>
            <a:endParaRPr kumimoji="1" lang="ko-Kore-KR" alt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내용 개체 틀 8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4C5CA53D-F3C3-24AF-059A-5F05483E6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93650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8751-8BC3-7803-309E-8A48DEF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1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2800" i="1" dirty="0"/>
              <a:t>Score log and action log</a:t>
            </a:r>
            <a:endParaRPr kumimoji="1" lang="ko-Kore-KR" alt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/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dirty="0">
                    <a:solidFill>
                      <a:schemeClr val="bg1"/>
                    </a:solidFill>
                  </a:rPr>
                  <a:t>Reward :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`−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kumimoji="1" lang="en-US" altLang="ko-Kore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`</m:t>
                    </m:r>
                  </m:oMath>
                </a14:m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EFF655-B354-019B-4146-7FE873917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459"/>
                <a:ext cx="2849526" cy="374526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8AA319E-D8CE-2BA5-CBFF-9362786AA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438" y="1826141"/>
            <a:ext cx="2400300" cy="48514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AF283E-25C5-67F3-3515-60BE70636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06665"/>
              </p:ext>
            </p:extLst>
          </p:nvPr>
        </p:nvGraphicFramePr>
        <p:xfrm>
          <a:off x="6339795" y="2026677"/>
          <a:ext cx="4532646" cy="4351344"/>
        </p:xfrm>
        <a:graphic>
          <a:graphicData uri="http://schemas.openxmlformats.org/drawingml/2006/table">
            <a:tbl>
              <a:tblPr/>
              <a:tblGrid>
                <a:gridCol w="755441">
                  <a:extLst>
                    <a:ext uri="{9D8B030D-6E8A-4147-A177-3AD203B41FA5}">
                      <a16:colId xmlns:a16="http://schemas.microsoft.com/office/drawing/2014/main" val="1466801565"/>
                    </a:ext>
                  </a:extLst>
                </a:gridCol>
                <a:gridCol w="755441">
                  <a:extLst>
                    <a:ext uri="{9D8B030D-6E8A-4147-A177-3AD203B41FA5}">
                      <a16:colId xmlns:a16="http://schemas.microsoft.com/office/drawing/2014/main" val="1958415846"/>
                    </a:ext>
                  </a:extLst>
                </a:gridCol>
                <a:gridCol w="755441">
                  <a:extLst>
                    <a:ext uri="{9D8B030D-6E8A-4147-A177-3AD203B41FA5}">
                      <a16:colId xmlns:a16="http://schemas.microsoft.com/office/drawing/2014/main" val="2089769050"/>
                    </a:ext>
                  </a:extLst>
                </a:gridCol>
                <a:gridCol w="755441">
                  <a:extLst>
                    <a:ext uri="{9D8B030D-6E8A-4147-A177-3AD203B41FA5}">
                      <a16:colId xmlns:a16="http://schemas.microsoft.com/office/drawing/2014/main" val="1478714323"/>
                    </a:ext>
                  </a:extLst>
                </a:gridCol>
                <a:gridCol w="755441">
                  <a:extLst>
                    <a:ext uri="{9D8B030D-6E8A-4147-A177-3AD203B41FA5}">
                      <a16:colId xmlns:a16="http://schemas.microsoft.com/office/drawing/2014/main" val="1183245637"/>
                    </a:ext>
                  </a:extLst>
                </a:gridCol>
                <a:gridCol w="755441">
                  <a:extLst>
                    <a:ext uri="{9D8B030D-6E8A-4147-A177-3AD203B41FA5}">
                      <a16:colId xmlns:a16="http://schemas.microsoft.com/office/drawing/2014/main" val="2444779856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89337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379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933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170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70854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347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27643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344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76653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348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625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1368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483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338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6512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355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26781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363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091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370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95024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373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930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5228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61669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01559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333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9185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378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7221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79965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299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4826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310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374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28588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349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ore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0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03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FF655-B354-019B-4146-7FE873917AF1}"/>
              </a:ext>
            </a:extLst>
          </p:cNvPr>
          <p:cNvSpPr txBox="1"/>
          <p:nvPr/>
        </p:nvSpPr>
        <p:spPr>
          <a:xfrm>
            <a:off x="0" y="180459"/>
            <a:ext cx="2849526" cy="3745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DQN Algorithm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분석] DQN">
            <a:extLst>
              <a:ext uri="{FF2B5EF4-FFF2-40B4-BE49-F238E27FC236}">
                <a16:creationId xmlns:a16="http://schemas.microsoft.com/office/drawing/2014/main" id="{A139EAF8-B59D-33D2-95AA-A0CE4EC7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46" y="1672343"/>
            <a:ext cx="6077754" cy="4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117CB3-F955-8F34-8D64-582CF009F8B8}"/>
              </a:ext>
            </a:extLst>
          </p:cNvPr>
          <p:cNvSpPr/>
          <p:nvPr/>
        </p:nvSpPr>
        <p:spPr>
          <a:xfrm>
            <a:off x="6225436" y="1894008"/>
            <a:ext cx="5837128" cy="41658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7786CE-F3BF-74D1-D235-330BCB8C2AC2}"/>
              </a:ext>
            </a:extLst>
          </p:cNvPr>
          <p:cNvCxnSpPr/>
          <p:nvPr/>
        </p:nvCxnSpPr>
        <p:spPr>
          <a:xfrm flipH="1">
            <a:off x="4841507" y="2310591"/>
            <a:ext cx="1383929" cy="605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18305C-F949-4157-ECF7-8F46B761E37A}"/>
              </a:ext>
            </a:extLst>
          </p:cNvPr>
          <p:cNvSpPr txBox="1"/>
          <p:nvPr/>
        </p:nvSpPr>
        <p:spPr>
          <a:xfrm>
            <a:off x="847023" y="2810577"/>
            <a:ext cx="390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Goal : Initial weight </a:t>
            </a:r>
            <a:br>
              <a:rPr kumimoji="1" lang="en-US" altLang="ko-KR" dirty="0"/>
            </a:br>
            <a:r>
              <a:rPr kumimoji="1" lang="en-US" altLang="ko-KR" dirty="0"/>
              <a:t>            = Best Control Initial</a:t>
            </a:r>
            <a:endParaRPr kumimoji="1" lang="ko-Kore-KR" altLang="en-US" dirty="0"/>
          </a:p>
        </p:txBody>
      </p:sp>
      <p:pic>
        <p:nvPicPr>
          <p:cNvPr id="2050" name="Picture 2" descr="그림 17-2">
            <a:extLst>
              <a:ext uri="{FF2B5EF4-FFF2-40B4-BE49-F238E27FC236}">
                <a16:creationId xmlns:a16="http://schemas.microsoft.com/office/drawing/2014/main" id="{5CE05A20-E00A-6BC3-FBB8-08EC23303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" r="34472"/>
          <a:stretch/>
        </p:blipFill>
        <p:spPr bwMode="auto">
          <a:xfrm>
            <a:off x="822423" y="3483608"/>
            <a:ext cx="4612140" cy="234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2B35E-8495-1546-A920-17953A0553AA}"/>
              </a:ext>
            </a:extLst>
          </p:cNvPr>
          <p:cNvSpPr txBox="1"/>
          <p:nvPr/>
        </p:nvSpPr>
        <p:spPr>
          <a:xfrm>
            <a:off x="4457599" y="4252990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Q-value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1758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FF655-B354-019B-4146-7FE873917AF1}"/>
              </a:ext>
            </a:extLst>
          </p:cNvPr>
          <p:cNvSpPr txBox="1"/>
          <p:nvPr/>
        </p:nvSpPr>
        <p:spPr>
          <a:xfrm>
            <a:off x="0" y="180459"/>
            <a:ext cx="2849526" cy="3745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1"/>
                </a:solidFill>
              </a:rPr>
              <a:t>How to do?</a:t>
            </a:r>
            <a:endParaRPr lang="ko-Kore-KR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 descr="분석] DQN">
            <a:extLst>
              <a:ext uri="{FF2B5EF4-FFF2-40B4-BE49-F238E27FC236}">
                <a16:creationId xmlns:a16="http://schemas.microsoft.com/office/drawing/2014/main" id="{A139EAF8-B59D-33D2-95AA-A0CE4EC76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46" y="1672343"/>
            <a:ext cx="6077754" cy="47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117CB3-F955-8F34-8D64-582CF009F8B8}"/>
              </a:ext>
            </a:extLst>
          </p:cNvPr>
          <p:cNvSpPr/>
          <p:nvPr/>
        </p:nvSpPr>
        <p:spPr>
          <a:xfrm>
            <a:off x="6225436" y="1894008"/>
            <a:ext cx="5837128" cy="41658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9349E-8AE6-8B7E-D44D-927969335E70}"/>
              </a:ext>
            </a:extLst>
          </p:cNvPr>
          <p:cNvSpPr txBox="1"/>
          <p:nvPr/>
        </p:nvSpPr>
        <p:spPr>
          <a:xfrm>
            <a:off x="356135" y="1337912"/>
            <a:ext cx="4966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Step 1 : Best control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Q-value</a:t>
            </a:r>
            <a:r>
              <a:rPr kumimoji="1" lang="ko-KR" altLang="en-US" dirty="0"/>
              <a:t>값 계산</a:t>
            </a:r>
            <a:br>
              <a:rPr kumimoji="1" lang="en-US" altLang="ko-KR" dirty="0"/>
            </a:br>
            <a:r>
              <a:rPr kumimoji="1" lang="en-US" altLang="ko-KR" dirty="0"/>
              <a:t>	(</a:t>
            </a:r>
            <a:r>
              <a:rPr kumimoji="1" lang="ko-KR" altLang="en-US" dirty="0"/>
              <a:t>단순 </a:t>
            </a:r>
            <a:r>
              <a:rPr kumimoji="1" lang="en-US" altLang="ko-KR" dirty="0"/>
              <a:t>Q-value function </a:t>
            </a:r>
            <a:r>
              <a:rPr kumimoji="1" lang="ko-KR" altLang="en-US" dirty="0"/>
              <a:t>식을 통해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ore-KR" dirty="0">
                <a:solidFill>
                  <a:srgbClr val="FF0000"/>
                </a:solidFill>
              </a:rPr>
              <a:t>Step 2 :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Step1 </a:t>
            </a:r>
            <a:r>
              <a:rPr kumimoji="1" lang="ko-KR" altLang="en-US" dirty="0">
                <a:solidFill>
                  <a:srgbClr val="FF0000"/>
                </a:solidFill>
              </a:rPr>
              <a:t>값과 동일한 값이 나오도록 </a:t>
            </a:r>
            <a:r>
              <a:rPr kumimoji="1" lang="en-US" altLang="ko-KR" dirty="0">
                <a:solidFill>
                  <a:srgbClr val="FF0000"/>
                </a:solidFill>
              </a:rPr>
              <a:t>weight </a:t>
            </a:r>
            <a:r>
              <a:rPr kumimoji="1" lang="ko-KR" altLang="en-US" dirty="0">
                <a:solidFill>
                  <a:srgbClr val="FF0000"/>
                </a:solidFill>
              </a:rPr>
              <a:t>학습</a:t>
            </a:r>
            <a:r>
              <a:rPr kumimoji="1" lang="en-US" altLang="ko-KR" dirty="0">
                <a:solidFill>
                  <a:srgbClr val="FF0000"/>
                </a:solidFill>
              </a:rPr>
              <a:t>(?)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Step3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그 </a:t>
            </a:r>
            <a:r>
              <a:rPr kumimoji="1" lang="en-US" altLang="ko-KR" dirty="0" err="1"/>
              <a:t>weigth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initial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ore-KR" dirty="0"/>
              <a:t>Step4 : </a:t>
            </a:r>
            <a:r>
              <a:rPr kumimoji="1" lang="ko-KR" altLang="en-US" dirty="0"/>
              <a:t>학습</a:t>
            </a:r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D3145B-8341-2AA6-8FBF-5129A273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3" y="4185462"/>
            <a:ext cx="4356100" cy="104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DBA6A-5405-1092-96F7-AD7241222257}"/>
              </a:ext>
            </a:extLst>
          </p:cNvPr>
          <p:cNvSpPr txBox="1"/>
          <p:nvPr/>
        </p:nvSpPr>
        <p:spPr>
          <a:xfrm>
            <a:off x="661403" y="5335422"/>
            <a:ext cx="466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Step2: </a:t>
            </a:r>
            <a:br>
              <a:rPr kumimoji="1" lang="en-US" altLang="ko-Kore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현재</a:t>
            </a:r>
            <a:r>
              <a:rPr kumimoji="1" lang="en-US" altLang="ko-KR" dirty="0"/>
              <a:t>) </a:t>
            </a:r>
            <a:r>
              <a:rPr kumimoji="1" lang="en-US" altLang="ko-Kore-KR" dirty="0"/>
              <a:t>64</a:t>
            </a:r>
            <a:r>
              <a:rPr kumimoji="1" lang="ko-KR" altLang="en-US" dirty="0"/>
              <a:t>개 </a:t>
            </a:r>
            <a:r>
              <a:rPr kumimoji="1" lang="en-US" altLang="ko-KR" dirty="0"/>
              <a:t>batch</a:t>
            </a:r>
            <a:r>
              <a:rPr kumimoji="1" lang="ko-KR" altLang="en-US" dirty="0"/>
              <a:t>에 대한 값들이 </a:t>
            </a:r>
            <a:r>
              <a:rPr kumimoji="1" lang="en-US" altLang="ko-KR" dirty="0"/>
              <a:t>Q</a:t>
            </a:r>
            <a:r>
              <a:rPr kumimoji="1" lang="ko-KR" altLang="en-US" dirty="0"/>
              <a:t>값 생성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en-US" altLang="ko-KR" dirty="0" err="1"/>
              <a:t>Todo</a:t>
            </a:r>
            <a:r>
              <a:rPr kumimoji="1" lang="en-US" altLang="ko-KR" dirty="0"/>
              <a:t>) </a:t>
            </a:r>
            <a:r>
              <a:rPr kumimoji="1" lang="en-US" altLang="ko-Kore-KR" dirty="0"/>
              <a:t>Q-ta</a:t>
            </a:r>
            <a:r>
              <a:rPr kumimoji="1" lang="en-US" altLang="ko-KR" dirty="0"/>
              <a:t>rget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Best control Q-value </a:t>
            </a:r>
            <a:r>
              <a:rPr kumimoji="1" lang="ko-KR" altLang="en-US" dirty="0"/>
              <a:t>값 대입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0603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532</Words>
  <Application>Microsoft Macintosh PowerPoint</Application>
  <PresentationFormat>와이드스크린</PresentationFormat>
  <Paragraphs>207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Menlo</vt:lpstr>
      <vt:lpstr>Wingdings</vt:lpstr>
      <vt:lpstr>Office 테마</vt:lpstr>
      <vt:lpstr>RL seminar</vt:lpstr>
      <vt:lpstr>Done List</vt:lpstr>
      <vt:lpstr>Set the environment for DQN in SLIAR</vt:lpstr>
      <vt:lpstr>Learning rate : 1e-6 Reward design :  −𝑰  Network initial : `default`  Scale = 1</vt:lpstr>
      <vt:lpstr>Learning rate : 1e-6 Reward design :  −𝑰 – 10*penalty Penalty : |sum(nus) – 〖ν_total〗_max  |, if ∑ν_maxN&gt;ν_totalN Scale = 1</vt:lpstr>
      <vt:lpstr>Best Control</vt:lpstr>
      <vt:lpstr>Score log and action log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seminar</dc:title>
  <dc:creator>김보연</dc:creator>
  <cp:lastModifiedBy>김보연</cp:lastModifiedBy>
  <cp:revision>5</cp:revision>
  <dcterms:created xsi:type="dcterms:W3CDTF">2023-10-25T17:03:04Z</dcterms:created>
  <dcterms:modified xsi:type="dcterms:W3CDTF">2023-11-22T22:54:45Z</dcterms:modified>
</cp:coreProperties>
</file>