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72" r:id="rId6"/>
    <p:sldId id="267" r:id="rId7"/>
    <p:sldId id="273" r:id="rId8"/>
    <p:sldId id="274" r:id="rId9"/>
    <p:sldId id="276" r:id="rId10"/>
    <p:sldId id="275" r:id="rId11"/>
    <p:sldId id="261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1"/>
    <p:restoredTop sz="79645"/>
  </p:normalViewPr>
  <p:slideViewPr>
    <p:cSldViewPr snapToGrid="0" showGuides="1">
      <p:cViewPr varScale="1">
        <p:scale>
          <a:sx n="72" d="100"/>
          <a:sy n="72" d="100"/>
        </p:scale>
        <p:origin x="216" y="1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8D50-3862-824E-ADDC-E8194DF30B0E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8CF4-34AE-CD4D-ABB5-670A58D67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147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1e7</a:t>
            </a:r>
          </a:p>
          <a:p>
            <a:r>
              <a:rPr kumimoji="1" lang="en-US" altLang="ko-Kore-KR" dirty="0"/>
              <a:t>5e7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327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67days : full vaccine</a:t>
            </a:r>
          </a:p>
          <a:p>
            <a:r>
              <a:rPr kumimoji="1" lang="en-US" altLang="ko-Kore-KR" dirty="0"/>
              <a:t>750,000 * 66 = 49,500,000</a:t>
            </a:r>
          </a:p>
          <a:p>
            <a:r>
              <a:rPr kumimoji="1" lang="en-US" altLang="ko-Kore-KR" dirty="0"/>
              <a:t>750,000 * 67 = 50,250,000 </a:t>
            </a:r>
            <a:r>
              <a:rPr kumimoji="1" lang="ko-Kore-KR" altLang="en-US" dirty="0"/>
              <a:t>약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천만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92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67days : full vaccine</a:t>
            </a:r>
          </a:p>
          <a:p>
            <a:r>
              <a:rPr kumimoji="1" lang="en-US" altLang="ko-Kore-KR" dirty="0"/>
              <a:t>750,000 * 66 = 49,500,000</a:t>
            </a:r>
          </a:p>
          <a:p>
            <a:r>
              <a:rPr kumimoji="1" lang="en-US" altLang="ko-Kore-KR" dirty="0"/>
              <a:t>750,000 * 67 = 50,250,000 </a:t>
            </a:r>
            <a:r>
              <a:rPr kumimoji="1" lang="ko-Kore-KR" altLang="en-US" dirty="0"/>
              <a:t>약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천만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1893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67days : full vaccine</a:t>
            </a:r>
          </a:p>
          <a:p>
            <a:r>
              <a:rPr kumimoji="1" lang="en-US" altLang="ko-Kore-KR" dirty="0"/>
              <a:t>750,000 * 66 = 49,500,000</a:t>
            </a:r>
          </a:p>
          <a:p>
            <a:r>
              <a:rPr kumimoji="1" lang="en-US" altLang="ko-Kore-KR" dirty="0"/>
              <a:t>750,000 * 67 = 50,250,000 </a:t>
            </a:r>
            <a:r>
              <a:rPr kumimoji="1" lang="ko-Kore-KR" altLang="en-US" dirty="0"/>
              <a:t>약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천만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93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67days : full vaccine</a:t>
            </a:r>
          </a:p>
          <a:p>
            <a:r>
              <a:rPr kumimoji="1" lang="en-US" altLang="ko-Kore-KR" dirty="0"/>
              <a:t>750,000 * 66 = 49,500,000</a:t>
            </a:r>
          </a:p>
          <a:p>
            <a:r>
              <a:rPr kumimoji="1" lang="en-US" altLang="ko-Kore-KR" dirty="0"/>
              <a:t>750,000 * 67 = 50,250,000 </a:t>
            </a:r>
            <a:r>
              <a:rPr kumimoji="1" lang="ko-Kore-KR" altLang="en-US" dirty="0"/>
              <a:t>약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천만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3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4934-E5B5-CB67-C4B9-7E4ED8F51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26287-10D4-E04A-E134-6549EF831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8251B-0CD9-FF38-5C6B-C8BD1208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CF7B0-F2D0-C3A2-3ABD-DE3690CD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DAAE1-303D-4B75-E280-D4CE721C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04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75F2F-9A7E-2C94-90CF-B170983E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E315B-21A8-1684-C2B3-3778A5B5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65277-972B-34D1-E0FD-270DC61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9BF9F-AB8D-0C72-1B57-7D58C516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06A0F-173A-DD7F-FA6F-3CF27EF1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42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0BAAF-6658-7C83-646F-6FAEBB1D4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D1E32-C981-67F2-93E0-ADDAAAA3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4AAD5-7141-EAF2-95E4-28746519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B3142-62E0-211F-01F0-F4E98C2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16A7C-DA2B-BFB0-589C-BA88A895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714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1AB5-D697-7A1C-81B6-AC852EF2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1DCE8-38A3-2909-DB7E-924EB3A4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35562-CAED-7B0B-CDDB-7011E8E6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8DBDC-A2B1-D28E-B64C-11C226E8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1535F-8B9F-7490-BFD0-28D4C397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9F823-DD9C-209B-D533-C3FCDDB2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6D598-CCDF-1399-F9DF-D78ECD7F1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9CDCC-3BCA-08AA-86CC-2A1A18B3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15B37-323B-5368-B777-F33D2CE1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19482-FC35-21F1-0BBF-B61D2B0A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26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38AEE-A46E-5D0D-E636-AEA5D231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8B38D-1A52-5330-CA6A-5F0E5ED0E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138C4-6336-026C-C2A4-AE743C7C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A422B-4950-16F5-7250-979FAF35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6B8E1-0629-193C-3CE5-14743D4C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A057C-8262-8007-513C-17260CE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28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5A2CE-7907-6D25-3C53-246C9562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2689-41B0-2D90-22DA-0ABC3F43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35881-990D-9058-15A4-C8D7696D0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7E9177-7929-2D2A-4F5D-EC7064877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6712A5-39AB-9378-F884-AD0DEB34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45C36D-B891-3A96-577A-D710D00A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08D676-90C5-AA4D-9CD6-82B2038E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7458CD-A23E-9418-3F1C-A0DCCF07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39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71A9-204E-9118-6539-4988C5F7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ED83C-4317-0784-AFE4-8BA45041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A1C6F6-E996-EBD6-B285-B2E989E0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024798-59D7-0AD6-5B97-F215B22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884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3E6A7-2083-68D9-87E8-1192E52C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83B1C-72E6-9921-AC24-7F7AEE8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91E5E-6950-6F23-9790-D3210EAC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7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5802-316A-9611-667B-92257C81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9B309-0AFA-F1AF-6198-AEB1D2CA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9BD09-EA0F-CC9D-A159-769E09B2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C3B06-8059-1A28-D642-0DBB1E3D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C97D3-DDB4-71C0-C23D-B95B97F8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31E02-8CCE-4347-2FF6-B42657C2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7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D89F0-A5CA-F428-7DFE-B22A3A65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04852-C616-0BE8-D09A-198F6C64F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F6AAD-9ABD-A9A4-C39F-3E8BD6AA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90CAA-A302-0984-3682-4D5E271A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2D16D-76D5-A762-D066-83005B6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CCB20-4D46-1118-ED97-FE83CF6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98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044CAB-8A69-A66D-4FF3-801E5EA9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B8524-D02A-10BA-D5C4-CBC770C9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6071B-74E1-1325-13A4-0D6C58F39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E345-048F-E54D-AF2B-C63FDEDE238D}" type="datetimeFigureOut">
              <a:rPr kumimoji="1" lang="ko-Kore-KR" altLang="en-US" smtClean="0"/>
              <a:t>2023. 11. 9.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C9C88-A630-35DE-9C87-80ECFF2E2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3D2CE-9BF1-8EAD-E295-B7F018C83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936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7503-8421-F8C8-10E0-3E90D8F48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RL seminar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8B5C9-A9AD-CF5E-5BD7-6549A2DC8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 err="1"/>
              <a:t>Boyeon</a:t>
            </a:r>
            <a:r>
              <a:rPr kumimoji="1" lang="en-US" altLang="ko-Kore-KR" dirty="0"/>
              <a:t>, Kim</a:t>
            </a:r>
          </a:p>
          <a:p>
            <a:r>
              <a:rPr kumimoji="1" lang="en-US" altLang="ko-KR" dirty="0"/>
              <a:t>2023. 11. 9.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75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8751-8BC3-7803-309E-8A48DEF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800" i="1" dirty="0"/>
              <a:t>Reference</a:t>
            </a:r>
            <a:endParaRPr kumimoji="1" lang="ko-Kore-KR" alt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690DAEC-71E5-E769-5383-59AB76E1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3" y="2462724"/>
            <a:ext cx="11412743" cy="283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6B820-9691-685C-51C4-EC362CDF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Next </a:t>
            </a:r>
            <a:r>
              <a:rPr kumimoji="1" lang="en-US" altLang="ko-Kore-KR" i="1" dirty="0" err="1"/>
              <a:t>Todo</a:t>
            </a:r>
            <a:endParaRPr kumimoji="1" lang="ko-Kore-KR" altLang="en-US" i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87890D-3385-DFE0-58C4-324BDC29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i="1" dirty="0"/>
              <a:t>Subgroup 1 Size : 5e7 * 0.7</a:t>
            </a:r>
          </a:p>
          <a:p>
            <a:endParaRPr kumimoji="1" lang="en-US" altLang="ko-Kore-KR" i="1" dirty="0"/>
          </a:p>
          <a:p>
            <a:r>
              <a:rPr kumimoji="1" lang="en-US" altLang="ko-Kore-KR" i="1" dirty="0"/>
              <a:t>Normalization (non scaling)</a:t>
            </a:r>
          </a:p>
          <a:p>
            <a:pPr lvl="1"/>
            <a:r>
              <a:rPr kumimoji="1" lang="en-US" altLang="ko-Kore-KR" i="1" dirty="0"/>
              <a:t>Initial setting - ‘He’ Initialization (</a:t>
            </a:r>
            <a:r>
              <a:rPr kumimoji="1" lang="en-US" altLang="ko-Kore-KR" i="1" dirty="0" err="1"/>
              <a:t>relu</a:t>
            </a:r>
            <a:r>
              <a:rPr kumimoji="1" lang="en-US" altLang="ko-Kore-KR" i="1" dirty="0"/>
              <a:t> </a:t>
            </a:r>
            <a:r>
              <a:rPr kumimoji="1" lang="ko-KR" altLang="en-US" i="1" dirty="0"/>
              <a:t>특화</a:t>
            </a:r>
            <a:r>
              <a:rPr kumimoji="1" lang="en-US" altLang="ko-KR" i="1" dirty="0"/>
              <a:t>)</a:t>
            </a:r>
          </a:p>
          <a:p>
            <a:pPr lvl="1"/>
            <a:endParaRPr kumimoji="1" lang="en-US" altLang="ko-Kore-KR" i="1" dirty="0"/>
          </a:p>
        </p:txBody>
      </p:sp>
    </p:spTree>
    <p:extLst>
      <p:ext uri="{BB962C8B-B14F-4D97-AF65-F5344CB8AC3E}">
        <p14:creationId xmlns:p14="http://schemas.microsoft.com/office/powerpoint/2010/main" val="216400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FF37-0CC7-EA64-D33A-700C4A62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Done List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E5B7E-2F29-5252-9BB8-1F14BC16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ore-KR" i="1" dirty="0">
                <a:solidFill>
                  <a:srgbClr val="C00000"/>
                </a:solidFill>
              </a:rPr>
              <a:t>SLIAR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dirty="0"/>
              <a:t>Penalty term check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i="1" dirty="0"/>
              <a:t>Reward = `- I - penalty`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dirty="0"/>
              <a:t>Default initial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dirty="0"/>
              <a:t>Initial `He`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dirty="0"/>
              <a:t>Reference check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dirty="0"/>
              <a:t>Reward1 </a:t>
            </a:r>
            <a:r>
              <a:rPr kumimoji="1" lang="en-US" altLang="ko-Kore-KR" i="1" dirty="0"/>
              <a:t>= `- I`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dirty="0"/>
              <a:t>Reward2 = </a:t>
            </a:r>
            <a:r>
              <a:rPr kumimoji="1" lang="en-US" altLang="ko-Kore-KR" i="1" dirty="0"/>
              <a:t>`- I - penalty`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ko-Kore-KR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734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3552-0DBB-70AA-08A7-04536D09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Set the environment for DQN in SLIAR</a:t>
            </a:r>
            <a:endParaRPr kumimoji="1" lang="ko-Kore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94DFF7-39A2-E75A-5E38-A066C7B14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⁡= 500,000</m:t>
                    </m:r>
                  </m:oMath>
                </a14:m>
                <a:r>
                  <a:rPr kumimoji="1" lang="en-US" altLang="ko-Kore-KR" dirty="0"/>
                  <a:t> (1% of population)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= 5,000,000</m:t>
                    </m:r>
                  </m:oMath>
                </a14:m>
                <a:r>
                  <a:rPr kumimoji="1" lang="en-US" altLang="ko-Kore-KR" dirty="0"/>
                  <a:t> (10% of population)</a:t>
                </a:r>
              </a:p>
              <a:p>
                <a:r>
                  <a:rPr kumimoji="1" lang="en-US" altLang="ko-Kore-KR" dirty="0"/>
                  <a:t>Observation space : 4 (S,L,I,A)</a:t>
                </a:r>
              </a:p>
              <a:p>
                <a:r>
                  <a:rPr kumimoji="1" lang="en-US" altLang="ko-Kore-KR" dirty="0"/>
                  <a:t>Action space : 2 (0 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r>
                  <a:rPr kumimoji="1" lang="en-US" altLang="ko-Kore-KR" dirty="0"/>
                  <a:t>Reward design</a:t>
                </a:r>
              </a:p>
              <a:p>
                <a:pPr lvl="1"/>
                <a:r>
                  <a:rPr kumimoji="1" lang="en-US" altLang="ko-Kore-KR" i="1" dirty="0"/>
                  <a:t>Penalty = |sum(nus)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e>
                      <m:sub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i="1" dirty="0"/>
                  <a:t>|</a:t>
                </a:r>
                <a:r>
                  <a:rPr kumimoji="1" lang="ko-KR" altLang="en-US" i="1" dirty="0"/>
                  <a:t>**</a:t>
                </a:r>
                <a:r>
                  <a:rPr kumimoji="1" lang="en-US" altLang="ko-KR" i="1" dirty="0"/>
                  <a:t>2</a:t>
                </a:r>
                <a:r>
                  <a:rPr kumimoji="1" lang="ko-KR" altLang="en-US" i="1" dirty="0"/>
                  <a:t> </a:t>
                </a:r>
                <a:r>
                  <a:rPr kumimoji="1" lang="en-US" altLang="ko-Kore-KR" i="1" dirty="0"/>
                  <a:t>, if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ore-KR" i="1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penalty</m:t>
                    </m:r>
                  </m:oMath>
                </a14:m>
                <a:endParaRPr kumimoji="1" lang="en-US" altLang="ko-Kore-KR" b="0" dirty="0"/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94DFF7-39A2-E75A-5E38-A066C7B14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E8963-DE8E-68CE-6A7C-A7D68318A3E0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𝑝𝑒𝑛𝑙𝑎𝑡𝑦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E8963-DE8E-68CE-6A7C-A7D68318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44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8751-8BC3-7803-309E-8A48DEF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i="1" dirty="0"/>
              <a:t>Learning rate : 1e-6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Reward design :  −𝑰 – penalty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Network initial : `Default` 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Scale = 25e-17</a:t>
            </a:r>
            <a:endParaRPr kumimoji="1" lang="ko-Kore-KR" altLang="en-US" sz="2800" i="1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79B2AF04-B280-7923-CC2E-DC6AB013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5044" y="2178000"/>
            <a:ext cx="8320000" cy="46800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22B550-F7B2-1265-F58B-9C9F779F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178000"/>
            <a:ext cx="4680000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𝑝𝑒𝑛𝑙𝑎𝑡𝑦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8751-8BC3-7803-309E-8A48DEF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i="1" dirty="0"/>
              <a:t>Learning rate : 1e-6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Reward design :  −𝑰 – penalty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Network initial : `He` 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Scale = 25e-17</a:t>
            </a:r>
            <a:endParaRPr kumimoji="1" lang="ko-Kore-KR" altLang="en-US" sz="2800" i="1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79B2AF04-B280-7923-CC2E-DC6AB013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55044" y="2178000"/>
            <a:ext cx="8320000" cy="46800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22B550-F7B2-1265-F58B-9C9F779F71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178000"/>
            <a:ext cx="4680000" cy="4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𝑝𝑒𝑛𝑙𝑎𝑡𝑦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6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3552-0DBB-70AA-08A7-04536D09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Set the environment for DQN in SLIAR</a:t>
            </a:r>
            <a:endParaRPr kumimoji="1" lang="ko-Kore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94DFF7-39A2-E75A-5E38-A066C7B14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6882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⁡=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0,000</m:t>
                    </m:r>
                  </m:oMath>
                </a14:m>
                <a:r>
                  <a:rPr kumimoji="1" lang="en-US" altLang="ko-Kore-KR" dirty="0"/>
                  <a:t> (1.5% of population)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5,000,000</m:t>
                    </m:r>
                  </m:oMath>
                </a14:m>
                <a:r>
                  <a:rPr kumimoji="1" lang="en-US" altLang="ko-Kore-KR" dirty="0"/>
                  <a:t> (50% of population)</a:t>
                </a:r>
              </a:p>
              <a:p>
                <a:r>
                  <a:rPr kumimoji="1" lang="en-US" altLang="ko-Kore-KR" dirty="0"/>
                  <a:t>Observation space : 4 (S,L,I,A)</a:t>
                </a:r>
              </a:p>
              <a:p>
                <a:r>
                  <a:rPr kumimoji="1" lang="en-US" altLang="ko-Kore-KR" dirty="0"/>
                  <a:t>Action space : 2 (0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ore-K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𝑚𝑎𝑥𝑁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r>
                  <a:rPr kumimoji="1" lang="en-US" altLang="ko-Kore-KR" dirty="0"/>
                  <a:t>Reward design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ore-KR" b="0" i="1" dirty="0"/>
              </a:p>
              <a:p>
                <a:pPr lvl="1"/>
                <a:r>
                  <a:rPr kumimoji="1" lang="en-US" altLang="ko-Kore-KR" i="1" dirty="0"/>
                  <a:t>Penalty = |sum(nus)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e>
                      <m:sub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i="1" dirty="0"/>
                  <a:t>|, if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ore-KR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94DFF7-39A2-E75A-5E38-A066C7B14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6882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E8963-DE8E-68CE-6A7C-A7D68318A3E0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E8963-DE8E-68CE-6A7C-A7D68318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스크린샷 2023-10-31 오전 10 25 00">
            <a:extLst>
              <a:ext uri="{FF2B5EF4-FFF2-40B4-BE49-F238E27FC236}">
                <a16:creationId xmlns:a16="http://schemas.microsoft.com/office/drawing/2014/main" id="{BB1CA841-36CE-33D7-3418-D8F89D6D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63" y="5248296"/>
            <a:ext cx="9113003" cy="149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8751-8BC3-7803-309E-8A48DEF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i="1" dirty="0"/>
              <a:t>Learning rate : 1e-6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Reward design :  −𝑰 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Network initial : `default` 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Scale = 1</a:t>
            </a:r>
            <a:endParaRPr kumimoji="1" lang="ko-Kore-KR" altLang="en-US" sz="2800" i="1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79B2AF04-B280-7923-CC2E-DC6AB013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55044" y="2178000"/>
            <a:ext cx="8320000" cy="46800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22B550-F7B2-1265-F58B-9C9F779F71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178000"/>
            <a:ext cx="4683600" cy="46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0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8751-8BC3-7803-309E-8A48DEF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i="1" dirty="0"/>
              <a:t>Learning rate : 1e-6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Reward design :  −𝑰 – penalty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Network initial : `default` 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Scale = 1</a:t>
            </a:r>
            <a:endParaRPr kumimoji="1" lang="ko-Kore-KR" altLang="en-US" sz="2800" i="1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79B2AF04-B280-7923-CC2E-DC6AB013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55044" y="2178000"/>
            <a:ext cx="8320000" cy="46800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22B550-F7B2-1265-F58B-9C9F779F71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178000"/>
            <a:ext cx="4683600" cy="46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2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8751-8BC3-7803-309E-8A48DEF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i="1" dirty="0"/>
              <a:t>Learning rate : 1e-6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Reward design :  −𝑰 – penalty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Network initial : `default` 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Scale = 5e7</a:t>
            </a:r>
            <a:endParaRPr kumimoji="1" lang="ko-Kore-KR" altLang="en-US" sz="2800" i="1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79B2AF04-B280-7923-CC2E-DC6AB013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55044" y="2178000"/>
            <a:ext cx="8320000" cy="46800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22B550-F7B2-1265-F58B-9C9F779F71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178000"/>
            <a:ext cx="4683600" cy="46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50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458</Words>
  <Application>Microsoft Macintosh PowerPoint</Application>
  <PresentationFormat>와이드스크린</PresentationFormat>
  <Paragraphs>68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테마</vt:lpstr>
      <vt:lpstr>RL seminar</vt:lpstr>
      <vt:lpstr>Done List</vt:lpstr>
      <vt:lpstr>Set the environment for DQN in SLIAR</vt:lpstr>
      <vt:lpstr>Learning rate : 1e-6 Reward design :  −𝑰 – penalty Network initial : `Default`  Scale = 25e-17</vt:lpstr>
      <vt:lpstr>Learning rate : 1e-6 Reward design :  −𝑰 – penalty Network initial : `He`  Scale = 25e-17</vt:lpstr>
      <vt:lpstr>Set the environment for DQN in SLIAR</vt:lpstr>
      <vt:lpstr>Learning rate : 1e-6 Reward design :  −𝑰  Network initial : `default`  Scale = 1</vt:lpstr>
      <vt:lpstr>Learning rate : 1e-6 Reward design :  −𝑰 – penalty Network initial : `default`  Scale = 1</vt:lpstr>
      <vt:lpstr>Learning rate : 1e-6 Reward design :  −𝑰 – penalty Network initial : `default`  Scale = 5e7</vt:lpstr>
      <vt:lpstr>Reference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김보연</dc:creator>
  <cp:lastModifiedBy>김보연</cp:lastModifiedBy>
  <cp:revision>4</cp:revision>
  <dcterms:created xsi:type="dcterms:W3CDTF">2023-10-25T17:03:04Z</dcterms:created>
  <dcterms:modified xsi:type="dcterms:W3CDTF">2023-11-08T22:33:55Z</dcterms:modified>
</cp:coreProperties>
</file>