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2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Wow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60DE7-D7A0-6E4A-B4E9-4F0D1C12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F5AB9-5FC8-724D-E3BB-789E614A9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이것은 </a:t>
            </a:r>
            <a:r>
              <a:rPr lang="en-US" altLang="ko-KR" dirty="0"/>
              <a:t>PPT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154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D46E-E936-D507-421F-0FD92413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작성자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EF926-0FE7-DB63-7339-45C1EB40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홍길동은 </a:t>
            </a:r>
            <a:r>
              <a:rPr lang="en-US" altLang="ko-KR" dirty="0"/>
              <a:t>23</a:t>
            </a:r>
            <a:r>
              <a:rPr lang="ko-KR" altLang="en-US" dirty="0"/>
              <a:t>세입니다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894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Wow</vt:lpstr>
      <vt:lpstr>안녕하세요</vt:lpstr>
      <vt:lpstr>작성자: 홍길동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/>
  <cp:lastModifiedBy>Yoon-gu Hwang</cp:lastModifiedBy>
  <cp:revision>4</cp:revision>
  <dcterms:created xsi:type="dcterms:W3CDTF">2024-01-08T12:47:05Z</dcterms:created>
  <dcterms:modified xsi:type="dcterms:W3CDTF">2024-03-16T16:56:31Z</dcterms:modified>
</cp:coreProperties>
</file>