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3" r:id="rId2"/>
    <p:sldId id="450" r:id="rId3"/>
    <p:sldId id="451" r:id="rId4"/>
    <p:sldId id="453" r:id="rId5"/>
    <p:sldId id="452" r:id="rId6"/>
    <p:sldId id="454" r:id="rId7"/>
    <p:sldId id="467" r:id="rId8"/>
    <p:sldId id="455" r:id="rId9"/>
    <p:sldId id="468" r:id="rId10"/>
    <p:sldId id="456" r:id="rId11"/>
    <p:sldId id="458" r:id="rId12"/>
    <p:sldId id="459" r:id="rId13"/>
    <p:sldId id="460" r:id="rId14"/>
    <p:sldId id="469" r:id="rId15"/>
    <p:sldId id="471" r:id="rId16"/>
    <p:sldId id="470" r:id="rId17"/>
    <p:sldId id="472" r:id="rId18"/>
    <p:sldId id="463" r:id="rId19"/>
    <p:sldId id="462" r:id="rId20"/>
    <p:sldId id="464" r:id="rId21"/>
    <p:sldId id="480" r:id="rId22"/>
    <p:sldId id="466" r:id="rId23"/>
    <p:sldId id="465" r:id="rId24"/>
    <p:sldId id="430" r:id="rId25"/>
    <p:sldId id="433" r:id="rId26"/>
    <p:sldId id="478" r:id="rId27"/>
    <p:sldId id="4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FF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47066" autoAdjust="0"/>
  </p:normalViewPr>
  <p:slideViewPr>
    <p:cSldViewPr snapToGrid="0">
      <p:cViewPr varScale="1">
        <p:scale>
          <a:sx n="51" d="100"/>
          <a:sy n="51" d="100"/>
        </p:scale>
        <p:origin x="2634" y="78"/>
      </p:cViewPr>
      <p:guideLst/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0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r>
              <a:rPr lang="en-US" altLang="ko-KR" dirty="0"/>
              <a:t>~~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그결과를</a:t>
            </a:r>
            <a:r>
              <a:rPr lang="ko-KR" altLang="en-US" baseline="0" dirty="0"/>
              <a:t> 출력하는 프로그램을 작성해 보세요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프로그램을 작성해 보셨나요</a:t>
            </a:r>
            <a:r>
              <a:rPr lang="en-US" altLang="ko-KR" baseline="0" dirty="0"/>
              <a:t>…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사람의 생각이 각각 다르므로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프로그램과정을 다를 수 있지만</a:t>
            </a:r>
            <a:endParaRPr lang="en-US" altLang="ko-KR" baseline="0" dirty="0"/>
          </a:p>
          <a:p>
            <a:r>
              <a:rPr lang="ko-KR" altLang="en-US" baseline="0" dirty="0"/>
              <a:t>결과는 같아야 합니다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0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9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70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47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2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8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1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0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1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14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76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80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26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1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5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5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5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6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4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7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7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Yoon </a:t>
            </a:r>
            <a:r>
              <a:rPr lang="en-US" altLang="ko-KR" dirty="0" err="1"/>
              <a:t>Hyo</a:t>
            </a:r>
            <a:r>
              <a:rPr lang="en-US" altLang="ko-KR" dirty="0"/>
              <a:t>-Sun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21476"/>
            <a:ext cx="12192000" cy="194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505941"/>
            <a:ext cx="623392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11400248" y="535705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834931"/>
            <a:ext cx="120959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325611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2328" y="192951"/>
            <a:ext cx="6789789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12192000" cy="182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7873" y="2475479"/>
            <a:ext cx="9144000" cy="1105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err="1">
                <a:solidFill>
                  <a:srgbClr val="002060"/>
                </a:solidFill>
              </a:rPr>
              <a:t>데</a:t>
            </a:r>
            <a:r>
              <a:rPr lang="ko-KR" altLang="en-US" b="1" dirty="0" err="1">
                <a:solidFill>
                  <a:srgbClr val="FFC000"/>
                </a:solidFill>
              </a:rPr>
              <a:t>이</a:t>
            </a:r>
            <a:r>
              <a:rPr lang="ko-KR" altLang="en-US" b="1" dirty="0" err="1">
                <a:solidFill>
                  <a:srgbClr val="92D050"/>
                </a:solidFill>
              </a:rPr>
              <a:t>터</a:t>
            </a:r>
            <a:r>
              <a:rPr lang="ko-KR" altLang="en-US" sz="4400" b="1" dirty="0" err="1">
                <a:solidFill>
                  <a:srgbClr val="0070C0"/>
                </a:solidFill>
              </a:rPr>
              <a:t>을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ko-KR" altLang="en-US" b="1" dirty="0">
                <a:solidFill>
                  <a:srgbClr val="7030A0"/>
                </a:solidFill>
              </a:rPr>
              <a:t>저장</a:t>
            </a:r>
            <a:r>
              <a:rPr lang="ko-KR" altLang="en-US" sz="4400" b="1" dirty="0">
                <a:solidFill>
                  <a:srgbClr val="0070C0"/>
                </a:solidFill>
              </a:rPr>
              <a:t>하여</a:t>
            </a:r>
            <a:r>
              <a:rPr lang="ko-KR" altLang="en-US" b="1" dirty="0">
                <a:solidFill>
                  <a:srgbClr val="002060"/>
                </a:solidFill>
              </a:rPr>
              <a:t> 처리</a:t>
            </a:r>
            <a:r>
              <a:rPr lang="ko-KR" altLang="en-US" sz="4400" b="1" dirty="0">
                <a:solidFill>
                  <a:srgbClr val="0070C0"/>
                </a:solidFill>
              </a:rPr>
              <a:t>하자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CB61A8-A986-46D6-9423-47174BEB4DA0}"/>
              </a:ext>
            </a:extLst>
          </p:cNvPr>
          <p:cNvSpPr/>
          <p:nvPr/>
        </p:nvSpPr>
        <p:spPr>
          <a:xfrm>
            <a:off x="7581089" y="311285"/>
            <a:ext cx="4383932" cy="752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6"/>
    </mc:Choice>
    <mc:Fallback xmlns="">
      <p:transition spd="slow" advTm="327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input()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키보드로부터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입력받기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입력을 무조건 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형태로 반환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009" r="1172" b="6961"/>
          <a:stretch/>
        </p:blipFill>
        <p:spPr bwMode="auto">
          <a:xfrm>
            <a:off x="781878" y="2398642"/>
            <a:ext cx="10442713" cy="2067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81878" y="4754346"/>
            <a:ext cx="10442713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"이름을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입력하시오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55" y="5316355"/>
            <a:ext cx="4082432" cy="132203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537375" y="5304319"/>
            <a:ext cx="92585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이순신</a:t>
            </a:r>
            <a:endParaRPr lang="en-US" altLang="ko-KR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212910" y="5716465"/>
            <a:ext cx="92585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input()  </a:t>
            </a:r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068" y="1380874"/>
            <a:ext cx="1044602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= input("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print(name, "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씨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안녕하세요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?")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print("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파이썬에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오신 것을 환영합니다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069" y="3342275"/>
            <a:ext cx="10446026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“””</a:t>
            </a:r>
          </a:p>
          <a:p>
            <a:pPr latinLnBrk="1"/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= input("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print(name, "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씨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안녕하세요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?")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print("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파이썬에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오신 것을 환영합니다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pPr latinLnBrk="1"/>
            <a:r>
              <a:rPr lang="en-US" altLang="ko-KR" sz="2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“””</a:t>
            </a:r>
            <a:endParaRPr lang="ko-KR" altLang="en-US" sz="28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564" y="1023065"/>
            <a:ext cx="10446027" cy="9541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정수를 입력 받아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덧셈을 수행한 후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latinLnBrk="1"/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결과를 출력하세요</a:t>
            </a:r>
          </a:p>
        </p:txBody>
      </p:sp>
    </p:spTree>
    <p:extLst>
      <p:ext uri="{BB962C8B-B14F-4D97-AF65-F5344CB8AC3E}">
        <p14:creationId xmlns:p14="http://schemas.microsoft.com/office/powerpoint/2010/main" val="40065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00" y="1186416"/>
            <a:ext cx="9188904" cy="227240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3198870" y="1647911"/>
            <a:ext cx="6833025" cy="22135"/>
          </a:xfrm>
          <a:prstGeom prst="line">
            <a:avLst/>
          </a:prstGeom>
          <a:ln w="571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249216" y="1186415"/>
            <a:ext cx="854110" cy="602901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17" y="3747731"/>
            <a:ext cx="9309987" cy="29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05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33463" cy="538055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</a:rPr>
              <a:t> </a:t>
            </a:r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print()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1" y="1379621"/>
            <a:ext cx="8406063" cy="2219433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0" y="3922960"/>
            <a:ext cx="8406063" cy="19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900032" cy="538055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</a:rPr>
              <a:t>서식 지정자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ko-KR" sz="3600" b="1" dirty="0">
                <a:solidFill>
                  <a:srgbClr val="0070C0"/>
                </a:solidFill>
              </a:rPr>
              <a:t>%d (</a:t>
            </a:r>
            <a:r>
              <a:rPr lang="ko-KR" altLang="en-US" sz="3600" b="1" dirty="0">
                <a:solidFill>
                  <a:srgbClr val="0070C0"/>
                </a:solidFill>
              </a:rPr>
              <a:t>정수</a:t>
            </a:r>
            <a:r>
              <a:rPr lang="en-US" altLang="ko-KR" sz="3600" b="1" dirty="0">
                <a:solidFill>
                  <a:srgbClr val="0070C0"/>
                </a:solidFill>
              </a:rPr>
              <a:t>)  %f(</a:t>
            </a:r>
            <a:r>
              <a:rPr lang="ko-KR" altLang="en-US" sz="3600" b="1" dirty="0">
                <a:solidFill>
                  <a:srgbClr val="0070C0"/>
                </a:solidFill>
              </a:rPr>
              <a:t>실수</a:t>
            </a:r>
            <a:r>
              <a:rPr lang="en-US" altLang="ko-KR" sz="3600" b="1" dirty="0">
                <a:solidFill>
                  <a:srgbClr val="0070C0"/>
                </a:solidFill>
              </a:rPr>
              <a:t>)  %s(</a:t>
            </a:r>
            <a:r>
              <a:rPr lang="ko-KR" altLang="en-US" sz="3600" b="1" dirty="0">
                <a:solidFill>
                  <a:srgbClr val="0070C0"/>
                </a:solidFill>
              </a:rPr>
              <a:t>문자열</a:t>
            </a:r>
            <a:r>
              <a:rPr lang="en-US" altLang="ko-KR" sz="3600" b="1" dirty="0">
                <a:solidFill>
                  <a:srgbClr val="0070C0"/>
                </a:solidFill>
              </a:rPr>
              <a:t>)</a:t>
            </a:r>
            <a:endParaRPr lang="ko-KR" altLang="en-US" sz="36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8FA3DE-B509-4193-85EF-69EFF43B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7" y="1350353"/>
            <a:ext cx="10252954" cy="35394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1.124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33463" cy="538055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328" y="1055715"/>
            <a:ext cx="11159112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"오늘도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굿모닝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입니다"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"애플파이"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애플파이가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있네요 '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있네요 '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물가가 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%%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오른다고 하네요 '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59" y="4242348"/>
            <a:ext cx="4804374" cy="176221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61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33463" cy="538055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7587" y="879843"/>
            <a:ext cx="10289513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= “</a:t>
            </a:r>
            <a:r>
              <a:rPr lang="en-US" altLang="ko-KR" sz="2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'%'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</a:t>
            </a: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"이름: 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나이: %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d세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문자열.format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string1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"이름: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{}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나이: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{}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(string1)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문자열</a:t>
            </a:r>
            <a:r>
              <a:rPr kumimoji="0" lang="en-US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(f-string)</a:t>
            </a: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string2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"이름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나이: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세"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(string2)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제목 4"/>
          <p:cNvSpPr txBox="1">
            <a:spLocks/>
          </p:cNvSpPr>
          <p:nvPr/>
        </p:nvSpPr>
        <p:spPr>
          <a:xfrm>
            <a:off x="362328" y="192951"/>
            <a:ext cx="10900032" cy="538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solidFill>
                  <a:srgbClr val="002060"/>
                </a:solidFill>
              </a:rPr>
              <a:t>문자열 </a:t>
            </a:r>
            <a:r>
              <a:rPr lang="ko-KR" altLang="en-US" sz="3600" b="1" dirty="0" err="1">
                <a:solidFill>
                  <a:srgbClr val="002060"/>
                </a:solidFill>
              </a:rPr>
              <a:t>서식화</a:t>
            </a:r>
            <a:endParaRPr lang="ko-KR" altLang="en-US" sz="36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2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6347" y="1039839"/>
            <a:ext cx="10780240" cy="15696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모듈을 사용하기 위해 준비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모듈에 있는 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객체 </a:t>
            </a:r>
            <a:r>
              <a:rPr kumimoji="0" lang="ko-KR" altLang="ko-KR" sz="2400" b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</a:t>
            </a:r>
            <a:br>
              <a:rPr kumimoji="0" lang="ko-KR" altLang="ko-KR" sz="24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kumimoji="0" lang="ko-KR" altLang="ko-KR" sz="2400" b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76" y="3156354"/>
            <a:ext cx="4806361" cy="293135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58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7791" y="880985"/>
            <a:ext cx="9643332" cy="526297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  </a:t>
            </a:r>
            <a:endParaRPr lang="en-US" altLang="ko-KR" sz="2400" b="1" i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  </a:t>
            </a: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s.shape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square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s.backward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83" y="4029119"/>
            <a:ext cx="3467584" cy="211484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46B25-CB1B-4322-8FEA-89E7A2195E7F}"/>
              </a:ext>
            </a:extLst>
          </p:cNvPr>
          <p:cNvSpPr txBox="1"/>
          <p:nvPr/>
        </p:nvSpPr>
        <p:spPr>
          <a:xfrm>
            <a:off x="9868619" y="6299982"/>
            <a:ext cx="23233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Day_02_02.py</a:t>
            </a:r>
            <a:r>
              <a:rPr lang="en-US" altLang="ko-KR" sz="2800" b="1" dirty="0"/>
              <a:t>   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556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타입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자료형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input()</a:t>
            </a:r>
          </a:p>
          <a:p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타입 변환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서식 지정자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95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2"/>
    </mc:Choice>
    <mc:Fallback xmlns="">
      <p:transition spd="slow" advTm="5678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2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564" y="1023065"/>
            <a:ext cx="10446027" cy="5232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도형의 선분 길이를 </a:t>
            </a:r>
            <a:r>
              <a:rPr lang="ko-KR" altLang="en-US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그려 보자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9" name="그림 8" descr="Python Turtle Graphic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52" y="2134055"/>
            <a:ext cx="4678009" cy="3639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46B25-CB1B-4322-8FEA-89E7A2195E7F}"/>
              </a:ext>
            </a:extLst>
          </p:cNvPr>
          <p:cNvSpPr txBox="1"/>
          <p:nvPr/>
        </p:nvSpPr>
        <p:spPr>
          <a:xfrm>
            <a:off x="9868619" y="6299982"/>
            <a:ext cx="23233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Day_02_03.py</a:t>
            </a:r>
            <a:r>
              <a:rPr lang="en-US" altLang="ko-KR" sz="2800" b="1" dirty="0"/>
              <a:t>    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6B25-CB1B-4322-8FEA-89E7A2195E7F}"/>
              </a:ext>
            </a:extLst>
          </p:cNvPr>
          <p:cNvSpPr txBox="1"/>
          <p:nvPr/>
        </p:nvSpPr>
        <p:spPr>
          <a:xfrm>
            <a:off x="2276374" y="5977303"/>
            <a:ext cx="690213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size =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(input(“</a:t>
            </a:r>
            <a:r>
              <a:rPr lang="ko-KR" altLang="en-US" sz="2400" b="1" dirty="0"/>
              <a:t>집의 크기는 얼마로 할까요</a:t>
            </a:r>
            <a:r>
              <a:rPr lang="en-US" altLang="ko-KR" sz="2400" b="1" dirty="0"/>
              <a:t>?”))</a:t>
            </a:r>
            <a:r>
              <a:rPr lang="en-US" altLang="ko-KR" sz="2800" b="1" dirty="0"/>
              <a:t>   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95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2" b="74385"/>
          <a:stretch/>
        </p:blipFill>
        <p:spPr>
          <a:xfrm>
            <a:off x="2263117" y="889869"/>
            <a:ext cx="6863422" cy="2811800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그림 5" descr="Python Turtle Graphic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12" y="3935142"/>
            <a:ext cx="3681231" cy="28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4" r="40262" b="37903"/>
          <a:stretch/>
        </p:blipFill>
        <p:spPr>
          <a:xfrm>
            <a:off x="910836" y="1432193"/>
            <a:ext cx="4644459" cy="4037682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6" r="27403"/>
          <a:stretch/>
        </p:blipFill>
        <p:spPr>
          <a:xfrm>
            <a:off x="6569210" y="1432193"/>
            <a:ext cx="4690029" cy="4037682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3" name="타원 2"/>
          <p:cNvSpPr/>
          <p:nvPr/>
        </p:nvSpPr>
        <p:spPr>
          <a:xfrm>
            <a:off x="305815" y="1397148"/>
            <a:ext cx="306104" cy="4006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09200" y="1408721"/>
            <a:ext cx="306104" cy="4006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2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Python Turtle Graphic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36" y="1890495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5" y="289341"/>
            <a:ext cx="6856874" cy="6279318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058321" y="2945469"/>
            <a:ext cx="6856874" cy="6420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8321" y="6183699"/>
            <a:ext cx="6856874" cy="3561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6815" y="2869667"/>
            <a:ext cx="414068" cy="396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6815" y="5906713"/>
            <a:ext cx="414068" cy="396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Python Turtle Graphic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3" y="2090228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2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1942" y="534219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57" y="287623"/>
            <a:ext cx="6738414" cy="5765722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46357" y="1513113"/>
            <a:ext cx="6738414" cy="7184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46357" y="4996543"/>
            <a:ext cx="6738414" cy="3374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66491" y="1673934"/>
            <a:ext cx="414068" cy="396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66491" y="4988327"/>
            <a:ext cx="414068" cy="396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94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99" y="1311032"/>
            <a:ext cx="8454129" cy="4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6488" y="1199718"/>
            <a:ext cx="3021468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t.fillcolor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silver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t.begin_fill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t.end_fill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9437" y="1199718"/>
            <a:ext cx="3004284" cy="48320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s.fillcolor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s.begin_fill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s.lt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s.end_fill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저장하는 공간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변수는 컴퓨터의 메모리 공간에 이름을 붙이는 것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변수에 저장된 값은 변경 가능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0" y="3299347"/>
            <a:ext cx="3319669" cy="19299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457" y="2925977"/>
            <a:ext cx="4723996" cy="23032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9221" y="5733039"/>
            <a:ext cx="106673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‘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기호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‘오른쪽의 값을 왼쪽의 변수에 </a:t>
            </a:r>
            <a:r>
              <a:rPr lang="ko-KR" altLang="en-US" sz="2400" b="1" dirty="0" err="1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저장하라’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의미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연산자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2400" b="1" dirty="0" err="1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할당연산자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또는 </a:t>
            </a:r>
            <a:r>
              <a:rPr lang="ko-KR" altLang="en-US" sz="2400" b="1" dirty="0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대입연산자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한다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743"/>
    </mc:Choice>
    <mc:Fallback xmlns="">
      <p:transition advTm="857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동시 </a:t>
            </a:r>
            <a:r>
              <a:rPr lang="ko-KR" altLang="en-US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할당문</a:t>
            </a:r>
            <a:r>
              <a:rPr lang="ko-KR" altLang="en-US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줄에 여러 개의 변수를 선언하고 이 변수에 값을 동시에 할당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80622" y="1918657"/>
            <a:ext cx="10177670" cy="3108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7, 19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 b = b, a       # a</a:t>
            </a:r>
            <a:r>
              <a: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kumimoji="0" lang="en-US" altLang="ko-KR" sz="28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b</a:t>
            </a:r>
            <a:r>
              <a:rPr kumimoji="0" lang="ko-KR" altLang="en-US" sz="28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값을 동시에 바꿈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rint(b)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6B25-CB1B-4322-8FEA-89E7A2195E7F}"/>
              </a:ext>
            </a:extLst>
          </p:cNvPr>
          <p:cNvSpPr txBox="1"/>
          <p:nvPr/>
        </p:nvSpPr>
        <p:spPr>
          <a:xfrm>
            <a:off x="7803288" y="5090299"/>
            <a:ext cx="31550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Day_02_01.py</a:t>
            </a:r>
            <a:r>
              <a:rPr lang="en-US" altLang="ko-KR" sz="2800" b="1" dirty="0"/>
              <a:t>   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31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18"/>
    </mc:Choice>
    <mc:Fallback xmlns="">
      <p:transition spd="slow" advTm="891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역할을 가장 잘 설명하는 이름을 지어야 한다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</a:t>
            </a:r>
            <a:r>
              <a:rPr lang="ko-KR" altLang="en-US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가독성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향상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영문자와 숫자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밑줄 문자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(_)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이루어진다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식별자의 첫 글자는 숫자로 시작할 수 없다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중간에 공백을 가질 수 없다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대문자와 소문자는 구별된다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파이썬의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예약어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식별자로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사용할 수 없다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 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</a:t>
            </a:r>
            <a:r>
              <a:rPr lang="ko-KR" altLang="en-US" sz="3600" b="1" spc="-150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이름은 어떻게 짓나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2" y="4000232"/>
            <a:ext cx="10390589" cy="25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910"/>
    </mc:Choice>
    <mc:Fallback xmlns="">
      <p:transition advTm="709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</a:t>
            </a:r>
            <a:r>
              <a:rPr lang="en-US" altLang="ko-KR" sz="2400" baseline="300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integer</a:t>
            </a:r>
            <a:endParaRPr lang="en-US" altLang="ko-KR" sz="24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실수</a:t>
            </a:r>
            <a:r>
              <a:rPr lang="en-US" altLang="ko-KR" sz="2400" baseline="300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floating-point</a:t>
            </a:r>
            <a:endParaRPr lang="en-US" altLang="ko-KR" sz="24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en-US" altLang="ko-KR" sz="2400" baseline="300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endParaRPr lang="en-US" altLang="ko-KR" sz="24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err="1">
                <a:solidFill>
                  <a:srgbClr val="002060"/>
                </a:solidFill>
              </a:rPr>
              <a:t>부울형</a:t>
            </a:r>
            <a:r>
              <a:rPr lang="en-US" altLang="ko-KR" sz="2400" baseline="30000" dirty="0">
                <a:solidFill>
                  <a:srgbClr val="002060"/>
                </a:solidFill>
              </a:rPr>
              <a:t>bool 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(True)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또는 거짓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(False)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</a:t>
            </a:r>
            <a:r>
              <a:rPr lang="ko-KR" altLang="en-US" sz="3600" b="1" spc="-150" dirty="0" err="1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료</a:t>
            </a:r>
            <a:r>
              <a:rPr lang="ko-KR" altLang="en-US" sz="3600" b="1" spc="-150" dirty="0" err="1">
                <a:solidFill>
                  <a:srgbClr val="92D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 Type)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9855" b="7407"/>
          <a:stretch/>
        </p:blipFill>
        <p:spPr>
          <a:xfrm>
            <a:off x="5723907" y="3495173"/>
            <a:ext cx="5715098" cy="3005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9221" y="5945048"/>
            <a:ext cx="106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type()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데이터 타입 확인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2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E1F06C-8FEA-4671-B1E7-AB5958703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38287" r="28276" b="2642"/>
          <a:stretch/>
        </p:blipFill>
        <p:spPr>
          <a:xfrm>
            <a:off x="738909" y="887240"/>
            <a:ext cx="10116196" cy="3947310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17440" r="15248" b="41328"/>
          <a:stretch/>
        </p:blipFill>
        <p:spPr>
          <a:xfrm>
            <a:off x="5441583" y="5053186"/>
            <a:ext cx="5413522" cy="174620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4" name="직선 연결선 3"/>
          <p:cNvCxnSpPr/>
          <p:nvPr/>
        </p:nvCxnSpPr>
        <p:spPr>
          <a:xfrm>
            <a:off x="5902036" y="6032665"/>
            <a:ext cx="45126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9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문자열과 문자열 인덱싱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문자로 이루어지 텍스트 데이터</a:t>
            </a:r>
            <a:endParaRPr lang="en-US" altLang="ko-KR" sz="24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큰 따옴표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(“)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작은 따옴표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(‘)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생성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5" y="4209661"/>
            <a:ext cx="10775262" cy="128782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1325" y="2491772"/>
            <a:ext cx="10645795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7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</a:t>
            </a:r>
            <a:r>
              <a:rPr lang="ko-KR" altLang="en-US" sz="3600" b="1" spc="-150" dirty="0" err="1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료</a:t>
            </a:r>
            <a:r>
              <a:rPr lang="ko-KR" altLang="en-US" sz="3600" b="1" spc="-150" dirty="0" err="1">
                <a:solidFill>
                  <a:srgbClr val="92D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</a:t>
            </a:r>
            <a:r>
              <a:rPr lang="ko-KR" altLang="en-US" sz="3600" b="1" spc="-150" dirty="0">
                <a:solidFill>
                  <a:srgbClr val="92D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변환 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형 변환</a:t>
            </a:r>
            <a:r>
              <a:rPr lang="en-US" altLang="ko-KR" sz="3600" b="1" spc="-15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변환하려면 </a:t>
            </a:r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실수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변환하려면 </a:t>
            </a:r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변환하려면 </a:t>
            </a:r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실수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변환하려면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float()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3" y="3718519"/>
            <a:ext cx="9077739" cy="27820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16697" y="4488399"/>
            <a:ext cx="15902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5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10177</TotalTime>
  <Words>482</Words>
  <Application>Microsoft Office PowerPoint</Application>
  <PresentationFormat>와이드스크린</PresentationFormat>
  <Paragraphs>187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함초롬돋움</vt:lpstr>
      <vt:lpstr>Arial</vt:lpstr>
      <vt:lpstr>Georgia</vt:lpstr>
      <vt:lpstr>Wingdings</vt:lpstr>
      <vt:lpstr>Office 테마</vt:lpstr>
      <vt:lpstr>데이터을  저장하여 처리하자</vt:lpstr>
      <vt:lpstr>목차</vt:lpstr>
      <vt:lpstr>변수 </vt:lpstr>
      <vt:lpstr>변수</vt:lpstr>
      <vt:lpstr>변수  이름은 어떻게 짓나?</vt:lpstr>
      <vt:lpstr>자료형(Data Type)</vt:lpstr>
      <vt:lpstr>PowerPoint 프레젠테이션</vt:lpstr>
      <vt:lpstr>문자열과 문자열 인덱싱</vt:lpstr>
      <vt:lpstr>자료형 의 변환  (데이터 형 변환)</vt:lpstr>
      <vt:lpstr>input() </vt:lpstr>
      <vt:lpstr>input()  사용 예</vt:lpstr>
      <vt:lpstr>도전</vt:lpstr>
      <vt:lpstr>도전</vt:lpstr>
      <vt:lpstr> print()</vt:lpstr>
      <vt:lpstr>서식 지정자 : %d (정수)  %f(실수)  %s(문자열)</vt:lpstr>
      <vt:lpstr> </vt:lpstr>
      <vt:lpstr> </vt:lpstr>
      <vt:lpstr>객체 </vt:lpstr>
      <vt:lpstr>PowerPoint 프레젠테이션</vt:lpstr>
      <vt:lpstr>도전</vt:lpstr>
      <vt:lpstr>PowerPoint 프레젠테이션</vt:lpstr>
      <vt:lpstr>PowerPoint 프레젠테이션</vt:lpstr>
      <vt:lpstr>도전</vt:lpstr>
      <vt:lpstr>PowerPoint 프레젠테이션</vt:lpstr>
      <vt:lpstr>PowerPoint 프레젠테이션</vt:lpstr>
      <vt:lpstr>도전 </vt:lpstr>
      <vt:lpstr>도전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윤효순</dc:creator>
  <cp:lastModifiedBy>user</cp:lastModifiedBy>
  <cp:revision>990</cp:revision>
  <dcterms:created xsi:type="dcterms:W3CDTF">2020-11-10T07:48:46Z</dcterms:created>
  <dcterms:modified xsi:type="dcterms:W3CDTF">2024-08-27T23:49:46Z</dcterms:modified>
</cp:coreProperties>
</file>