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84" r:id="rId3"/>
    <p:sldId id="293" r:id="rId4"/>
    <p:sldId id="285" r:id="rId5"/>
    <p:sldId id="256" r:id="rId6"/>
    <p:sldId id="286" r:id="rId7"/>
    <p:sldId id="260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83" r:id="rId16"/>
    <p:sldId id="271" r:id="rId17"/>
    <p:sldId id="272" r:id="rId18"/>
    <p:sldId id="261" r:id="rId19"/>
    <p:sldId id="262" r:id="rId20"/>
    <p:sldId id="263" r:id="rId21"/>
    <p:sldId id="273" r:id="rId22"/>
    <p:sldId id="274" r:id="rId23"/>
    <p:sldId id="275" r:id="rId24"/>
    <p:sldId id="276" r:id="rId25"/>
    <p:sldId id="277" r:id="rId26"/>
    <p:sldId id="279" r:id="rId27"/>
    <p:sldId id="278" r:id="rId28"/>
    <p:sldId id="280" r:id="rId29"/>
    <p:sldId id="281" r:id="rId30"/>
    <p:sldId id="282" r:id="rId31"/>
    <p:sldId id="290" r:id="rId32"/>
    <p:sldId id="291" r:id="rId33"/>
    <p:sldId id="292" r:id="rId3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58BDA-F3C8-4A12-8D9A-76E6E208E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EB3EAE-1950-4C3E-A9F4-AEE2732FC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86F39-59E1-4CC0-8769-F3E4FFB7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DA36-20B5-47AD-A5F4-65A4F6B6B334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424D3D-175E-4386-8055-DDF75730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16B8C-903D-416A-8246-C7C588D00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8EC4-BA80-49A0-9B31-A65651904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82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943C4-8F12-4928-9ABA-01FA6B26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B55607-D64C-45E1-94B5-3A8B19B71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F58E9-CE31-4C3D-A9C2-1B6E2A68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DA36-20B5-47AD-A5F4-65A4F6B6B334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061EA-2F88-474E-9139-B27D58598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CFE7C-8154-402D-B332-4901A947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8EC4-BA80-49A0-9B31-A65651904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540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A0E716-8504-4B4E-9C62-48FCC2A40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1F4D21-ED9C-42B1-BC8C-FCE26B89A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603A8D-A8F0-454F-ACD9-215B1D5D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DA36-20B5-47AD-A5F4-65A4F6B6B334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69B7E7-5717-49BF-BAD0-B4DC25B8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3D0EB9-2B68-46EF-8538-D68667DA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8EC4-BA80-49A0-9B31-A65651904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48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5FB75-6FCE-4240-9CFB-6840368A3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DACB22-5410-4353-B89D-FBC462EE7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7E2E8A-989B-46B0-A2D1-AD6E24E6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DA36-20B5-47AD-A5F4-65A4F6B6B334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F9BA5-3C47-47B1-8568-BCC3C9E1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7538A-12B8-4434-9CCE-A4720069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8EC4-BA80-49A0-9B31-A65651904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04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3882F-3189-45A6-ACAA-C6E3EBB53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43B3E2-71B7-476B-9FED-C6A3046AB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5E408-5248-422A-AEA2-F232EE2A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DA36-20B5-47AD-A5F4-65A4F6B6B334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1B123-9D5D-4399-A7A6-BF3014549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F2B68C-8BC4-4DF8-8681-EEDAEA92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8EC4-BA80-49A0-9B31-A65651904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37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E3176-0383-4C22-AEF6-B796C4CB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A6801C-E15B-4F6F-BECC-C81FDAB64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227491-E7C4-428F-882B-B5AA848A6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349BF-FD23-4502-8549-29FD0F2D6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DA36-20B5-47AD-A5F4-65A4F6B6B334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18B546-3E79-4761-999F-C0E7A322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975951-1EA1-4BA7-AB3E-7BF392D7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8EC4-BA80-49A0-9B31-A65651904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851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5E769-AE2E-4518-824E-60FE551A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03DFAC-8AAA-4149-8AA9-6F9AFFD70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C572A3-ED5B-40EB-89C4-20F0391A0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7F8F33-7D2C-47F7-AE02-867110847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AB785D-6A0B-460B-AE30-272596D0A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7206C1-F4BA-4D0B-B9F9-1AE028C3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DA36-20B5-47AD-A5F4-65A4F6B6B334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73F4A6-AF4B-44B9-9A67-5FD1B56E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669068-B573-4098-9BC0-919A1095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8EC4-BA80-49A0-9B31-A65651904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23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CE5CF-9823-4B49-ACF9-BBAF6F06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51B896-5079-4FCC-884D-39BC44A3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DA36-20B5-47AD-A5F4-65A4F6B6B334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6E8239-8A3E-41E2-A27C-15B34B562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04BA1A-AF46-49FE-80F6-312D4E59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8EC4-BA80-49A0-9B31-A65651904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44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32B8A4-8D4F-46CC-B9C7-4D2347840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DA36-20B5-47AD-A5F4-65A4F6B6B334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2032F9-7428-4AB4-99C6-0B73D0C2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7EDCE7-8EE6-4EBA-BC88-02E2FC74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8EC4-BA80-49A0-9B31-A65651904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65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FBC5B-03A9-4107-A396-593DEE77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E2254-2A3A-48D5-98B7-90026DCA4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A0C2F5-C1D0-4B6C-A223-E08FF8DEF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428902-2C04-47DB-B3EE-CC8FB130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DA36-20B5-47AD-A5F4-65A4F6B6B334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BA4B80-FE1E-4BC8-ACFD-460362AC8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48F467-4039-49F2-BC5D-CD661326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8EC4-BA80-49A0-9B31-A65651904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16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986EB-9BA4-4F2B-A39B-4C2ACBEE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780C70-CCBC-478F-AEB8-EED49122D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EE2059-8EF9-4745-B4E6-5723EC6FA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9C4ABD-A0B0-474E-8804-924EC121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DA36-20B5-47AD-A5F4-65A4F6B6B334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4503C-A2CE-4951-B74B-69961A3F5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DC837E-909D-4661-8CAF-74E9CBB0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8EC4-BA80-49A0-9B31-A65651904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83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915DAB-FB7F-46A1-96FD-265AAC61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9427E-100E-41CD-BEDE-7CB717D86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D4D1A-DA7A-44F5-A5A3-96DCE39EC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EDA36-20B5-47AD-A5F4-65A4F6B6B334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72596-6842-4587-A963-A06FB881C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61BA8-F87E-4ADB-B4E2-EF8BDE6C6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38EC4-BA80-49A0-9B31-A65651904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30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63530" y="1543575"/>
            <a:ext cx="3766657" cy="1317071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830187" y="994095"/>
            <a:ext cx="1361813" cy="241602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3758269"/>
            <a:ext cx="4228052" cy="1407550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19482496">
            <a:off x="3441908" y="2696161"/>
            <a:ext cx="4408944" cy="1317071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417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C8FD34D-A234-4D95-9CA1-B46DB29DD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678" y="712705"/>
            <a:ext cx="6048472" cy="439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6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46CB8-9A59-4D3F-AA44-72A4A59C7A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라인트레이싱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316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09FA7D-4D49-4701-837F-95907D166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977" y="193470"/>
            <a:ext cx="5500411" cy="666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14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46CB8-9A59-4D3F-AA44-72A4A59C7A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라인트레이싱</a:t>
            </a:r>
            <a:r>
              <a:rPr lang="en-US" altLang="ko-KR" dirty="0"/>
              <a:t>2</a:t>
            </a:r>
            <a:br>
              <a:rPr lang="en-US" altLang="ko-KR" dirty="0"/>
            </a:br>
            <a:r>
              <a:rPr lang="ko-KR" altLang="en-US" dirty="0"/>
              <a:t>빨강색상에 멈추기</a:t>
            </a:r>
          </a:p>
        </p:txBody>
      </p:sp>
    </p:spTree>
    <p:extLst>
      <p:ext uri="{BB962C8B-B14F-4D97-AF65-F5344CB8AC3E}">
        <p14:creationId xmlns:p14="http://schemas.microsoft.com/office/powerpoint/2010/main" val="691484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6FC2C9-4E97-41B9-BD27-5A13765D4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760" y="164671"/>
            <a:ext cx="5192325" cy="652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40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46CB8-9A59-4D3F-AA44-72A4A59C7A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라인트레이싱</a:t>
            </a:r>
            <a:r>
              <a:rPr lang="en-US" altLang="ko-KR" dirty="0"/>
              <a:t>3</a:t>
            </a:r>
            <a:br>
              <a:rPr lang="en-US" altLang="ko-KR" dirty="0"/>
            </a:br>
            <a:r>
              <a:rPr lang="ko-KR" altLang="en-US" dirty="0"/>
              <a:t>빨강색상에 멈추기</a:t>
            </a:r>
          </a:p>
        </p:txBody>
      </p:sp>
    </p:spTree>
    <p:extLst>
      <p:ext uri="{BB962C8B-B14F-4D97-AF65-F5344CB8AC3E}">
        <p14:creationId xmlns:p14="http://schemas.microsoft.com/office/powerpoint/2010/main" val="1095471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F70C12-E11F-4C82-A0F0-8F3890F15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390" y="602574"/>
            <a:ext cx="9383697" cy="605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17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FC1793-C96E-4DC8-B795-5F7ABA099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938" y="846800"/>
            <a:ext cx="7899623" cy="501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40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46CB8-9A59-4D3F-AA44-72A4A59C7A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눌리면 </a:t>
            </a:r>
            <a:r>
              <a:rPr lang="en-US" altLang="ko-KR" dirty="0"/>
              <a:t>3</a:t>
            </a:r>
            <a:r>
              <a:rPr lang="ko-KR" altLang="en-US" dirty="0"/>
              <a:t>초 멈추기</a:t>
            </a:r>
          </a:p>
        </p:txBody>
      </p:sp>
    </p:spTree>
    <p:extLst>
      <p:ext uri="{BB962C8B-B14F-4D97-AF65-F5344CB8AC3E}">
        <p14:creationId xmlns:p14="http://schemas.microsoft.com/office/powerpoint/2010/main" val="200716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9E20793-1C17-4F31-9E72-9A8C64CD9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689" y="168676"/>
            <a:ext cx="7590408" cy="668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6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86" y="670560"/>
            <a:ext cx="10322371" cy="339077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690948" y="3207898"/>
            <a:ext cx="3535680" cy="3800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7030A0"/>
                </a:solidFill>
              </a:rPr>
              <a:t>스파이크프라임</a:t>
            </a:r>
            <a:endParaRPr lang="ko-KR" alt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28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A1D6C8-A53B-44ED-ABE0-4D783543B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79" y="493978"/>
            <a:ext cx="6814111" cy="587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66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46CB8-9A59-4D3F-AA44-72A4A59C7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30220"/>
          </a:xfrm>
        </p:spPr>
        <p:txBody>
          <a:bodyPr/>
          <a:lstStyle/>
          <a:p>
            <a:r>
              <a:rPr lang="ko-KR" altLang="en-US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1410669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34FF188-204C-4041-84C8-AB9D5FCB0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4" y="331300"/>
            <a:ext cx="6355631" cy="589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98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46CB8-9A59-4D3F-AA44-72A4A59C7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30220"/>
          </a:xfrm>
        </p:spPr>
        <p:txBody>
          <a:bodyPr/>
          <a:lstStyle/>
          <a:p>
            <a:r>
              <a:rPr lang="ko-KR" altLang="en-US" dirty="0"/>
              <a:t>첫번째 보면 멈춘다</a:t>
            </a:r>
          </a:p>
        </p:txBody>
      </p:sp>
    </p:spTree>
    <p:extLst>
      <p:ext uri="{BB962C8B-B14F-4D97-AF65-F5344CB8AC3E}">
        <p14:creationId xmlns:p14="http://schemas.microsoft.com/office/powerpoint/2010/main" val="1211217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539A7B5-4CA1-4AC2-9383-849AB7B1F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72" y="777011"/>
            <a:ext cx="5845047" cy="46206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956BA4-52ED-4C35-AF59-CD6137482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919" y="777011"/>
            <a:ext cx="4397121" cy="414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52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71C34D-E886-43ED-A6D3-D7E29FFC0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614" y="834165"/>
            <a:ext cx="5448772" cy="518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97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46CB8-9A59-4D3F-AA44-72A4A59C7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30220"/>
          </a:xfrm>
        </p:spPr>
        <p:txBody>
          <a:bodyPr/>
          <a:lstStyle/>
          <a:p>
            <a:r>
              <a:rPr lang="ko-KR" altLang="en-US" dirty="0"/>
              <a:t>두번째 보면 멈춘다</a:t>
            </a:r>
          </a:p>
        </p:txBody>
      </p:sp>
    </p:spTree>
    <p:extLst>
      <p:ext uri="{BB962C8B-B14F-4D97-AF65-F5344CB8AC3E}">
        <p14:creationId xmlns:p14="http://schemas.microsoft.com/office/powerpoint/2010/main" val="1060005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50CAE0-DE1A-4CE3-AA08-44716ADE2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84" y="133067"/>
            <a:ext cx="7679185" cy="60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99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B42BCBC-8AF1-4018-8B72-AABC4041C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139" y="261989"/>
            <a:ext cx="3616566" cy="323780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06CA87C-A59B-4430-A36A-14B5366FD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228" y="3249599"/>
            <a:ext cx="3955123" cy="25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97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0A8BB0-1788-45FC-9AAE-56B2AD52B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300" y="1527645"/>
            <a:ext cx="3467400" cy="38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2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3918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6466114"/>
            <a:ext cx="12192000" cy="3918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852366" y="0"/>
            <a:ext cx="33963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33963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232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3E800-CDB2-419B-B205-2F0AA0DE15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Wiki </a:t>
            </a:r>
            <a:r>
              <a:rPr lang="en-US" altLang="ko-KR" dirty="0" err="1"/>
              <a:t>huskylens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FBB5FB-DACA-4E54-A90D-A46EC19EBB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878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47" y="109056"/>
            <a:ext cx="9118833" cy="6677637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201336" y="352337"/>
            <a:ext cx="427838" cy="5033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rgbClr val="7030A0"/>
                </a:solidFill>
              </a:rPr>
              <a:t>1</a:t>
            </a:r>
            <a:endParaRPr lang="ko-KR" altLang="en-US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862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01336" y="352337"/>
            <a:ext cx="427838" cy="5033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rgbClr val="7030A0"/>
                </a:solidFill>
              </a:rPr>
              <a:t>2</a:t>
            </a:r>
            <a:endParaRPr lang="ko-KR" altLang="en-US" sz="3200" b="1" dirty="0">
              <a:solidFill>
                <a:srgbClr val="7030A0"/>
              </a:solidFill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61129" y="-515924"/>
            <a:ext cx="4723000" cy="823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88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92058" y="-467689"/>
            <a:ext cx="4248743" cy="7793373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201336" y="352337"/>
            <a:ext cx="427838" cy="5033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rgbClr val="7030A0"/>
                </a:solidFill>
              </a:rPr>
              <a:t>3</a:t>
            </a:r>
            <a:endParaRPr lang="ko-KR" altLang="en-US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8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00" y="0"/>
            <a:ext cx="10944274" cy="1759274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3" name="아래쪽 화살표 2"/>
          <p:cNvSpPr/>
          <p:nvPr/>
        </p:nvSpPr>
        <p:spPr>
          <a:xfrm>
            <a:off x="5251269" y="1959499"/>
            <a:ext cx="600891" cy="531223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349" y="2690946"/>
            <a:ext cx="7715794" cy="3683727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722811" y="5799909"/>
            <a:ext cx="10101943" cy="43542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4FC7C0F-3C4C-4319-A0A6-F62F6E4BECB1}"/>
              </a:ext>
            </a:extLst>
          </p:cNvPr>
          <p:cNvSpPr txBox="1">
            <a:spLocks/>
          </p:cNvSpPr>
          <p:nvPr/>
        </p:nvSpPr>
        <p:spPr>
          <a:xfrm>
            <a:off x="3047999" y="6407170"/>
            <a:ext cx="6296295" cy="4508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구 버전을 다운 받아야 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88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4FC7C0F-3C4C-4319-A0A6-F62F6E4BE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4754" y="4669810"/>
            <a:ext cx="4650378" cy="450830"/>
          </a:xfrm>
          <a:solidFill>
            <a:srgbClr val="00B0F0"/>
          </a:solidFill>
        </p:spPr>
        <p:txBody>
          <a:bodyPr/>
          <a:lstStyle/>
          <a:p>
            <a:r>
              <a:rPr lang="ko-KR" altLang="en-US" dirty="0"/>
              <a:t>구 버전을 다운 받아야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260" y="1010443"/>
            <a:ext cx="9026169" cy="3117420"/>
          </a:xfrm>
          <a:prstGeom prst="rect">
            <a:avLst/>
          </a:prstGeom>
          <a:solidFill>
            <a:srgbClr val="92D050"/>
          </a:solidFill>
          <a:ln w="381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9316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754" y="469220"/>
            <a:ext cx="11878491" cy="1265237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ko-KR" altLang="en-US" sz="4000" b="1" dirty="0" smtClean="0">
                <a:solidFill>
                  <a:srgbClr val="002060"/>
                </a:solidFill>
              </a:rPr>
              <a:t>블루투스에서 허브를 쉽게 인식하기 위해서는 </a:t>
            </a:r>
            <a:r>
              <a:rPr lang="en-US" altLang="ko-KR" sz="4000" b="1" dirty="0" smtClean="0">
                <a:solidFill>
                  <a:srgbClr val="002060"/>
                </a:solidFill>
              </a:rPr>
              <a:t/>
            </a:r>
            <a:br>
              <a:rPr lang="en-US" altLang="ko-KR" sz="4000" b="1" dirty="0" smtClean="0">
                <a:solidFill>
                  <a:srgbClr val="002060"/>
                </a:solidFill>
              </a:rPr>
            </a:br>
            <a:r>
              <a:rPr lang="ko-KR" altLang="en-US" sz="4000" b="1" dirty="0" smtClean="0">
                <a:solidFill>
                  <a:srgbClr val="002060"/>
                </a:solidFill>
              </a:rPr>
              <a:t>이름을 제어판에서 </a:t>
            </a:r>
            <a:r>
              <a:rPr lang="ko-KR" altLang="en-US" sz="4000" b="1" dirty="0" err="1" smtClean="0">
                <a:solidFill>
                  <a:srgbClr val="002060"/>
                </a:solidFill>
              </a:rPr>
              <a:t>해야된다</a:t>
            </a:r>
            <a:r>
              <a:rPr lang="en-US" altLang="ko-KR" sz="4000" b="1" dirty="0" smtClean="0">
                <a:solidFill>
                  <a:srgbClr val="002060"/>
                </a:solidFill>
              </a:rPr>
              <a:t>.</a:t>
            </a:r>
            <a:r>
              <a:rPr lang="ko-KR" altLang="en-US" sz="4000" b="1" dirty="0" smtClean="0">
                <a:solidFill>
                  <a:srgbClr val="002060"/>
                </a:solidFill>
              </a:rPr>
              <a:t> </a:t>
            </a:r>
            <a:endParaRPr lang="ko-KR" altLang="en-US" sz="4000" b="1" dirty="0">
              <a:solidFill>
                <a:srgbClr val="002060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FE6AE1B-CD59-4186-BD69-A4EF511836E6}"/>
              </a:ext>
            </a:extLst>
          </p:cNvPr>
          <p:cNvSpPr txBox="1">
            <a:spLocks/>
          </p:cNvSpPr>
          <p:nvPr/>
        </p:nvSpPr>
        <p:spPr>
          <a:xfrm>
            <a:off x="1184365" y="2184809"/>
            <a:ext cx="10563497" cy="14118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 smtClean="0"/>
              <a:t>제어판</a:t>
            </a:r>
            <a:r>
              <a:rPr lang="en-US" altLang="ko-KR" sz="4800" dirty="0" smtClean="0">
                <a:sym typeface="Wingdings" panose="05000000000000000000" pitchFamily="2" charset="2"/>
              </a:rPr>
              <a:t> </a:t>
            </a:r>
            <a:r>
              <a:rPr lang="ko-KR" altLang="en-US" sz="4800" dirty="0" err="1" smtClean="0">
                <a:sym typeface="Wingdings" panose="05000000000000000000" pitchFamily="2" charset="2"/>
              </a:rPr>
              <a:t>장치및</a:t>
            </a:r>
            <a:r>
              <a:rPr lang="ko-KR" altLang="en-US" sz="4800" dirty="0" smtClean="0">
                <a:sym typeface="Wingdings" panose="05000000000000000000" pitchFamily="2" charset="2"/>
              </a:rPr>
              <a:t> 프린터</a:t>
            </a:r>
            <a:r>
              <a:rPr lang="en-US" altLang="ko-KR" sz="4800" dirty="0" smtClean="0">
                <a:sym typeface="Wingdings" panose="05000000000000000000" pitchFamily="2" charset="2"/>
              </a:rPr>
              <a:t/>
            </a:r>
            <a:br>
              <a:rPr lang="en-US" altLang="ko-KR" sz="4800" dirty="0" smtClean="0">
                <a:sym typeface="Wingdings" panose="05000000000000000000" pitchFamily="2" charset="2"/>
              </a:rPr>
            </a:br>
            <a:r>
              <a:rPr lang="en-US" altLang="ko-KR" sz="4800" dirty="0" smtClean="0">
                <a:sym typeface="Wingdings" panose="05000000000000000000" pitchFamily="2" charset="2"/>
              </a:rPr>
              <a:t></a:t>
            </a:r>
            <a:r>
              <a:rPr lang="en-US" altLang="ko-KR" sz="4800" dirty="0" err="1" smtClean="0">
                <a:sym typeface="Wingdings" panose="05000000000000000000" pitchFamily="2" charset="2"/>
              </a:rPr>
              <a:t>lego</a:t>
            </a:r>
            <a:r>
              <a:rPr lang="ko-KR" altLang="en-US" sz="4800" dirty="0" smtClean="0">
                <a:sym typeface="Wingdings" panose="05000000000000000000" pitchFamily="2" charset="2"/>
              </a:rPr>
              <a:t> 클릭</a:t>
            </a:r>
            <a:endParaRPr lang="ko-KR" altLang="en-US" sz="48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FE6AE1B-CD59-4186-BD69-A4EF511836E6}"/>
              </a:ext>
            </a:extLst>
          </p:cNvPr>
          <p:cNvSpPr txBox="1">
            <a:spLocks/>
          </p:cNvSpPr>
          <p:nvPr/>
        </p:nvSpPr>
        <p:spPr>
          <a:xfrm>
            <a:off x="1062445" y="3926524"/>
            <a:ext cx="10563497" cy="837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smtClean="0"/>
              <a:t>Bluetooth</a:t>
            </a:r>
            <a:r>
              <a:rPr lang="ko-KR" altLang="en-US" sz="4800" dirty="0"/>
              <a:t> </a:t>
            </a:r>
            <a:r>
              <a:rPr lang="ko-KR" altLang="en-US" sz="4800" dirty="0" smtClean="0"/>
              <a:t> 탭에서</a:t>
            </a:r>
            <a:endParaRPr lang="ko-KR" altLang="en-US" sz="48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FE6AE1B-CD59-4186-BD69-A4EF511836E6}"/>
              </a:ext>
            </a:extLst>
          </p:cNvPr>
          <p:cNvSpPr txBox="1">
            <a:spLocks/>
          </p:cNvSpPr>
          <p:nvPr/>
        </p:nvSpPr>
        <p:spPr>
          <a:xfrm>
            <a:off x="1062445" y="5093474"/>
            <a:ext cx="10563497" cy="837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smtClean="0"/>
              <a:t>LEGO Hub@</a:t>
            </a:r>
            <a:r>
              <a:rPr lang="ko-KR" altLang="en-US" sz="4800" dirty="0" err="1" smtClean="0">
                <a:solidFill>
                  <a:srgbClr val="FF0000"/>
                </a:solidFill>
              </a:rPr>
              <a:t>이름입력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714308" y="5788707"/>
            <a:ext cx="3161211" cy="1403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61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C7080-7E4D-4E2C-B4CA-C2D54C7BC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45629"/>
          </a:xfrm>
        </p:spPr>
        <p:txBody>
          <a:bodyPr/>
          <a:lstStyle/>
          <a:p>
            <a:r>
              <a:rPr lang="ko-KR" altLang="en-US" dirty="0"/>
              <a:t>선풍기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B54BA3-7F3F-4433-9158-E1DC2DC89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누르면 </a:t>
            </a:r>
            <a:r>
              <a:rPr lang="en-US" altLang="ko-KR" dirty="0"/>
              <a:t> on</a:t>
            </a:r>
            <a:r>
              <a:rPr lang="ko-KR" altLang="en-US" dirty="0"/>
              <a:t>  </a:t>
            </a:r>
            <a:endParaRPr lang="en-US" altLang="ko-KR" dirty="0"/>
          </a:p>
          <a:p>
            <a:r>
              <a:rPr lang="en-US" altLang="ko-KR" dirty="0"/>
              <a:t>Otherwise  off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5551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E0E47F8-4F7E-4E0F-9C20-0897267E7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807" y="524467"/>
            <a:ext cx="7274492" cy="533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46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46CB8-9A59-4D3F-AA44-72A4A59C7A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낭떠러지에서 멈춤</a:t>
            </a:r>
          </a:p>
        </p:txBody>
      </p:sp>
    </p:spTree>
    <p:extLst>
      <p:ext uri="{BB962C8B-B14F-4D97-AF65-F5344CB8AC3E}">
        <p14:creationId xmlns:p14="http://schemas.microsoft.com/office/powerpoint/2010/main" val="105285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56</Words>
  <Application>Microsoft Office PowerPoint</Application>
  <PresentationFormat>와이드스크린</PresentationFormat>
  <Paragraphs>22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블루투스에서 허브를 쉽게 인식하기 위해서는  이름을 제어판에서 해야된다. </vt:lpstr>
      <vt:lpstr>선풍기</vt:lpstr>
      <vt:lpstr>PowerPoint 프레젠테이션</vt:lpstr>
      <vt:lpstr>낭떠러지에서 멈춤</vt:lpstr>
      <vt:lpstr>PowerPoint 프레젠테이션</vt:lpstr>
      <vt:lpstr>라인트레이싱1</vt:lpstr>
      <vt:lpstr>PowerPoint 프레젠테이션</vt:lpstr>
      <vt:lpstr>라인트레이싱2 빨강색상에 멈추기</vt:lpstr>
      <vt:lpstr>PowerPoint 프레젠테이션</vt:lpstr>
      <vt:lpstr>라인트레이싱3 빨강색상에 멈추기</vt:lpstr>
      <vt:lpstr>PowerPoint 프레젠테이션</vt:lpstr>
      <vt:lpstr>PowerPoint 프레젠테이션</vt:lpstr>
      <vt:lpstr>눌리면 3초 멈추기</vt:lpstr>
      <vt:lpstr>PowerPoint 프레젠테이션</vt:lpstr>
      <vt:lpstr>PowerPoint 프레젠테이션</vt:lpstr>
      <vt:lpstr>주차</vt:lpstr>
      <vt:lpstr>PowerPoint 프레젠테이션</vt:lpstr>
      <vt:lpstr>첫번째 보면 멈춘다</vt:lpstr>
      <vt:lpstr>PowerPoint 프레젠테이션</vt:lpstr>
      <vt:lpstr>PowerPoint 프레젠테이션</vt:lpstr>
      <vt:lpstr>두번째 보면 멈춘다</vt:lpstr>
      <vt:lpstr>PowerPoint 프레젠테이션</vt:lpstr>
      <vt:lpstr>PowerPoint 프레젠테이션</vt:lpstr>
      <vt:lpstr>PowerPoint 프레젠테이션</vt:lpstr>
      <vt:lpstr>Wiki huskylens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구글</dc:title>
  <dc:creator>user</dc:creator>
  <cp:lastModifiedBy>user</cp:lastModifiedBy>
  <cp:revision>45</cp:revision>
  <cp:lastPrinted>2023-01-30T11:18:09Z</cp:lastPrinted>
  <dcterms:created xsi:type="dcterms:W3CDTF">2023-01-25T04:16:24Z</dcterms:created>
  <dcterms:modified xsi:type="dcterms:W3CDTF">2023-02-01T04:33:45Z</dcterms:modified>
</cp:coreProperties>
</file>