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59" r:id="rId4"/>
    <p:sldId id="258" r:id="rId5"/>
    <p:sldId id="280" r:id="rId6"/>
    <p:sldId id="263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084AA-0BA3-499B-BB22-8DB6648D3F7D}" v="75" dt="2022-06-27T06:00:25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윤아" userId="9f9de217dc7c65b9" providerId="LiveId" clId="{CF6084AA-0BA3-499B-BB22-8DB6648D3F7D}"/>
    <pc:docChg chg="custSel modSld">
      <pc:chgData name="박 윤아" userId="9f9de217dc7c65b9" providerId="LiveId" clId="{CF6084AA-0BA3-499B-BB22-8DB6648D3F7D}" dt="2022-06-27T06:00:45.652" v="1182" actId="21"/>
      <pc:docMkLst>
        <pc:docMk/>
      </pc:docMkLst>
      <pc:sldChg chg="addSp modSp mod">
        <pc:chgData name="박 윤아" userId="9f9de217dc7c65b9" providerId="LiveId" clId="{CF6084AA-0BA3-499B-BB22-8DB6648D3F7D}" dt="2022-06-27T05:30:55.776" v="837" actId="1076"/>
        <pc:sldMkLst>
          <pc:docMk/>
          <pc:sldMk cId="652543977" sldId="258"/>
        </pc:sldMkLst>
        <pc:spChg chg="add mod">
          <ac:chgData name="박 윤아" userId="9f9de217dc7c65b9" providerId="LiveId" clId="{CF6084AA-0BA3-499B-BB22-8DB6648D3F7D}" dt="2022-06-27T04:34:04.904" v="4" actId="20577"/>
          <ac:spMkLst>
            <pc:docMk/>
            <pc:sldMk cId="652543977" sldId="258"/>
            <ac:spMk id="6" creationId="{95AE2C35-0621-71CE-5315-813367A8766C}"/>
          </ac:spMkLst>
        </pc:spChg>
        <pc:spChg chg="mod">
          <ac:chgData name="박 윤아" userId="9f9de217dc7c65b9" providerId="LiveId" clId="{CF6084AA-0BA3-499B-BB22-8DB6648D3F7D}" dt="2022-06-27T05:30:55.776" v="837" actId="1076"/>
          <ac:spMkLst>
            <pc:docMk/>
            <pc:sldMk cId="652543977" sldId="258"/>
            <ac:spMk id="10" creationId="{A3CDD4F7-391B-FB92-46BF-C43E3384EECD}"/>
          </ac:spMkLst>
        </pc:spChg>
        <pc:picChg chg="mod">
          <ac:chgData name="박 윤아" userId="9f9de217dc7c65b9" providerId="LiveId" clId="{CF6084AA-0BA3-499B-BB22-8DB6648D3F7D}" dt="2022-06-27T04:34:07.856" v="5" actId="1076"/>
          <ac:picMkLst>
            <pc:docMk/>
            <pc:sldMk cId="652543977" sldId="258"/>
            <ac:picMk id="35" creationId="{410D1512-2705-250B-3BE8-512CB38B2424}"/>
          </ac:picMkLst>
        </pc:picChg>
      </pc:sldChg>
      <pc:sldChg chg="modSp mod">
        <pc:chgData name="박 윤아" userId="9f9de217dc7c65b9" providerId="LiveId" clId="{CF6084AA-0BA3-499B-BB22-8DB6648D3F7D}" dt="2022-06-27T05:59:06.583" v="845" actId="1076"/>
        <pc:sldMkLst>
          <pc:docMk/>
          <pc:sldMk cId="2475666201" sldId="259"/>
        </pc:sldMkLst>
        <pc:spChg chg="mod">
          <ac:chgData name="박 윤아" userId="9f9de217dc7c65b9" providerId="LiveId" clId="{CF6084AA-0BA3-499B-BB22-8DB6648D3F7D}" dt="2022-06-27T05:59:06.583" v="845" actId="1076"/>
          <ac:spMkLst>
            <pc:docMk/>
            <pc:sldMk cId="2475666201" sldId="259"/>
            <ac:spMk id="5" creationId="{82B0D018-DB1F-CEBD-65C7-9AA27B1F66B0}"/>
          </ac:spMkLst>
        </pc:spChg>
      </pc:sldChg>
      <pc:sldChg chg="addSp modSp mod">
        <pc:chgData name="박 윤아" userId="9f9de217dc7c65b9" providerId="LiveId" clId="{CF6084AA-0BA3-499B-BB22-8DB6648D3F7D}" dt="2022-06-27T05:21:40.419" v="821" actId="20577"/>
        <pc:sldMkLst>
          <pc:docMk/>
          <pc:sldMk cId="2843112620" sldId="263"/>
        </pc:sldMkLst>
        <pc:spChg chg="add mod">
          <ac:chgData name="박 윤아" userId="9f9de217dc7c65b9" providerId="LiveId" clId="{CF6084AA-0BA3-499B-BB22-8DB6648D3F7D}" dt="2022-06-27T05:21:40.419" v="821" actId="20577"/>
          <ac:spMkLst>
            <pc:docMk/>
            <pc:sldMk cId="2843112620" sldId="263"/>
            <ac:spMk id="2" creationId="{48FFF776-B7AE-FFD6-D307-820C3A89C20F}"/>
          </ac:spMkLst>
        </pc:spChg>
      </pc:sldChg>
      <pc:sldChg chg="addSp delSp modSp mod">
        <pc:chgData name="박 윤아" userId="9f9de217dc7c65b9" providerId="LiveId" clId="{CF6084AA-0BA3-499B-BB22-8DB6648D3F7D}" dt="2022-06-27T06:00:45.652" v="1182" actId="21"/>
        <pc:sldMkLst>
          <pc:docMk/>
          <pc:sldMk cId="1119323485" sldId="280"/>
        </pc:sldMkLst>
        <pc:spChg chg="add del mod">
          <ac:chgData name="박 윤아" userId="9f9de217dc7c65b9" providerId="LiveId" clId="{CF6084AA-0BA3-499B-BB22-8DB6648D3F7D}" dt="2022-06-27T05:59:01.823" v="844"/>
          <ac:spMkLst>
            <pc:docMk/>
            <pc:sldMk cId="1119323485" sldId="280"/>
            <ac:spMk id="2" creationId="{60CB43BC-58D8-F708-254B-C6CA5C21B662}"/>
          </ac:spMkLst>
        </pc:spChg>
        <pc:spChg chg="add del mod">
          <ac:chgData name="박 윤아" userId="9f9de217dc7c65b9" providerId="LiveId" clId="{CF6084AA-0BA3-499B-BB22-8DB6648D3F7D}" dt="2022-06-27T06:00:45.652" v="1182" actId="21"/>
          <ac:spMkLst>
            <pc:docMk/>
            <pc:sldMk cId="1119323485" sldId="280"/>
            <ac:spMk id="5" creationId="{76265723-D71B-DC7F-6F90-5A4ED0EDC9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EFF16-EEA4-4A9C-BC1A-37D9A6D3750E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5E2AD-98FF-4892-AE1C-D882512FA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9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E74F36B-F943-F388-3519-A285ECA5EE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62" y="3429000"/>
            <a:ext cx="3360991" cy="336099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3756962" y="1613685"/>
            <a:ext cx="442140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Section3 </a:t>
            </a:r>
          </a:p>
          <a:p>
            <a:pPr algn="ctr"/>
            <a:r>
              <a:rPr lang="en-US" altLang="ko-KR" sz="6600" dirty="0">
                <a:latin typeface="+mj-lt"/>
              </a:rPr>
              <a:t>Project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466798" y="173508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032D0-A733-2858-CDED-6998442AD156}"/>
              </a:ext>
            </a:extLst>
          </p:cNvPr>
          <p:cNvSpPr txBox="1"/>
          <p:nvPr/>
        </p:nvSpPr>
        <p:spPr>
          <a:xfrm>
            <a:off x="8178364" y="5599392"/>
            <a:ext cx="491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박윤아</a:t>
            </a:r>
            <a:r>
              <a:rPr lang="ko-KR" alt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F479F-ECFD-EF0E-D74C-4A7945B94F6A}"/>
              </a:ext>
            </a:extLst>
          </p:cNvPr>
          <p:cNvSpPr txBox="1"/>
          <p:nvPr/>
        </p:nvSpPr>
        <p:spPr>
          <a:xfrm>
            <a:off x="4058816" y="4550639"/>
            <a:ext cx="7128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4292E"/>
                </a:solidFill>
                <a:effectLst/>
                <a:latin typeface="-apple-system"/>
              </a:rPr>
              <a:t>&lt;</a:t>
            </a:r>
            <a:r>
              <a:rPr lang="ko-KR" altLang="en-US" sz="2000" b="1" i="0" dirty="0">
                <a:solidFill>
                  <a:srgbClr val="24292E"/>
                </a:solidFill>
                <a:effectLst/>
                <a:latin typeface="-apple-system"/>
              </a:rPr>
              <a:t>미국 시애틀 </a:t>
            </a:r>
            <a:r>
              <a:rPr lang="en-US" altLang="ko-KR" sz="2000" b="1" i="0" dirty="0">
                <a:solidFill>
                  <a:srgbClr val="24292E"/>
                </a:solidFill>
                <a:effectLst/>
                <a:latin typeface="-apple-system"/>
              </a:rPr>
              <a:t>King County </a:t>
            </a:r>
            <a:r>
              <a:rPr lang="ko-KR" altLang="en-US" sz="2000" b="1" i="0" dirty="0">
                <a:solidFill>
                  <a:srgbClr val="24292E"/>
                </a:solidFill>
                <a:effectLst/>
                <a:latin typeface="-apple-system"/>
              </a:rPr>
              <a:t>지역</a:t>
            </a:r>
            <a:r>
              <a:rPr lang="en-US" altLang="ko-KR" sz="2000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2000" b="1" i="0" dirty="0">
                <a:solidFill>
                  <a:srgbClr val="24292E"/>
                </a:solidFill>
                <a:effectLst/>
                <a:latin typeface="-apple-system"/>
              </a:rPr>
              <a:t>주택 판매 가격 예측 </a:t>
            </a:r>
            <a:r>
              <a:rPr lang="ko-KR" altLang="en-US" sz="2000" b="1" dirty="0">
                <a:solidFill>
                  <a:srgbClr val="24292E"/>
                </a:solidFill>
                <a:latin typeface="-apple-system"/>
              </a:rPr>
              <a:t>프로젝트</a:t>
            </a:r>
            <a:r>
              <a:rPr lang="en-US" altLang="ko-KR" sz="2000" b="1" i="0" dirty="0">
                <a:solidFill>
                  <a:srgbClr val="24292E"/>
                </a:solidFill>
                <a:effectLst/>
                <a:latin typeface="-apple-system"/>
              </a:rPr>
              <a:t>&gt;</a:t>
            </a:r>
            <a:endParaRPr lang="ko-KR" altLang="en-US" sz="2000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ko-KR" altLang="en-US" sz="2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C8742-3B7C-7B85-44BF-BC6917D0848C}"/>
              </a:ext>
            </a:extLst>
          </p:cNvPr>
          <p:cNvSpPr txBox="1"/>
          <p:nvPr/>
        </p:nvSpPr>
        <p:spPr>
          <a:xfrm>
            <a:off x="0" y="6499826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 err="1"/>
              <a:t>surang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530840" y="242275"/>
            <a:ext cx="1470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 목차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13251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71272" y="1099641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55836" y="2331691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71272" y="2330376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8AEDC7-5ED3-0D0C-D1C0-848C1EE72CB8}"/>
              </a:ext>
            </a:extLst>
          </p:cNvPr>
          <p:cNvSpPr/>
          <p:nvPr/>
        </p:nvSpPr>
        <p:spPr>
          <a:xfrm>
            <a:off x="1242393" y="4982625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AE65A8-FF99-26B3-7BED-254EB476CF9D}"/>
              </a:ext>
            </a:extLst>
          </p:cNvPr>
          <p:cNvSpPr/>
          <p:nvPr/>
        </p:nvSpPr>
        <p:spPr>
          <a:xfrm>
            <a:off x="2671272" y="499246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8AFC6B-1C57-D0A8-FE24-7DFFE6000A33}"/>
              </a:ext>
            </a:extLst>
          </p:cNvPr>
          <p:cNvSpPr/>
          <p:nvPr/>
        </p:nvSpPr>
        <p:spPr>
          <a:xfrm>
            <a:off x="1242393" y="3633968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2F1BBE-5C47-7EB4-C6E7-4D9EBCC5061E}"/>
              </a:ext>
            </a:extLst>
          </p:cNvPr>
          <p:cNvSpPr/>
          <p:nvPr/>
        </p:nvSpPr>
        <p:spPr>
          <a:xfrm>
            <a:off x="2671272" y="3680711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79C50-ACC7-E2C7-25E6-CCD16C277E14}"/>
              </a:ext>
            </a:extLst>
          </p:cNvPr>
          <p:cNvSpPr txBox="1"/>
          <p:nvPr/>
        </p:nvSpPr>
        <p:spPr>
          <a:xfrm>
            <a:off x="1667068" y="1335554"/>
            <a:ext cx="61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EDB57-1842-AA0F-EEF2-6D0B8813A3CB}"/>
              </a:ext>
            </a:extLst>
          </p:cNvPr>
          <p:cNvSpPr txBox="1"/>
          <p:nvPr/>
        </p:nvSpPr>
        <p:spPr>
          <a:xfrm>
            <a:off x="1587500" y="2520233"/>
            <a:ext cx="42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76DBB-4548-C982-A22D-58D45E767651}"/>
              </a:ext>
            </a:extLst>
          </p:cNvPr>
          <p:cNvSpPr txBox="1"/>
          <p:nvPr/>
        </p:nvSpPr>
        <p:spPr>
          <a:xfrm>
            <a:off x="1587500" y="3853289"/>
            <a:ext cx="85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1026E-E78E-9B56-898C-394EBA52B3E0}"/>
              </a:ext>
            </a:extLst>
          </p:cNvPr>
          <p:cNvSpPr txBox="1"/>
          <p:nvPr/>
        </p:nvSpPr>
        <p:spPr>
          <a:xfrm>
            <a:off x="1530840" y="5155566"/>
            <a:ext cx="612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14F80-A856-9EC5-984D-6443575920D3}"/>
              </a:ext>
            </a:extLst>
          </p:cNvPr>
          <p:cNvSpPr txBox="1"/>
          <p:nvPr/>
        </p:nvSpPr>
        <p:spPr>
          <a:xfrm>
            <a:off x="3146674" y="1345755"/>
            <a:ext cx="619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142A7-027D-546E-FEA7-1CF4FF1318BE}"/>
              </a:ext>
            </a:extLst>
          </p:cNvPr>
          <p:cNvSpPr txBox="1"/>
          <p:nvPr/>
        </p:nvSpPr>
        <p:spPr>
          <a:xfrm>
            <a:off x="3146674" y="2508509"/>
            <a:ext cx="524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데이터 파이프라인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2D607-0DA9-B12D-73BA-9C1857DB3C5C}"/>
              </a:ext>
            </a:extLst>
          </p:cNvPr>
          <p:cNvSpPr txBox="1"/>
          <p:nvPr/>
        </p:nvSpPr>
        <p:spPr>
          <a:xfrm>
            <a:off x="3146674" y="3871997"/>
            <a:ext cx="480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서비스 시연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5E123-F46D-3EB4-0101-8A07A168E3F2}"/>
              </a:ext>
            </a:extLst>
          </p:cNvPr>
          <p:cNvSpPr txBox="1"/>
          <p:nvPr/>
        </p:nvSpPr>
        <p:spPr>
          <a:xfrm>
            <a:off x="3146674" y="5219857"/>
            <a:ext cx="461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느낀 점 및 개선 방안 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768964" y="1423256"/>
            <a:ext cx="2811988" cy="1415772"/>
            <a:chOff x="901700" y="2721114"/>
            <a:chExt cx="2811988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5918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1.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811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프로젝트 개요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2B0D018-DB1F-CEBD-65C7-9AA27B1F66B0}"/>
              </a:ext>
            </a:extLst>
          </p:cNvPr>
          <p:cNvSpPr txBox="1"/>
          <p:nvPr/>
        </p:nvSpPr>
        <p:spPr>
          <a:xfrm>
            <a:off x="545029" y="3825852"/>
            <a:ext cx="7268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미국 시애틀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King County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지역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의 주택 판매 가격 데이터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Bedroom, bathroom, floors,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yr-</a:t>
            </a:r>
            <a:r>
              <a:rPr lang="en-US" altLang="ko-KR" dirty="0" err="1">
                <a:solidFill>
                  <a:srgbClr val="24292E"/>
                </a:solidFill>
                <a:latin typeface="-apple-system"/>
              </a:rPr>
              <a:t>bulit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요인들을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이용해 집 값 예측</a:t>
            </a:r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endParaRPr lang="en-US" altLang="ko-KR" i="1" dirty="0">
              <a:solidFill>
                <a:srgbClr val="24292E"/>
              </a:solidFill>
              <a:latin typeface="-apple-system"/>
            </a:endParaRPr>
          </a:p>
          <a:p>
            <a:endParaRPr lang="en-US" altLang="ko-KR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48" y="-74645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58380" y="301522"/>
            <a:ext cx="4153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2.</a:t>
            </a:r>
          </a:p>
          <a:p>
            <a:r>
              <a:rPr lang="ko-KR" altLang="en-US" sz="3600" dirty="0">
                <a:latin typeface="+mj-lt"/>
              </a:rPr>
              <a:t>데이터 파이프라인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334A0-4859-E49B-304D-08EA8FDBE75C}"/>
              </a:ext>
            </a:extLst>
          </p:cNvPr>
          <p:cNvSpPr txBox="1"/>
          <p:nvPr/>
        </p:nvSpPr>
        <p:spPr>
          <a:xfrm>
            <a:off x="247342" y="2490922"/>
            <a:ext cx="380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데이터다운로드 및 저장 </a:t>
            </a:r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62BBF-B845-BD20-9694-E4C21AB0AD8B}"/>
              </a:ext>
            </a:extLst>
          </p:cNvPr>
          <p:cNvSpPr txBox="1"/>
          <p:nvPr/>
        </p:nvSpPr>
        <p:spPr>
          <a:xfrm>
            <a:off x="5351206" y="2489367"/>
            <a:ext cx="14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FDEA4-3ECE-A408-0EF1-1790A5CD2064}"/>
              </a:ext>
            </a:extLst>
          </p:cNvPr>
          <p:cNvSpPr txBox="1"/>
          <p:nvPr/>
        </p:nvSpPr>
        <p:spPr>
          <a:xfrm rot="10800000" flipV="1">
            <a:off x="975158" y="4387262"/>
            <a:ext cx="23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모델링 및 결과 저장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2279B-AB67-3D9A-C9F4-4D163B4B6C0E}"/>
              </a:ext>
            </a:extLst>
          </p:cNvPr>
          <p:cNvSpPr txBox="1"/>
          <p:nvPr/>
        </p:nvSpPr>
        <p:spPr>
          <a:xfrm>
            <a:off x="4745476" y="5399431"/>
            <a:ext cx="305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플라스크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47184-483C-5069-FFFA-23E9F8FF4BEB}"/>
              </a:ext>
            </a:extLst>
          </p:cNvPr>
          <p:cNvSpPr txBox="1"/>
          <p:nvPr/>
        </p:nvSpPr>
        <p:spPr>
          <a:xfrm>
            <a:off x="8369415" y="2428666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대시보드 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DD4F7-391B-FB92-46BF-C43E3384EECD}"/>
              </a:ext>
            </a:extLst>
          </p:cNvPr>
          <p:cNvSpPr txBox="1"/>
          <p:nvPr/>
        </p:nvSpPr>
        <p:spPr>
          <a:xfrm>
            <a:off x="8565081" y="4937766"/>
            <a:ext cx="279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웹사이트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배포</a:t>
            </a:r>
            <a:r>
              <a:rPr lang="en-US" altLang="ko-KR" dirty="0"/>
              <a:t>(X)</a:t>
            </a:r>
            <a:r>
              <a:rPr lang="ko-KR" altLang="en-US" dirty="0"/>
              <a:t>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FAD0B2-7324-4C9E-CB3D-D3495EC808B0}"/>
              </a:ext>
            </a:extLst>
          </p:cNvPr>
          <p:cNvSpPr/>
          <p:nvPr/>
        </p:nvSpPr>
        <p:spPr>
          <a:xfrm>
            <a:off x="4109883" y="2407157"/>
            <a:ext cx="1187245" cy="53375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F2AD9B2-F3E6-235C-E86C-1D2A89931898}"/>
              </a:ext>
            </a:extLst>
          </p:cNvPr>
          <p:cNvSpPr/>
          <p:nvPr/>
        </p:nvSpPr>
        <p:spPr>
          <a:xfrm>
            <a:off x="6942472" y="2376787"/>
            <a:ext cx="1295401" cy="53375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3DC64B9-0343-CDAE-2E94-7E71B7BA4D61}"/>
              </a:ext>
            </a:extLst>
          </p:cNvPr>
          <p:cNvSpPr/>
          <p:nvPr/>
        </p:nvSpPr>
        <p:spPr>
          <a:xfrm>
            <a:off x="1930972" y="3137253"/>
            <a:ext cx="441199" cy="108951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5D6A75-AA3B-8AF0-E240-642D1AACDDCF}"/>
              </a:ext>
            </a:extLst>
          </p:cNvPr>
          <p:cNvSpPr/>
          <p:nvPr/>
        </p:nvSpPr>
        <p:spPr>
          <a:xfrm rot="1228516">
            <a:off x="2919349" y="4999050"/>
            <a:ext cx="1500033" cy="63004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00BD8B5-BF87-85D9-D3D3-418B848ED07B}"/>
              </a:ext>
            </a:extLst>
          </p:cNvPr>
          <p:cNvSpPr/>
          <p:nvPr/>
        </p:nvSpPr>
        <p:spPr>
          <a:xfrm rot="20962287">
            <a:off x="6204857" y="5184394"/>
            <a:ext cx="1934913" cy="53375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8467361-D079-1BF7-DDEA-AFD4BC59F1D1}"/>
              </a:ext>
            </a:extLst>
          </p:cNvPr>
          <p:cNvSpPr/>
          <p:nvPr/>
        </p:nvSpPr>
        <p:spPr>
          <a:xfrm>
            <a:off x="8892073" y="3041780"/>
            <a:ext cx="737119" cy="160486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A2DB7D-75C0-3A42-50A7-3D97BC6A574B}"/>
              </a:ext>
            </a:extLst>
          </p:cNvPr>
          <p:cNvSpPr/>
          <p:nvPr/>
        </p:nvSpPr>
        <p:spPr>
          <a:xfrm rot="20992070">
            <a:off x="3047433" y="1504447"/>
            <a:ext cx="6191184" cy="362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C425FC98-AEF8-8103-F3B1-4BAE0FED3728}"/>
              </a:ext>
            </a:extLst>
          </p:cNvPr>
          <p:cNvSpPr/>
          <p:nvPr/>
        </p:nvSpPr>
        <p:spPr>
          <a:xfrm>
            <a:off x="8892073" y="953051"/>
            <a:ext cx="625151" cy="141408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DE3BA2C-FB7E-05B8-35F9-340A7A53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06" y="1980437"/>
            <a:ext cx="922020" cy="4267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5DA1403-94E2-3399-D8F4-11E7CA82E9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42" y="2894158"/>
            <a:ext cx="2304816" cy="62122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B9F4F9A-DA68-F69C-E5A4-4002E492823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77" y="4795359"/>
            <a:ext cx="1387259" cy="10966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04FFF94-5559-B80B-04A1-A417FA316D4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01" y="4226767"/>
            <a:ext cx="1775616" cy="998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3C479AC-F941-5AF5-1E54-B418594CB2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653" y="1186511"/>
            <a:ext cx="2104581" cy="11838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0D1512-2705-250B-3BE8-512CB38B242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33" y="645415"/>
            <a:ext cx="982523" cy="901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E2C35-0621-71CE-5315-813367A8766C}"/>
              </a:ext>
            </a:extLst>
          </p:cNvPr>
          <p:cNvSpPr txBox="1"/>
          <p:nvPr/>
        </p:nvSpPr>
        <p:spPr>
          <a:xfrm>
            <a:off x="5954909" y="629885"/>
            <a:ext cx="221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google data studio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582548" y="701966"/>
            <a:ext cx="27687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3. </a:t>
            </a:r>
          </a:p>
          <a:p>
            <a:r>
              <a:rPr lang="ko-KR" altLang="en-US" sz="3600" dirty="0">
                <a:latin typeface="+mj-lt"/>
              </a:rPr>
              <a:t>서비스 시연 </a:t>
            </a:r>
            <a:endParaRPr lang="ko-KR" altLang="en-US" sz="3600" spc="-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537806" y="733693"/>
            <a:ext cx="3922869" cy="1415772"/>
            <a:chOff x="901700" y="2721114"/>
            <a:chExt cx="3922869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7585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4.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92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느낀 점 및 개선사항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FFF776-B7AE-FFD6-D307-820C3A89C20F}"/>
              </a:ext>
            </a:extLst>
          </p:cNvPr>
          <p:cNvSpPr txBox="1"/>
          <p:nvPr/>
        </p:nvSpPr>
        <p:spPr>
          <a:xfrm>
            <a:off x="774441" y="2900245"/>
            <a:ext cx="4478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느낀 점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흩어진 데이터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코딩 구현 실력 문제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선택과 집중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개선사항 </a:t>
            </a:r>
            <a:endParaRPr lang="en-US" altLang="ko-KR" dirty="0"/>
          </a:p>
          <a:p>
            <a:r>
              <a:rPr lang="en-US" altLang="ko-KR" dirty="0"/>
              <a:t>1.  </a:t>
            </a:r>
            <a:r>
              <a:rPr lang="ko-KR" altLang="en-US" dirty="0"/>
              <a:t>최근 데이터 셋</a:t>
            </a:r>
            <a:r>
              <a:rPr lang="en-US" altLang="ko-KR" dirty="0"/>
              <a:t>, </a:t>
            </a:r>
            <a:r>
              <a:rPr lang="ko-KR" altLang="en-US" dirty="0"/>
              <a:t>관심분야 데이터셋을 구해서 다시 해보기 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HTML </a:t>
            </a:r>
            <a:r>
              <a:rPr lang="ko-KR" altLang="en-US" dirty="0"/>
              <a:t>웹 페이지에 사진 첨부</a:t>
            </a:r>
            <a:endParaRPr lang="en-US" altLang="ko-KR" dirty="0"/>
          </a:p>
          <a:p>
            <a:r>
              <a:rPr lang="en-US" altLang="ko-KR" dirty="0"/>
              <a:t>3. SQL</a:t>
            </a:r>
            <a:r>
              <a:rPr lang="ko-KR" altLang="en-US" dirty="0"/>
              <a:t> 보충 공부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9B40E9-C95A-4A8F-9206-6351FE1B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909E9-7D4A-4AEB-B907-8E112C97A1AE}"/>
              </a:ext>
            </a:extLst>
          </p:cNvPr>
          <p:cNvCxnSpPr/>
          <p:nvPr/>
        </p:nvCxnSpPr>
        <p:spPr>
          <a:xfrm>
            <a:off x="3460750" y="914400"/>
            <a:ext cx="52705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3758664" y="5042525"/>
            <a:ext cx="4674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  <a:r>
              <a:rPr lang="en-US" altLang="ko-KR" sz="6600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6600" dirty="0">
              <a:solidFill>
                <a:schemeClr val="accent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147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-apple-system</vt:lpstr>
      <vt:lpstr>HY엽서M</vt:lpstr>
      <vt:lpstr>Pretendard</vt:lpstr>
      <vt:lpstr>Pretendard ExtraBold</vt:lpstr>
      <vt:lpstr>맑은 고딕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 윤아</cp:lastModifiedBy>
  <cp:revision>25</cp:revision>
  <dcterms:created xsi:type="dcterms:W3CDTF">2021-10-22T06:13:27Z</dcterms:created>
  <dcterms:modified xsi:type="dcterms:W3CDTF">2022-06-27T06:00:54Z</dcterms:modified>
</cp:coreProperties>
</file>