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30"/>
  </p:notesMasterIdLst>
  <p:sldIdLst>
    <p:sldId id="256" r:id="rId2"/>
    <p:sldId id="257" r:id="rId3"/>
    <p:sldId id="302" r:id="rId4"/>
    <p:sldId id="258" r:id="rId5"/>
    <p:sldId id="259" r:id="rId6"/>
    <p:sldId id="260" r:id="rId7"/>
    <p:sldId id="303" r:id="rId8"/>
    <p:sldId id="270" r:id="rId9"/>
    <p:sldId id="261" r:id="rId10"/>
    <p:sldId id="304" r:id="rId11"/>
    <p:sldId id="267" r:id="rId12"/>
    <p:sldId id="275" r:id="rId13"/>
    <p:sldId id="298" r:id="rId14"/>
    <p:sldId id="299" r:id="rId15"/>
    <p:sldId id="297" r:id="rId16"/>
    <p:sldId id="266" r:id="rId17"/>
    <p:sldId id="300" r:id="rId18"/>
    <p:sldId id="301" r:id="rId19"/>
    <p:sldId id="273" r:id="rId20"/>
    <p:sldId id="269" r:id="rId21"/>
    <p:sldId id="278" r:id="rId22"/>
    <p:sldId id="262" r:id="rId23"/>
    <p:sldId id="272" r:id="rId24"/>
    <p:sldId id="271" r:id="rId25"/>
    <p:sldId id="268" r:id="rId26"/>
    <p:sldId id="274" r:id="rId27"/>
    <p:sldId id="277" r:id="rId28"/>
    <p:sldId id="265" r:id="rId29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31"/>
      <p:bold r:id="rId32"/>
    </p:embeddedFont>
    <p:embeddedFont>
      <p:font typeface="Cambria Math" panose="02040503050406030204" pitchFamily="18" charset="0"/>
      <p:regular r:id="rId33"/>
    </p:embeddedFont>
    <p:embeddedFont>
      <p:font typeface="Work Sans" panose="020B0600000101010101" charset="0"/>
      <p:regular r:id="rId34"/>
      <p:bold r:id="rId35"/>
      <p:italic r:id="rId36"/>
      <p:boldItalic r:id="rId37"/>
    </p:embeddedFont>
    <p:embeddedFont>
      <p:font typeface="Roboto" panose="020B0600000101010101" charset="0"/>
      <p:regular r:id="rId38"/>
      <p:bold r:id="rId39"/>
      <p:italic r:id="rId40"/>
      <p:boldItalic r:id="rId41"/>
    </p:embeddedFont>
    <p:embeddedFont>
      <p:font typeface="Work Sans ExtraBold" panose="020B0600000101010101" charset="0"/>
      <p:bold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B442"/>
    <a:srgbClr val="FFF1D9"/>
    <a:srgbClr val="C1553D"/>
    <a:srgbClr val="F16E2C"/>
    <a:srgbClr val="0173BC"/>
    <a:srgbClr val="121888"/>
    <a:srgbClr val="4FBEFF"/>
    <a:srgbClr val="EC4E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DE0DBE-4932-48CB-8096-5053CF0D003A}">
  <a:tblStyle styleId="{0FDE0DBE-4932-48CB-8096-5053CF0D00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f641ff9b3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f641ff9b3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f641ff9b39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f641ff9b39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4088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f641ff9b39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f641ff9b39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f641ff9b39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f641ff9b39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f73dcd5c33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f73dcd5c33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80786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f641ff9b39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f641ff9b39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50399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f73dcd5c33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f73dcd5c33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58471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f641ff9b3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f641ff9b3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f73dcd5c33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f73dcd5c33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32865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f641ff9b39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f641ff9b39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36045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f641ff9b39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f641ff9b39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f73dcd5c3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f73dcd5c3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f641ff9b39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f641ff9b39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gfac37a0ab9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6" name="Google Shape;1036;gfac37a0ab9_0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f641ff9b39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f641ff9b39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f641ff9b39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f641ff9b39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f641ff9b39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f641ff9b39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f641ff9b39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f641ff9b39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f641ff9b39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f641ff9b39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fac37a0ab9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fac37a0ab9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f73dcd5c33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f73dcd5c33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f73dcd5c3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f73dcd5c3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4382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f641ff9b39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f641ff9b39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f73dcd5c33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f73dcd5c33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f73dcd5c33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f73dcd5c33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f73dcd5c33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f73dcd5c33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7390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f641ff9b39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f641ff9b39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f641ff9b39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f641ff9b39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6125981" y="374375"/>
            <a:ext cx="1511119" cy="1378282"/>
          </a:xfrm>
          <a:custGeom>
            <a:avLst/>
            <a:gdLst/>
            <a:ahLst/>
            <a:cxnLst/>
            <a:rect l="l" t="t" r="r" b="b"/>
            <a:pathLst>
              <a:path w="14925" h="13613" extrusionOk="0">
                <a:moveTo>
                  <a:pt x="7463" y="0"/>
                </a:moveTo>
                <a:cubicBezTo>
                  <a:pt x="5720" y="0"/>
                  <a:pt x="3977" y="661"/>
                  <a:pt x="2647" y="1984"/>
                </a:cubicBezTo>
                <a:cubicBezTo>
                  <a:pt x="1" y="4646"/>
                  <a:pt x="1" y="8955"/>
                  <a:pt x="2647" y="11617"/>
                </a:cubicBezTo>
                <a:cubicBezTo>
                  <a:pt x="3977" y="12947"/>
                  <a:pt x="5720" y="13613"/>
                  <a:pt x="7463" y="13613"/>
                </a:cubicBezTo>
                <a:cubicBezTo>
                  <a:pt x="9205" y="13613"/>
                  <a:pt x="10948" y="12947"/>
                  <a:pt x="12279" y="11617"/>
                </a:cubicBezTo>
                <a:cubicBezTo>
                  <a:pt x="14924" y="8955"/>
                  <a:pt x="14924" y="4646"/>
                  <a:pt x="12279" y="1984"/>
                </a:cubicBezTo>
                <a:cubicBezTo>
                  <a:pt x="10948" y="661"/>
                  <a:pt x="9205" y="0"/>
                  <a:pt x="74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188927" y="115581"/>
            <a:ext cx="2722341" cy="765364"/>
          </a:xfrm>
          <a:custGeom>
            <a:avLst/>
            <a:gdLst/>
            <a:ahLst/>
            <a:cxnLst/>
            <a:rect l="l" t="t" r="r" b="b"/>
            <a:pathLst>
              <a:path w="25745" h="7238" extrusionOk="0">
                <a:moveTo>
                  <a:pt x="18629" y="0"/>
                </a:moveTo>
                <a:cubicBezTo>
                  <a:pt x="18350" y="0"/>
                  <a:pt x="18040" y="34"/>
                  <a:pt x="17696" y="108"/>
                </a:cubicBezTo>
                <a:cubicBezTo>
                  <a:pt x="13620" y="980"/>
                  <a:pt x="15855" y="4480"/>
                  <a:pt x="15293" y="4480"/>
                </a:cubicBezTo>
                <a:cubicBezTo>
                  <a:pt x="15263" y="4480"/>
                  <a:pt x="15225" y="4470"/>
                  <a:pt x="15177" y="4449"/>
                </a:cubicBezTo>
                <a:cubicBezTo>
                  <a:pt x="15101" y="4413"/>
                  <a:pt x="15027" y="4397"/>
                  <a:pt x="14957" y="4397"/>
                </a:cubicBezTo>
                <a:cubicBezTo>
                  <a:pt x="14175" y="4397"/>
                  <a:pt x="13736" y="6382"/>
                  <a:pt x="13736" y="6382"/>
                </a:cubicBezTo>
                <a:cubicBezTo>
                  <a:pt x="13736" y="6382"/>
                  <a:pt x="13888" y="5293"/>
                  <a:pt x="12399" y="5293"/>
                </a:cubicBezTo>
                <a:cubicBezTo>
                  <a:pt x="12030" y="5293"/>
                  <a:pt x="11561" y="5360"/>
                  <a:pt x="10963" y="5526"/>
                </a:cubicBezTo>
                <a:cubicBezTo>
                  <a:pt x="5878" y="6920"/>
                  <a:pt x="0" y="7237"/>
                  <a:pt x="0" y="7237"/>
                </a:cubicBezTo>
                <a:lnTo>
                  <a:pt x="25744" y="7237"/>
                </a:lnTo>
                <a:cubicBezTo>
                  <a:pt x="25681" y="5784"/>
                  <a:pt x="25151" y="5421"/>
                  <a:pt x="24639" y="5421"/>
                </a:cubicBezTo>
                <a:cubicBezTo>
                  <a:pt x="24130" y="5421"/>
                  <a:pt x="23637" y="5780"/>
                  <a:pt x="23637" y="5780"/>
                </a:cubicBezTo>
                <a:cubicBezTo>
                  <a:pt x="23637" y="5780"/>
                  <a:pt x="25079" y="4592"/>
                  <a:pt x="23764" y="3609"/>
                </a:cubicBezTo>
                <a:cubicBezTo>
                  <a:pt x="23486" y="3405"/>
                  <a:pt x="23203" y="3325"/>
                  <a:pt x="22927" y="3325"/>
                </a:cubicBezTo>
                <a:cubicBezTo>
                  <a:pt x="21899" y="3325"/>
                  <a:pt x="20992" y="4449"/>
                  <a:pt x="20992" y="4449"/>
                </a:cubicBezTo>
                <a:cubicBezTo>
                  <a:pt x="20992" y="4449"/>
                  <a:pt x="21822" y="0"/>
                  <a:pt x="1862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6266458" y="241072"/>
            <a:ext cx="3632400" cy="765349"/>
          </a:xfrm>
          <a:custGeom>
            <a:avLst/>
            <a:gdLst/>
            <a:ahLst/>
            <a:cxnLst/>
            <a:rect l="l" t="t" r="r" b="b"/>
            <a:pathLst>
              <a:path w="25064" h="5281" extrusionOk="0">
                <a:moveTo>
                  <a:pt x="9628" y="1"/>
                </a:moveTo>
                <a:cubicBezTo>
                  <a:pt x="8350" y="1"/>
                  <a:pt x="7652" y="1605"/>
                  <a:pt x="7652" y="1605"/>
                </a:cubicBezTo>
                <a:cubicBezTo>
                  <a:pt x="7652" y="1605"/>
                  <a:pt x="7311" y="1130"/>
                  <a:pt x="6769" y="1130"/>
                </a:cubicBezTo>
                <a:cubicBezTo>
                  <a:pt x="6692" y="1130"/>
                  <a:pt x="6611" y="1140"/>
                  <a:pt x="6527" y="1161"/>
                </a:cubicBezTo>
                <a:cubicBezTo>
                  <a:pt x="5858" y="1317"/>
                  <a:pt x="6121" y="2542"/>
                  <a:pt x="6776" y="2631"/>
                </a:cubicBezTo>
                <a:lnTo>
                  <a:pt x="6776" y="2631"/>
                </a:lnTo>
                <a:cubicBezTo>
                  <a:pt x="6753" y="2629"/>
                  <a:pt x="6720" y="2627"/>
                  <a:pt x="6681" y="2627"/>
                </a:cubicBezTo>
                <a:cubicBezTo>
                  <a:pt x="6434" y="2627"/>
                  <a:pt x="5936" y="2700"/>
                  <a:pt x="6020" y="3300"/>
                </a:cubicBezTo>
                <a:cubicBezTo>
                  <a:pt x="6020" y="3300"/>
                  <a:pt x="5275" y="2921"/>
                  <a:pt x="4725" y="2921"/>
                </a:cubicBezTo>
                <a:cubicBezTo>
                  <a:pt x="4405" y="2921"/>
                  <a:pt x="4151" y="3050"/>
                  <a:pt x="4151" y="3458"/>
                </a:cubicBezTo>
                <a:cubicBezTo>
                  <a:pt x="4151" y="5106"/>
                  <a:pt x="1553" y="4647"/>
                  <a:pt x="539" y="4963"/>
                </a:cubicBezTo>
                <a:cubicBezTo>
                  <a:pt x="0" y="5106"/>
                  <a:pt x="444" y="5264"/>
                  <a:pt x="444" y="5264"/>
                </a:cubicBezTo>
                <a:lnTo>
                  <a:pt x="4547" y="5280"/>
                </a:lnTo>
                <a:lnTo>
                  <a:pt x="25063" y="5280"/>
                </a:lnTo>
                <a:cubicBezTo>
                  <a:pt x="25063" y="5280"/>
                  <a:pt x="24628" y="4242"/>
                  <a:pt x="23696" y="4242"/>
                </a:cubicBezTo>
                <a:cubicBezTo>
                  <a:pt x="23560" y="4242"/>
                  <a:pt x="23414" y="4264"/>
                  <a:pt x="23257" y="4314"/>
                </a:cubicBezTo>
                <a:cubicBezTo>
                  <a:pt x="23167" y="4343"/>
                  <a:pt x="23096" y="4356"/>
                  <a:pt x="23040" y="4356"/>
                </a:cubicBezTo>
                <a:cubicBezTo>
                  <a:pt x="22321" y="4356"/>
                  <a:pt x="24071" y="2175"/>
                  <a:pt x="21514" y="2175"/>
                </a:cubicBezTo>
                <a:cubicBezTo>
                  <a:pt x="20485" y="2175"/>
                  <a:pt x="20104" y="2682"/>
                  <a:pt x="20057" y="3300"/>
                </a:cubicBezTo>
                <a:cubicBezTo>
                  <a:pt x="20057" y="3300"/>
                  <a:pt x="20021" y="3292"/>
                  <a:pt x="19966" y="3292"/>
                </a:cubicBezTo>
                <a:cubicBezTo>
                  <a:pt x="19782" y="3292"/>
                  <a:pt x="19387" y="3386"/>
                  <a:pt x="19423" y="4203"/>
                </a:cubicBezTo>
                <a:cubicBezTo>
                  <a:pt x="19423" y="4203"/>
                  <a:pt x="18856" y="3636"/>
                  <a:pt x="18373" y="3636"/>
                </a:cubicBezTo>
                <a:cubicBezTo>
                  <a:pt x="18268" y="3636"/>
                  <a:pt x="18167" y="3663"/>
                  <a:pt x="18077" y="3728"/>
                </a:cubicBezTo>
                <a:cubicBezTo>
                  <a:pt x="17600" y="4070"/>
                  <a:pt x="17124" y="4943"/>
                  <a:pt x="16228" y="4943"/>
                </a:cubicBezTo>
                <a:cubicBezTo>
                  <a:pt x="16170" y="4943"/>
                  <a:pt x="16110" y="4939"/>
                  <a:pt x="16049" y="4932"/>
                </a:cubicBezTo>
                <a:cubicBezTo>
                  <a:pt x="15194" y="4838"/>
                  <a:pt x="14779" y="3867"/>
                  <a:pt x="14404" y="3867"/>
                </a:cubicBezTo>
                <a:cubicBezTo>
                  <a:pt x="14334" y="3867"/>
                  <a:pt x="14265" y="3901"/>
                  <a:pt x="14195" y="3981"/>
                </a:cubicBezTo>
                <a:cubicBezTo>
                  <a:pt x="14195" y="3981"/>
                  <a:pt x="13851" y="3680"/>
                  <a:pt x="13535" y="3680"/>
                </a:cubicBezTo>
                <a:cubicBezTo>
                  <a:pt x="13468" y="3680"/>
                  <a:pt x="13401" y="3694"/>
                  <a:pt x="13340" y="3728"/>
                </a:cubicBezTo>
                <a:cubicBezTo>
                  <a:pt x="13323" y="3738"/>
                  <a:pt x="13308" y="3743"/>
                  <a:pt x="13295" y="3743"/>
                </a:cubicBezTo>
                <a:cubicBezTo>
                  <a:pt x="13065" y="3743"/>
                  <a:pt x="13429" y="2166"/>
                  <a:pt x="12614" y="2166"/>
                </a:cubicBezTo>
                <a:cubicBezTo>
                  <a:pt x="12578" y="2166"/>
                  <a:pt x="12540" y="2169"/>
                  <a:pt x="12500" y="2175"/>
                </a:cubicBezTo>
                <a:cubicBezTo>
                  <a:pt x="11486" y="2349"/>
                  <a:pt x="11534" y="3411"/>
                  <a:pt x="11534" y="3411"/>
                </a:cubicBezTo>
                <a:cubicBezTo>
                  <a:pt x="11534" y="3411"/>
                  <a:pt x="11486" y="2460"/>
                  <a:pt x="11201" y="2397"/>
                </a:cubicBezTo>
                <a:cubicBezTo>
                  <a:pt x="10916" y="2349"/>
                  <a:pt x="11819" y="654"/>
                  <a:pt x="10187" y="100"/>
                </a:cubicBezTo>
                <a:cubicBezTo>
                  <a:pt x="9990" y="31"/>
                  <a:pt x="9803" y="1"/>
                  <a:pt x="962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5185251" y="504626"/>
            <a:ext cx="264776" cy="238237"/>
          </a:xfrm>
          <a:custGeom>
            <a:avLst/>
            <a:gdLst/>
            <a:ahLst/>
            <a:cxnLst/>
            <a:rect l="l" t="t" r="r" b="b"/>
            <a:pathLst>
              <a:path w="1427" h="1284" extrusionOk="0">
                <a:moveTo>
                  <a:pt x="0" y="1"/>
                </a:moveTo>
                <a:lnTo>
                  <a:pt x="476" y="824"/>
                </a:lnTo>
                <a:lnTo>
                  <a:pt x="95" y="1030"/>
                </a:lnTo>
                <a:cubicBezTo>
                  <a:pt x="95" y="1030"/>
                  <a:pt x="238" y="1252"/>
                  <a:pt x="396" y="1268"/>
                </a:cubicBezTo>
                <a:lnTo>
                  <a:pt x="602" y="935"/>
                </a:lnTo>
                <a:lnTo>
                  <a:pt x="1426" y="1284"/>
                </a:lnTo>
                <a:cubicBezTo>
                  <a:pt x="1315" y="1046"/>
                  <a:pt x="1125" y="872"/>
                  <a:pt x="887" y="809"/>
                </a:cubicBezTo>
                <a:lnTo>
                  <a:pt x="967" y="587"/>
                </a:lnTo>
                <a:cubicBezTo>
                  <a:pt x="967" y="587"/>
                  <a:pt x="930" y="577"/>
                  <a:pt x="883" y="577"/>
                </a:cubicBezTo>
                <a:cubicBezTo>
                  <a:pt x="829" y="577"/>
                  <a:pt x="763" y="590"/>
                  <a:pt x="729" y="650"/>
                </a:cubicBezTo>
                <a:cubicBezTo>
                  <a:pt x="729" y="650"/>
                  <a:pt x="491" y="80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flipH="1">
            <a:off x="6373377" y="1272779"/>
            <a:ext cx="555747" cy="204261"/>
          </a:xfrm>
          <a:custGeom>
            <a:avLst/>
            <a:gdLst/>
            <a:ahLst/>
            <a:cxnLst/>
            <a:rect l="l" t="t" r="r" b="b"/>
            <a:pathLst>
              <a:path w="3882" h="1427" extrusionOk="0">
                <a:moveTo>
                  <a:pt x="2345" y="1"/>
                </a:moveTo>
                <a:cubicBezTo>
                  <a:pt x="1965" y="33"/>
                  <a:pt x="1664" y="492"/>
                  <a:pt x="1664" y="492"/>
                </a:cubicBezTo>
                <a:cubicBezTo>
                  <a:pt x="1479" y="350"/>
                  <a:pt x="1317" y="302"/>
                  <a:pt x="1183" y="302"/>
                </a:cubicBezTo>
                <a:cubicBezTo>
                  <a:pt x="915" y="302"/>
                  <a:pt x="761" y="492"/>
                  <a:pt x="761" y="492"/>
                </a:cubicBezTo>
                <a:lnTo>
                  <a:pt x="1252" y="714"/>
                </a:lnTo>
                <a:cubicBezTo>
                  <a:pt x="1190" y="701"/>
                  <a:pt x="1126" y="696"/>
                  <a:pt x="1063" y="696"/>
                </a:cubicBezTo>
                <a:cubicBezTo>
                  <a:pt x="884" y="696"/>
                  <a:pt x="703" y="743"/>
                  <a:pt x="539" y="825"/>
                </a:cubicBezTo>
                <a:cubicBezTo>
                  <a:pt x="32" y="1126"/>
                  <a:pt x="0" y="1427"/>
                  <a:pt x="0" y="1427"/>
                </a:cubicBezTo>
                <a:lnTo>
                  <a:pt x="1378" y="1031"/>
                </a:lnTo>
                <a:cubicBezTo>
                  <a:pt x="1489" y="1170"/>
                  <a:pt x="1708" y="1208"/>
                  <a:pt x="1911" y="1208"/>
                </a:cubicBezTo>
                <a:cubicBezTo>
                  <a:pt x="2146" y="1208"/>
                  <a:pt x="2361" y="1158"/>
                  <a:pt x="2361" y="1158"/>
                </a:cubicBezTo>
                <a:lnTo>
                  <a:pt x="2899" y="1427"/>
                </a:lnTo>
                <a:cubicBezTo>
                  <a:pt x="3105" y="1379"/>
                  <a:pt x="3264" y="1237"/>
                  <a:pt x="3295" y="1047"/>
                </a:cubicBezTo>
                <a:lnTo>
                  <a:pt x="2598" y="952"/>
                </a:lnTo>
                <a:lnTo>
                  <a:pt x="2329" y="777"/>
                </a:lnTo>
                <a:cubicBezTo>
                  <a:pt x="2376" y="540"/>
                  <a:pt x="3882" y="144"/>
                  <a:pt x="3882" y="144"/>
                </a:cubicBezTo>
                <a:cubicBezTo>
                  <a:pt x="3359" y="64"/>
                  <a:pt x="2852" y="17"/>
                  <a:pt x="23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3956112" y="1109736"/>
            <a:ext cx="555750" cy="296952"/>
          </a:xfrm>
          <a:custGeom>
            <a:avLst/>
            <a:gdLst/>
            <a:ahLst/>
            <a:cxnLst/>
            <a:rect l="l" t="t" r="r" b="b"/>
            <a:pathLst>
              <a:path w="3423" h="1829" extrusionOk="0">
                <a:moveTo>
                  <a:pt x="2273" y="1"/>
                </a:moveTo>
                <a:cubicBezTo>
                  <a:pt x="2133" y="1"/>
                  <a:pt x="2028" y="7"/>
                  <a:pt x="1996" y="23"/>
                </a:cubicBezTo>
                <a:cubicBezTo>
                  <a:pt x="1854" y="149"/>
                  <a:pt x="1743" y="292"/>
                  <a:pt x="1664" y="466"/>
                </a:cubicBezTo>
                <a:cubicBezTo>
                  <a:pt x="1664" y="466"/>
                  <a:pt x="1515" y="346"/>
                  <a:pt x="1354" y="346"/>
                </a:cubicBezTo>
                <a:cubicBezTo>
                  <a:pt x="1304" y="346"/>
                  <a:pt x="1253" y="357"/>
                  <a:pt x="1204" y="387"/>
                </a:cubicBezTo>
                <a:cubicBezTo>
                  <a:pt x="1039" y="489"/>
                  <a:pt x="1047" y="499"/>
                  <a:pt x="1057" y="499"/>
                </a:cubicBezTo>
                <a:cubicBezTo>
                  <a:pt x="1059" y="499"/>
                  <a:pt x="1062" y="498"/>
                  <a:pt x="1062" y="498"/>
                </a:cubicBezTo>
                <a:cubicBezTo>
                  <a:pt x="1141" y="498"/>
                  <a:pt x="1236" y="530"/>
                  <a:pt x="1299" y="593"/>
                </a:cubicBezTo>
                <a:cubicBezTo>
                  <a:pt x="1299" y="593"/>
                  <a:pt x="824" y="625"/>
                  <a:pt x="745" y="704"/>
                </a:cubicBezTo>
                <a:cubicBezTo>
                  <a:pt x="475" y="1068"/>
                  <a:pt x="238" y="1449"/>
                  <a:pt x="0" y="1829"/>
                </a:cubicBezTo>
                <a:cubicBezTo>
                  <a:pt x="317" y="1734"/>
                  <a:pt x="586" y="1544"/>
                  <a:pt x="792" y="1290"/>
                </a:cubicBezTo>
                <a:cubicBezTo>
                  <a:pt x="1077" y="1274"/>
                  <a:pt x="1331" y="1163"/>
                  <a:pt x="1553" y="1005"/>
                </a:cubicBezTo>
                <a:lnTo>
                  <a:pt x="1711" y="1227"/>
                </a:lnTo>
                <a:lnTo>
                  <a:pt x="1616" y="1544"/>
                </a:lnTo>
                <a:cubicBezTo>
                  <a:pt x="1713" y="1571"/>
                  <a:pt x="1814" y="1584"/>
                  <a:pt x="1914" y="1584"/>
                </a:cubicBezTo>
                <a:cubicBezTo>
                  <a:pt x="2043" y="1584"/>
                  <a:pt x="2173" y="1563"/>
                  <a:pt x="2297" y="1528"/>
                </a:cubicBezTo>
                <a:cubicBezTo>
                  <a:pt x="2582" y="1401"/>
                  <a:pt x="2551" y="989"/>
                  <a:pt x="2551" y="989"/>
                </a:cubicBezTo>
                <a:lnTo>
                  <a:pt x="2107" y="973"/>
                </a:lnTo>
                <a:lnTo>
                  <a:pt x="1933" y="767"/>
                </a:lnTo>
                <a:cubicBezTo>
                  <a:pt x="1933" y="767"/>
                  <a:pt x="2472" y="609"/>
                  <a:pt x="2630" y="324"/>
                </a:cubicBezTo>
                <a:lnTo>
                  <a:pt x="3422" y="54"/>
                </a:lnTo>
                <a:cubicBezTo>
                  <a:pt x="3422" y="54"/>
                  <a:pt x="2691" y="1"/>
                  <a:pt x="227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flipH="1">
            <a:off x="7974850" y="1640243"/>
            <a:ext cx="454052" cy="290734"/>
          </a:xfrm>
          <a:custGeom>
            <a:avLst/>
            <a:gdLst/>
            <a:ahLst/>
            <a:cxnLst/>
            <a:rect l="l" t="t" r="r" b="b"/>
            <a:pathLst>
              <a:path w="2599" h="1664" extrusionOk="0">
                <a:moveTo>
                  <a:pt x="1" y="0"/>
                </a:moveTo>
                <a:lnTo>
                  <a:pt x="1" y="0"/>
                </a:lnTo>
                <a:cubicBezTo>
                  <a:pt x="112" y="269"/>
                  <a:pt x="254" y="523"/>
                  <a:pt x="429" y="745"/>
                </a:cubicBezTo>
                <a:cubicBezTo>
                  <a:pt x="539" y="887"/>
                  <a:pt x="666" y="1014"/>
                  <a:pt x="825" y="1125"/>
                </a:cubicBezTo>
                <a:lnTo>
                  <a:pt x="318" y="1125"/>
                </a:lnTo>
                <a:cubicBezTo>
                  <a:pt x="318" y="1125"/>
                  <a:pt x="191" y="1553"/>
                  <a:pt x="856" y="1664"/>
                </a:cubicBezTo>
                <a:lnTo>
                  <a:pt x="1189" y="1410"/>
                </a:lnTo>
                <a:cubicBezTo>
                  <a:pt x="1189" y="1410"/>
                  <a:pt x="1650" y="1584"/>
                  <a:pt x="2120" y="1584"/>
                </a:cubicBezTo>
                <a:cubicBezTo>
                  <a:pt x="2285" y="1584"/>
                  <a:pt x="2451" y="1563"/>
                  <a:pt x="2599" y="1505"/>
                </a:cubicBezTo>
                <a:cubicBezTo>
                  <a:pt x="2282" y="1315"/>
                  <a:pt x="1918" y="1188"/>
                  <a:pt x="1537" y="1141"/>
                </a:cubicBezTo>
                <a:lnTo>
                  <a:pt x="1807" y="982"/>
                </a:lnTo>
                <a:cubicBezTo>
                  <a:pt x="1743" y="903"/>
                  <a:pt x="1652" y="864"/>
                  <a:pt x="1563" y="864"/>
                </a:cubicBezTo>
                <a:cubicBezTo>
                  <a:pt x="1474" y="864"/>
                  <a:pt x="1387" y="903"/>
                  <a:pt x="1332" y="982"/>
                </a:cubicBezTo>
                <a:cubicBezTo>
                  <a:pt x="1268" y="761"/>
                  <a:pt x="1110" y="570"/>
                  <a:pt x="904" y="475"/>
                </a:cubicBezTo>
                <a:cubicBezTo>
                  <a:pt x="587" y="333"/>
                  <a:pt x="286" y="190"/>
                  <a:pt x="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 flipH="1">
            <a:off x="-2" y="3870726"/>
            <a:ext cx="3197045" cy="1331364"/>
          </a:xfrm>
          <a:custGeom>
            <a:avLst/>
            <a:gdLst/>
            <a:ahLst/>
            <a:cxnLst/>
            <a:rect l="l" t="t" r="r" b="b"/>
            <a:pathLst>
              <a:path w="53074" h="22101" extrusionOk="0">
                <a:moveTo>
                  <a:pt x="53058" y="0"/>
                </a:moveTo>
                <a:cubicBezTo>
                  <a:pt x="52186" y="95"/>
                  <a:pt x="51473" y="792"/>
                  <a:pt x="51347" y="1664"/>
                </a:cubicBezTo>
                <a:cubicBezTo>
                  <a:pt x="51347" y="1664"/>
                  <a:pt x="49952" y="260"/>
                  <a:pt x="47703" y="260"/>
                </a:cubicBezTo>
                <a:cubicBezTo>
                  <a:pt x="46939" y="260"/>
                  <a:pt x="46076" y="422"/>
                  <a:pt x="45136" y="856"/>
                </a:cubicBezTo>
                <a:cubicBezTo>
                  <a:pt x="41445" y="2583"/>
                  <a:pt x="42712" y="7525"/>
                  <a:pt x="42712" y="7525"/>
                </a:cubicBezTo>
                <a:cubicBezTo>
                  <a:pt x="42135" y="7304"/>
                  <a:pt x="41530" y="7198"/>
                  <a:pt x="40918" y="7198"/>
                </a:cubicBezTo>
                <a:cubicBezTo>
                  <a:pt x="40740" y="7198"/>
                  <a:pt x="40562" y="7207"/>
                  <a:pt x="40384" y="7224"/>
                </a:cubicBezTo>
                <a:cubicBezTo>
                  <a:pt x="37548" y="7430"/>
                  <a:pt x="37484" y="9205"/>
                  <a:pt x="37484" y="9205"/>
                </a:cubicBezTo>
                <a:cubicBezTo>
                  <a:pt x="37484" y="9205"/>
                  <a:pt x="35948" y="8675"/>
                  <a:pt x="34016" y="8675"/>
                </a:cubicBezTo>
                <a:cubicBezTo>
                  <a:pt x="32412" y="8675"/>
                  <a:pt x="30535" y="9040"/>
                  <a:pt x="29040" y="10377"/>
                </a:cubicBezTo>
                <a:cubicBezTo>
                  <a:pt x="25745" y="13308"/>
                  <a:pt x="27852" y="15827"/>
                  <a:pt x="27852" y="15827"/>
                </a:cubicBezTo>
                <a:cubicBezTo>
                  <a:pt x="27293" y="15703"/>
                  <a:pt x="26811" y="15650"/>
                  <a:pt x="26395" y="15650"/>
                </a:cubicBezTo>
                <a:cubicBezTo>
                  <a:pt x="24112" y="15650"/>
                  <a:pt x="23828" y="17237"/>
                  <a:pt x="23828" y="17237"/>
                </a:cubicBezTo>
                <a:lnTo>
                  <a:pt x="22893" y="16984"/>
                </a:lnTo>
                <a:cubicBezTo>
                  <a:pt x="24051" y="14454"/>
                  <a:pt x="21409" y="14194"/>
                  <a:pt x="20275" y="14194"/>
                </a:cubicBezTo>
                <a:cubicBezTo>
                  <a:pt x="19981" y="14194"/>
                  <a:pt x="19788" y="14211"/>
                  <a:pt x="19788" y="14211"/>
                </a:cubicBezTo>
                <a:cubicBezTo>
                  <a:pt x="19788" y="14211"/>
                  <a:pt x="23226" y="12912"/>
                  <a:pt x="21515" y="10330"/>
                </a:cubicBezTo>
                <a:cubicBezTo>
                  <a:pt x="20388" y="8628"/>
                  <a:pt x="18821" y="8185"/>
                  <a:pt x="17438" y="8185"/>
                </a:cubicBezTo>
                <a:cubicBezTo>
                  <a:pt x="16722" y="8185"/>
                  <a:pt x="16056" y="8304"/>
                  <a:pt x="15527" y="8428"/>
                </a:cubicBezTo>
                <a:cubicBezTo>
                  <a:pt x="13625" y="8856"/>
                  <a:pt x="9697" y="10963"/>
                  <a:pt x="10964" y="14607"/>
                </a:cubicBezTo>
                <a:lnTo>
                  <a:pt x="10964" y="14607"/>
                </a:lnTo>
                <a:cubicBezTo>
                  <a:pt x="10964" y="14607"/>
                  <a:pt x="10154" y="13703"/>
                  <a:pt x="8875" y="13703"/>
                </a:cubicBezTo>
                <a:cubicBezTo>
                  <a:pt x="8495" y="13703"/>
                  <a:pt x="8074" y="13783"/>
                  <a:pt x="7621" y="13989"/>
                </a:cubicBezTo>
                <a:cubicBezTo>
                  <a:pt x="5641" y="14908"/>
                  <a:pt x="6132" y="16572"/>
                  <a:pt x="7130" y="17253"/>
                </a:cubicBezTo>
                <a:cubicBezTo>
                  <a:pt x="7130" y="17253"/>
                  <a:pt x="1" y="17332"/>
                  <a:pt x="1" y="22101"/>
                </a:cubicBezTo>
                <a:lnTo>
                  <a:pt x="53073" y="22101"/>
                </a:lnTo>
                <a:lnTo>
                  <a:pt x="5305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5304891" y="2954951"/>
            <a:ext cx="4545167" cy="2819231"/>
            <a:chOff x="5304891" y="2954951"/>
            <a:chExt cx="4545167" cy="2819231"/>
          </a:xfrm>
        </p:grpSpPr>
        <p:sp>
          <p:nvSpPr>
            <p:cNvPr id="19" name="Google Shape;19;p2"/>
            <p:cNvSpPr/>
            <p:nvPr/>
          </p:nvSpPr>
          <p:spPr>
            <a:xfrm flipH="1">
              <a:off x="5304891" y="2954951"/>
              <a:ext cx="3843000" cy="2188447"/>
            </a:xfrm>
            <a:custGeom>
              <a:avLst/>
              <a:gdLst/>
              <a:ahLst/>
              <a:cxnLst/>
              <a:rect l="l" t="t" r="r" b="b"/>
              <a:pathLst>
                <a:path w="36343" h="20696" extrusionOk="0">
                  <a:moveTo>
                    <a:pt x="5048" y="0"/>
                  </a:moveTo>
                  <a:cubicBezTo>
                    <a:pt x="4983" y="0"/>
                    <a:pt x="4916" y="2"/>
                    <a:pt x="4848" y="5"/>
                  </a:cubicBezTo>
                  <a:cubicBezTo>
                    <a:pt x="1030" y="163"/>
                    <a:pt x="1426" y="5074"/>
                    <a:pt x="1426" y="5074"/>
                  </a:cubicBezTo>
                  <a:cubicBezTo>
                    <a:pt x="1066" y="4534"/>
                    <a:pt x="739" y="4387"/>
                    <a:pt x="489" y="4387"/>
                  </a:cubicBezTo>
                  <a:cubicBezTo>
                    <a:pt x="189" y="4387"/>
                    <a:pt x="0" y="4599"/>
                    <a:pt x="0" y="4599"/>
                  </a:cubicBezTo>
                  <a:lnTo>
                    <a:pt x="0" y="20695"/>
                  </a:lnTo>
                  <a:lnTo>
                    <a:pt x="34774" y="20695"/>
                  </a:lnTo>
                  <a:cubicBezTo>
                    <a:pt x="34774" y="20695"/>
                    <a:pt x="36343" y="18667"/>
                    <a:pt x="34774" y="17226"/>
                  </a:cubicBezTo>
                  <a:cubicBezTo>
                    <a:pt x="34406" y="16884"/>
                    <a:pt x="33993" y="16753"/>
                    <a:pt x="33576" y="16753"/>
                  </a:cubicBezTo>
                  <a:cubicBezTo>
                    <a:pt x="32215" y="16753"/>
                    <a:pt x="30814" y="18145"/>
                    <a:pt x="30814" y="18145"/>
                  </a:cubicBezTo>
                  <a:cubicBezTo>
                    <a:pt x="30814" y="18145"/>
                    <a:pt x="35678" y="10493"/>
                    <a:pt x="29657" y="9700"/>
                  </a:cubicBezTo>
                  <a:cubicBezTo>
                    <a:pt x="29356" y="9661"/>
                    <a:pt x="29066" y="9642"/>
                    <a:pt x="28785" y="9642"/>
                  </a:cubicBezTo>
                  <a:cubicBezTo>
                    <a:pt x="23453" y="9642"/>
                    <a:pt x="21752" y="16434"/>
                    <a:pt x="21752" y="16434"/>
                  </a:cubicBezTo>
                  <a:cubicBezTo>
                    <a:pt x="21300" y="14635"/>
                    <a:pt x="20279" y="14260"/>
                    <a:pt x="19505" y="14260"/>
                  </a:cubicBezTo>
                  <a:cubicBezTo>
                    <a:pt x="18949" y="14260"/>
                    <a:pt x="18520" y="14453"/>
                    <a:pt x="18520" y="14453"/>
                  </a:cubicBezTo>
                  <a:cubicBezTo>
                    <a:pt x="18520" y="14453"/>
                    <a:pt x="23843" y="9748"/>
                    <a:pt x="20358" y="5470"/>
                  </a:cubicBezTo>
                  <a:cubicBezTo>
                    <a:pt x="19312" y="4182"/>
                    <a:pt x="18042" y="3731"/>
                    <a:pt x="16776" y="3731"/>
                  </a:cubicBezTo>
                  <a:cubicBezTo>
                    <a:pt x="13825" y="3731"/>
                    <a:pt x="10900" y="6183"/>
                    <a:pt x="10900" y="6183"/>
                  </a:cubicBezTo>
                  <a:cubicBezTo>
                    <a:pt x="10900" y="6183"/>
                    <a:pt x="11977" y="4203"/>
                    <a:pt x="10393" y="3649"/>
                  </a:cubicBezTo>
                  <a:cubicBezTo>
                    <a:pt x="10146" y="3562"/>
                    <a:pt x="9913" y="3526"/>
                    <a:pt x="9696" y="3526"/>
                  </a:cubicBezTo>
                  <a:cubicBezTo>
                    <a:pt x="8513" y="3526"/>
                    <a:pt x="7779" y="4599"/>
                    <a:pt x="7779" y="4599"/>
                  </a:cubicBezTo>
                  <a:cubicBezTo>
                    <a:pt x="7779" y="4599"/>
                    <a:pt x="8619" y="0"/>
                    <a:pt x="50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3388888" flipH="1">
              <a:off x="7922978" y="4102696"/>
              <a:ext cx="1863989" cy="1152521"/>
            </a:xfrm>
            <a:custGeom>
              <a:avLst/>
              <a:gdLst/>
              <a:ahLst/>
              <a:cxnLst/>
              <a:rect l="l" t="t" r="r" b="b"/>
              <a:pathLst>
                <a:path w="23464" h="14508" extrusionOk="0">
                  <a:moveTo>
                    <a:pt x="22082" y="1"/>
                  </a:moveTo>
                  <a:cubicBezTo>
                    <a:pt x="19735" y="1"/>
                    <a:pt x="19297" y="2530"/>
                    <a:pt x="19297" y="2530"/>
                  </a:cubicBezTo>
                  <a:cubicBezTo>
                    <a:pt x="18986" y="2504"/>
                    <a:pt x="18692" y="2492"/>
                    <a:pt x="18413" y="2492"/>
                  </a:cubicBezTo>
                  <a:cubicBezTo>
                    <a:pt x="13356" y="2492"/>
                    <a:pt x="13356" y="6491"/>
                    <a:pt x="13356" y="6491"/>
                  </a:cubicBezTo>
                  <a:cubicBezTo>
                    <a:pt x="7716" y="7489"/>
                    <a:pt x="9110" y="11339"/>
                    <a:pt x="9110" y="11339"/>
                  </a:cubicBezTo>
                  <a:cubicBezTo>
                    <a:pt x="7422" y="9436"/>
                    <a:pt x="5710" y="8844"/>
                    <a:pt x="4233" y="8844"/>
                  </a:cubicBezTo>
                  <a:cubicBezTo>
                    <a:pt x="1798" y="8844"/>
                    <a:pt x="0" y="10451"/>
                    <a:pt x="0" y="10451"/>
                  </a:cubicBezTo>
                  <a:cubicBezTo>
                    <a:pt x="653" y="10330"/>
                    <a:pt x="1275" y="10276"/>
                    <a:pt x="1864" y="10276"/>
                  </a:cubicBezTo>
                  <a:cubicBezTo>
                    <a:pt x="7068" y="10276"/>
                    <a:pt x="9791" y="14507"/>
                    <a:pt x="9791" y="14507"/>
                  </a:cubicBezTo>
                  <a:cubicBezTo>
                    <a:pt x="10092" y="8281"/>
                    <a:pt x="15051" y="7489"/>
                    <a:pt x="15051" y="7489"/>
                  </a:cubicBezTo>
                  <a:cubicBezTo>
                    <a:pt x="15637" y="3623"/>
                    <a:pt x="20485" y="3322"/>
                    <a:pt x="20485" y="3322"/>
                  </a:cubicBezTo>
                  <a:cubicBezTo>
                    <a:pt x="20691" y="756"/>
                    <a:pt x="23463" y="249"/>
                    <a:pt x="23463" y="249"/>
                  </a:cubicBezTo>
                  <a:cubicBezTo>
                    <a:pt x="22942" y="75"/>
                    <a:pt x="22484" y="1"/>
                    <a:pt x="220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715100" y="1272775"/>
            <a:ext cx="4208100" cy="21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715100" y="3461225"/>
            <a:ext cx="4355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5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11"/>
          <p:cNvGrpSpPr/>
          <p:nvPr/>
        </p:nvGrpSpPr>
        <p:grpSpPr>
          <a:xfrm flipH="1">
            <a:off x="4410419" y="3173650"/>
            <a:ext cx="4733581" cy="1969850"/>
            <a:chOff x="-6" y="3326050"/>
            <a:chExt cx="4733581" cy="1969850"/>
          </a:xfrm>
        </p:grpSpPr>
        <p:sp>
          <p:nvSpPr>
            <p:cNvPr id="132" name="Google Shape;132;p11"/>
            <p:cNvSpPr/>
            <p:nvPr/>
          </p:nvSpPr>
          <p:spPr>
            <a:xfrm flipH="1">
              <a:off x="-6" y="3326050"/>
              <a:ext cx="4733581" cy="1969850"/>
            </a:xfrm>
            <a:custGeom>
              <a:avLst/>
              <a:gdLst/>
              <a:ahLst/>
              <a:cxnLst/>
              <a:rect l="l" t="t" r="r" b="b"/>
              <a:pathLst>
                <a:path w="53073" h="22086" extrusionOk="0">
                  <a:moveTo>
                    <a:pt x="53073" y="1"/>
                  </a:moveTo>
                  <a:cubicBezTo>
                    <a:pt x="52186" y="96"/>
                    <a:pt x="51473" y="777"/>
                    <a:pt x="51362" y="1664"/>
                  </a:cubicBezTo>
                  <a:cubicBezTo>
                    <a:pt x="51362" y="1664"/>
                    <a:pt x="49960" y="254"/>
                    <a:pt x="47716" y="254"/>
                  </a:cubicBezTo>
                  <a:cubicBezTo>
                    <a:pt x="46952" y="254"/>
                    <a:pt x="46090" y="418"/>
                    <a:pt x="45152" y="856"/>
                  </a:cubicBezTo>
                  <a:cubicBezTo>
                    <a:pt x="41460" y="2567"/>
                    <a:pt x="42712" y="7510"/>
                    <a:pt x="42712" y="7510"/>
                  </a:cubicBezTo>
                  <a:cubicBezTo>
                    <a:pt x="42156" y="7305"/>
                    <a:pt x="41554" y="7192"/>
                    <a:pt x="40955" y="7192"/>
                  </a:cubicBezTo>
                  <a:cubicBezTo>
                    <a:pt x="40769" y="7192"/>
                    <a:pt x="40583" y="7203"/>
                    <a:pt x="40399" y="7225"/>
                  </a:cubicBezTo>
                  <a:cubicBezTo>
                    <a:pt x="37563" y="7415"/>
                    <a:pt x="37500" y="9205"/>
                    <a:pt x="37500" y="9205"/>
                  </a:cubicBezTo>
                  <a:cubicBezTo>
                    <a:pt x="37500" y="9205"/>
                    <a:pt x="35955" y="8673"/>
                    <a:pt x="34014" y="8673"/>
                  </a:cubicBezTo>
                  <a:cubicBezTo>
                    <a:pt x="32411" y="8673"/>
                    <a:pt x="30537" y="9036"/>
                    <a:pt x="29040" y="10362"/>
                  </a:cubicBezTo>
                  <a:cubicBezTo>
                    <a:pt x="25745" y="13293"/>
                    <a:pt x="27852" y="15812"/>
                    <a:pt x="27852" y="15812"/>
                  </a:cubicBezTo>
                  <a:cubicBezTo>
                    <a:pt x="27293" y="15687"/>
                    <a:pt x="26810" y="15635"/>
                    <a:pt x="26394" y="15635"/>
                  </a:cubicBezTo>
                  <a:cubicBezTo>
                    <a:pt x="24111" y="15635"/>
                    <a:pt x="23828" y="17222"/>
                    <a:pt x="23828" y="17222"/>
                  </a:cubicBezTo>
                  <a:lnTo>
                    <a:pt x="22909" y="16984"/>
                  </a:lnTo>
                  <a:cubicBezTo>
                    <a:pt x="24054" y="14454"/>
                    <a:pt x="21420" y="14194"/>
                    <a:pt x="20288" y="14194"/>
                  </a:cubicBezTo>
                  <a:cubicBezTo>
                    <a:pt x="19996" y="14194"/>
                    <a:pt x="19804" y="14212"/>
                    <a:pt x="19804" y="14212"/>
                  </a:cubicBezTo>
                  <a:cubicBezTo>
                    <a:pt x="19804" y="14212"/>
                    <a:pt x="23241" y="12897"/>
                    <a:pt x="21515" y="10314"/>
                  </a:cubicBezTo>
                  <a:cubicBezTo>
                    <a:pt x="20387" y="8613"/>
                    <a:pt x="18820" y="8170"/>
                    <a:pt x="17438" y="8170"/>
                  </a:cubicBezTo>
                  <a:cubicBezTo>
                    <a:pt x="16722" y="8170"/>
                    <a:pt x="16056" y="8289"/>
                    <a:pt x="15526" y="8413"/>
                  </a:cubicBezTo>
                  <a:cubicBezTo>
                    <a:pt x="13641" y="8841"/>
                    <a:pt x="9696" y="10948"/>
                    <a:pt x="10979" y="14576"/>
                  </a:cubicBezTo>
                  <a:cubicBezTo>
                    <a:pt x="10415" y="14002"/>
                    <a:pt x="9651" y="13693"/>
                    <a:pt x="8878" y="13693"/>
                  </a:cubicBezTo>
                  <a:cubicBezTo>
                    <a:pt x="8457" y="13693"/>
                    <a:pt x="8033" y="13784"/>
                    <a:pt x="7636" y="13974"/>
                  </a:cubicBezTo>
                  <a:cubicBezTo>
                    <a:pt x="5656" y="14893"/>
                    <a:pt x="6147" y="16556"/>
                    <a:pt x="7130" y="17238"/>
                  </a:cubicBezTo>
                  <a:cubicBezTo>
                    <a:pt x="7130" y="17238"/>
                    <a:pt x="0" y="17317"/>
                    <a:pt x="0" y="22086"/>
                  </a:cubicBezTo>
                  <a:lnTo>
                    <a:pt x="53073" y="22086"/>
                  </a:lnTo>
                  <a:lnTo>
                    <a:pt x="530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1"/>
            <p:cNvSpPr/>
            <p:nvPr/>
          </p:nvSpPr>
          <p:spPr>
            <a:xfrm flipH="1">
              <a:off x="1072366" y="4275490"/>
              <a:ext cx="1097475" cy="790709"/>
            </a:xfrm>
            <a:custGeom>
              <a:avLst/>
              <a:gdLst/>
              <a:ahLst/>
              <a:cxnLst/>
              <a:rect l="l" t="t" r="r" b="b"/>
              <a:pathLst>
                <a:path w="11899" h="8573" extrusionOk="0">
                  <a:moveTo>
                    <a:pt x="9844" y="0"/>
                  </a:moveTo>
                  <a:cubicBezTo>
                    <a:pt x="7949" y="0"/>
                    <a:pt x="8381" y="2409"/>
                    <a:pt x="8381" y="2409"/>
                  </a:cubicBezTo>
                  <a:cubicBezTo>
                    <a:pt x="8381" y="2409"/>
                    <a:pt x="8001" y="1850"/>
                    <a:pt x="7390" y="1850"/>
                  </a:cubicBezTo>
                  <a:cubicBezTo>
                    <a:pt x="7274" y="1850"/>
                    <a:pt x="7150" y="1870"/>
                    <a:pt x="7019" y="1918"/>
                  </a:cubicBezTo>
                  <a:cubicBezTo>
                    <a:pt x="6195" y="2203"/>
                    <a:pt x="6749" y="3233"/>
                    <a:pt x="6749" y="3233"/>
                  </a:cubicBezTo>
                  <a:cubicBezTo>
                    <a:pt x="6749" y="3233"/>
                    <a:pt x="5225" y="1950"/>
                    <a:pt x="3686" y="1950"/>
                  </a:cubicBezTo>
                  <a:cubicBezTo>
                    <a:pt x="3028" y="1950"/>
                    <a:pt x="2368" y="2184"/>
                    <a:pt x="1822" y="2853"/>
                  </a:cubicBezTo>
                  <a:cubicBezTo>
                    <a:pt x="0" y="5087"/>
                    <a:pt x="2773" y="7542"/>
                    <a:pt x="2773" y="7542"/>
                  </a:cubicBezTo>
                  <a:cubicBezTo>
                    <a:pt x="2773" y="7542"/>
                    <a:pt x="2546" y="7439"/>
                    <a:pt x="2254" y="7439"/>
                  </a:cubicBezTo>
                  <a:cubicBezTo>
                    <a:pt x="1850" y="7439"/>
                    <a:pt x="1323" y="7636"/>
                    <a:pt x="1093" y="8572"/>
                  </a:cubicBezTo>
                  <a:cubicBezTo>
                    <a:pt x="1583" y="8040"/>
                    <a:pt x="2268" y="7756"/>
                    <a:pt x="2972" y="7756"/>
                  </a:cubicBezTo>
                  <a:cubicBezTo>
                    <a:pt x="3043" y="7756"/>
                    <a:pt x="3114" y="7758"/>
                    <a:pt x="3185" y="7764"/>
                  </a:cubicBezTo>
                  <a:cubicBezTo>
                    <a:pt x="3185" y="7764"/>
                    <a:pt x="2107" y="5926"/>
                    <a:pt x="3185" y="4200"/>
                  </a:cubicBezTo>
                  <a:cubicBezTo>
                    <a:pt x="3624" y="3500"/>
                    <a:pt x="4369" y="3291"/>
                    <a:pt x="5104" y="3291"/>
                  </a:cubicBezTo>
                  <a:cubicBezTo>
                    <a:pt x="6199" y="3291"/>
                    <a:pt x="7272" y="3756"/>
                    <a:pt x="7272" y="3756"/>
                  </a:cubicBezTo>
                  <a:cubicBezTo>
                    <a:pt x="7272" y="3756"/>
                    <a:pt x="7114" y="2805"/>
                    <a:pt x="7557" y="2568"/>
                  </a:cubicBezTo>
                  <a:cubicBezTo>
                    <a:pt x="7613" y="2536"/>
                    <a:pt x="7672" y="2522"/>
                    <a:pt x="7734" y="2522"/>
                  </a:cubicBezTo>
                  <a:cubicBezTo>
                    <a:pt x="8164" y="2522"/>
                    <a:pt x="8698" y="3202"/>
                    <a:pt x="8698" y="3202"/>
                  </a:cubicBezTo>
                  <a:cubicBezTo>
                    <a:pt x="8698" y="3202"/>
                    <a:pt x="9141" y="1712"/>
                    <a:pt x="9981" y="1522"/>
                  </a:cubicBezTo>
                  <a:cubicBezTo>
                    <a:pt x="10042" y="1508"/>
                    <a:pt x="10103" y="1501"/>
                    <a:pt x="10163" y="1501"/>
                  </a:cubicBezTo>
                  <a:cubicBezTo>
                    <a:pt x="10954" y="1501"/>
                    <a:pt x="11692" y="2663"/>
                    <a:pt x="11692" y="2663"/>
                  </a:cubicBezTo>
                  <a:cubicBezTo>
                    <a:pt x="11692" y="2663"/>
                    <a:pt x="11898" y="81"/>
                    <a:pt x="9918" y="1"/>
                  </a:cubicBezTo>
                  <a:cubicBezTo>
                    <a:pt x="9893" y="1"/>
                    <a:pt x="9868" y="0"/>
                    <a:pt x="98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" name="Google Shape;134;p11"/>
          <p:cNvGrpSpPr/>
          <p:nvPr/>
        </p:nvGrpSpPr>
        <p:grpSpPr>
          <a:xfrm rot="-337720" flipH="1">
            <a:off x="-637014" y="260869"/>
            <a:ext cx="2513858" cy="2854119"/>
            <a:chOff x="652975" y="879525"/>
            <a:chExt cx="838075" cy="951575"/>
          </a:xfrm>
        </p:grpSpPr>
        <p:sp>
          <p:nvSpPr>
            <p:cNvPr id="135" name="Google Shape;135;p11"/>
            <p:cNvSpPr/>
            <p:nvPr/>
          </p:nvSpPr>
          <p:spPr>
            <a:xfrm>
              <a:off x="653750" y="1109175"/>
              <a:ext cx="361625" cy="332250"/>
            </a:xfrm>
            <a:custGeom>
              <a:avLst/>
              <a:gdLst/>
              <a:ahLst/>
              <a:cxnLst/>
              <a:rect l="l" t="t" r="r" b="b"/>
              <a:pathLst>
                <a:path w="14465" h="13290" extrusionOk="0">
                  <a:moveTo>
                    <a:pt x="10359" y="0"/>
                  </a:moveTo>
                  <a:cubicBezTo>
                    <a:pt x="9828" y="0"/>
                    <a:pt x="9234" y="108"/>
                    <a:pt x="8572" y="360"/>
                  </a:cubicBezTo>
                  <a:cubicBezTo>
                    <a:pt x="8572" y="360"/>
                    <a:pt x="10789" y="2214"/>
                    <a:pt x="10504" y="2325"/>
                  </a:cubicBezTo>
                  <a:cubicBezTo>
                    <a:pt x="10497" y="2327"/>
                    <a:pt x="10488" y="2328"/>
                    <a:pt x="10479" y="2328"/>
                  </a:cubicBezTo>
                  <a:cubicBezTo>
                    <a:pt x="10127" y="2328"/>
                    <a:pt x="8476" y="758"/>
                    <a:pt x="7596" y="758"/>
                  </a:cubicBezTo>
                  <a:cubicBezTo>
                    <a:pt x="7549" y="758"/>
                    <a:pt x="7505" y="763"/>
                    <a:pt x="7463" y="772"/>
                  </a:cubicBezTo>
                  <a:cubicBezTo>
                    <a:pt x="6607" y="946"/>
                    <a:pt x="6354" y="1184"/>
                    <a:pt x="6354" y="1184"/>
                  </a:cubicBezTo>
                  <a:cubicBezTo>
                    <a:pt x="6354" y="1184"/>
                    <a:pt x="9966" y="2515"/>
                    <a:pt x="9348" y="3006"/>
                  </a:cubicBezTo>
                  <a:cubicBezTo>
                    <a:pt x="9284" y="3057"/>
                    <a:pt x="9204" y="3079"/>
                    <a:pt x="9111" y="3079"/>
                  </a:cubicBezTo>
                  <a:cubicBezTo>
                    <a:pt x="8382" y="3079"/>
                    <a:pt x="6839" y="1702"/>
                    <a:pt x="5813" y="1702"/>
                  </a:cubicBezTo>
                  <a:cubicBezTo>
                    <a:pt x="5701" y="1702"/>
                    <a:pt x="5596" y="1718"/>
                    <a:pt x="5498" y="1754"/>
                  </a:cubicBezTo>
                  <a:cubicBezTo>
                    <a:pt x="4389" y="2166"/>
                    <a:pt x="1759" y="3941"/>
                    <a:pt x="1759" y="3941"/>
                  </a:cubicBezTo>
                  <a:cubicBezTo>
                    <a:pt x="1759" y="3941"/>
                    <a:pt x="5641" y="4701"/>
                    <a:pt x="5213" y="5145"/>
                  </a:cubicBezTo>
                  <a:cubicBezTo>
                    <a:pt x="5153" y="5202"/>
                    <a:pt x="5042" y="5226"/>
                    <a:pt x="4892" y="5226"/>
                  </a:cubicBezTo>
                  <a:cubicBezTo>
                    <a:pt x="4179" y="5226"/>
                    <a:pt x="2597" y="4688"/>
                    <a:pt x="1619" y="4688"/>
                  </a:cubicBezTo>
                  <a:cubicBezTo>
                    <a:pt x="1272" y="4688"/>
                    <a:pt x="1001" y="4756"/>
                    <a:pt x="872" y="4939"/>
                  </a:cubicBezTo>
                  <a:cubicBezTo>
                    <a:pt x="286" y="5747"/>
                    <a:pt x="1" y="8186"/>
                    <a:pt x="1" y="8186"/>
                  </a:cubicBezTo>
                  <a:cubicBezTo>
                    <a:pt x="1" y="8186"/>
                    <a:pt x="1515" y="7492"/>
                    <a:pt x="2171" y="7492"/>
                  </a:cubicBezTo>
                  <a:cubicBezTo>
                    <a:pt x="2319" y="7492"/>
                    <a:pt x="2424" y="7528"/>
                    <a:pt x="2456" y="7616"/>
                  </a:cubicBezTo>
                  <a:cubicBezTo>
                    <a:pt x="2631" y="8076"/>
                    <a:pt x="460" y="8884"/>
                    <a:pt x="365" y="9185"/>
                  </a:cubicBezTo>
                  <a:cubicBezTo>
                    <a:pt x="286" y="9470"/>
                    <a:pt x="1601" y="11450"/>
                    <a:pt x="1791" y="13050"/>
                  </a:cubicBezTo>
                  <a:cubicBezTo>
                    <a:pt x="1810" y="13214"/>
                    <a:pt x="1833" y="13290"/>
                    <a:pt x="1863" y="13290"/>
                  </a:cubicBezTo>
                  <a:cubicBezTo>
                    <a:pt x="2125" y="13290"/>
                    <a:pt x="2954" y="7541"/>
                    <a:pt x="7304" y="5224"/>
                  </a:cubicBezTo>
                  <a:cubicBezTo>
                    <a:pt x="10379" y="3586"/>
                    <a:pt x="12013" y="3287"/>
                    <a:pt x="12798" y="3287"/>
                  </a:cubicBezTo>
                  <a:cubicBezTo>
                    <a:pt x="13250" y="3287"/>
                    <a:pt x="13419" y="3386"/>
                    <a:pt x="13419" y="3386"/>
                  </a:cubicBezTo>
                  <a:lnTo>
                    <a:pt x="11994" y="4036"/>
                  </a:lnTo>
                  <a:lnTo>
                    <a:pt x="14465" y="3861"/>
                  </a:lnTo>
                  <a:cubicBezTo>
                    <a:pt x="14465" y="3861"/>
                    <a:pt x="13535" y="0"/>
                    <a:pt x="103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1"/>
            <p:cNvSpPr/>
            <p:nvPr/>
          </p:nvSpPr>
          <p:spPr>
            <a:xfrm>
              <a:off x="871200" y="1180350"/>
              <a:ext cx="172300" cy="472975"/>
            </a:xfrm>
            <a:custGeom>
              <a:avLst/>
              <a:gdLst/>
              <a:ahLst/>
              <a:cxnLst/>
              <a:rect l="l" t="t" r="r" b="b"/>
              <a:pathLst>
                <a:path w="6892" h="18919" extrusionOk="0">
                  <a:moveTo>
                    <a:pt x="6106" y="0"/>
                  </a:moveTo>
                  <a:cubicBezTo>
                    <a:pt x="5666" y="0"/>
                    <a:pt x="3360" y="39"/>
                    <a:pt x="2630" y="840"/>
                  </a:cubicBezTo>
                  <a:cubicBezTo>
                    <a:pt x="1822" y="1727"/>
                    <a:pt x="1078" y="3502"/>
                    <a:pt x="1078" y="3502"/>
                  </a:cubicBezTo>
                  <a:cubicBezTo>
                    <a:pt x="1078" y="3502"/>
                    <a:pt x="2540" y="3060"/>
                    <a:pt x="3222" y="3060"/>
                  </a:cubicBezTo>
                  <a:cubicBezTo>
                    <a:pt x="3435" y="3060"/>
                    <a:pt x="3572" y="3103"/>
                    <a:pt x="3565" y="3217"/>
                  </a:cubicBezTo>
                  <a:cubicBezTo>
                    <a:pt x="3549" y="3692"/>
                    <a:pt x="777" y="3581"/>
                    <a:pt x="745" y="4801"/>
                  </a:cubicBezTo>
                  <a:cubicBezTo>
                    <a:pt x="761" y="5403"/>
                    <a:pt x="697" y="6005"/>
                    <a:pt x="571" y="6591"/>
                  </a:cubicBezTo>
                  <a:cubicBezTo>
                    <a:pt x="571" y="6591"/>
                    <a:pt x="3212" y="4784"/>
                    <a:pt x="3832" y="4784"/>
                  </a:cubicBezTo>
                  <a:cubicBezTo>
                    <a:pt x="3911" y="4784"/>
                    <a:pt x="3957" y="4814"/>
                    <a:pt x="3961" y="4880"/>
                  </a:cubicBezTo>
                  <a:cubicBezTo>
                    <a:pt x="3993" y="5466"/>
                    <a:pt x="681" y="7146"/>
                    <a:pt x="396" y="7985"/>
                  </a:cubicBezTo>
                  <a:cubicBezTo>
                    <a:pt x="111" y="8825"/>
                    <a:pt x="0" y="11993"/>
                    <a:pt x="444" y="13166"/>
                  </a:cubicBezTo>
                  <a:cubicBezTo>
                    <a:pt x="486" y="13282"/>
                    <a:pt x="539" y="13333"/>
                    <a:pt x="601" y="13333"/>
                  </a:cubicBezTo>
                  <a:cubicBezTo>
                    <a:pt x="1100" y="13333"/>
                    <a:pt x="2182" y="10016"/>
                    <a:pt x="2930" y="10016"/>
                  </a:cubicBezTo>
                  <a:cubicBezTo>
                    <a:pt x="3033" y="10016"/>
                    <a:pt x="3129" y="10078"/>
                    <a:pt x="3216" y="10219"/>
                  </a:cubicBezTo>
                  <a:cubicBezTo>
                    <a:pt x="4024" y="11518"/>
                    <a:pt x="507" y="12611"/>
                    <a:pt x="1188" y="14497"/>
                  </a:cubicBezTo>
                  <a:cubicBezTo>
                    <a:pt x="1886" y="16366"/>
                    <a:pt x="4278" y="18758"/>
                    <a:pt x="5117" y="18917"/>
                  </a:cubicBezTo>
                  <a:cubicBezTo>
                    <a:pt x="5125" y="18918"/>
                    <a:pt x="5132" y="18919"/>
                    <a:pt x="5139" y="18919"/>
                  </a:cubicBezTo>
                  <a:cubicBezTo>
                    <a:pt x="5884" y="18919"/>
                    <a:pt x="2871" y="10637"/>
                    <a:pt x="4864" y="6211"/>
                  </a:cubicBezTo>
                  <a:cubicBezTo>
                    <a:pt x="6892" y="1727"/>
                    <a:pt x="6179" y="1"/>
                    <a:pt x="6179" y="1"/>
                  </a:cubicBezTo>
                  <a:cubicBezTo>
                    <a:pt x="6179" y="1"/>
                    <a:pt x="6153" y="0"/>
                    <a:pt x="61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1"/>
            <p:cNvSpPr/>
            <p:nvPr/>
          </p:nvSpPr>
          <p:spPr>
            <a:xfrm>
              <a:off x="974175" y="1171250"/>
              <a:ext cx="207950" cy="334625"/>
            </a:xfrm>
            <a:custGeom>
              <a:avLst/>
              <a:gdLst/>
              <a:ahLst/>
              <a:cxnLst/>
              <a:rect l="l" t="t" r="r" b="b"/>
              <a:pathLst>
                <a:path w="8318" h="13385" extrusionOk="0">
                  <a:moveTo>
                    <a:pt x="3216" y="0"/>
                  </a:moveTo>
                  <a:cubicBezTo>
                    <a:pt x="3216" y="0"/>
                    <a:pt x="0" y="143"/>
                    <a:pt x="634" y="4959"/>
                  </a:cubicBezTo>
                  <a:cubicBezTo>
                    <a:pt x="634" y="4959"/>
                    <a:pt x="1813" y="3887"/>
                    <a:pt x="2249" y="3887"/>
                  </a:cubicBezTo>
                  <a:cubicBezTo>
                    <a:pt x="2287" y="3887"/>
                    <a:pt x="2320" y="3895"/>
                    <a:pt x="2345" y="3913"/>
                  </a:cubicBezTo>
                  <a:cubicBezTo>
                    <a:pt x="2662" y="4135"/>
                    <a:pt x="808" y="4674"/>
                    <a:pt x="888" y="5640"/>
                  </a:cubicBezTo>
                  <a:cubicBezTo>
                    <a:pt x="983" y="6607"/>
                    <a:pt x="1030" y="7129"/>
                    <a:pt x="1030" y="7129"/>
                  </a:cubicBezTo>
                  <a:cubicBezTo>
                    <a:pt x="1030" y="7129"/>
                    <a:pt x="2246" y="4952"/>
                    <a:pt x="2661" y="4952"/>
                  </a:cubicBezTo>
                  <a:cubicBezTo>
                    <a:pt x="2685" y="4952"/>
                    <a:pt x="2707" y="4959"/>
                    <a:pt x="2725" y="4975"/>
                  </a:cubicBezTo>
                  <a:cubicBezTo>
                    <a:pt x="3074" y="5244"/>
                    <a:pt x="1442" y="7177"/>
                    <a:pt x="1394" y="8127"/>
                  </a:cubicBezTo>
                  <a:cubicBezTo>
                    <a:pt x="1347" y="9078"/>
                    <a:pt x="2393" y="10821"/>
                    <a:pt x="2393" y="10821"/>
                  </a:cubicBezTo>
                  <a:cubicBezTo>
                    <a:pt x="2393" y="10821"/>
                    <a:pt x="3521" y="8646"/>
                    <a:pt x="3854" y="8646"/>
                  </a:cubicBezTo>
                  <a:cubicBezTo>
                    <a:pt x="3878" y="8646"/>
                    <a:pt x="3898" y="8657"/>
                    <a:pt x="3913" y="8682"/>
                  </a:cubicBezTo>
                  <a:cubicBezTo>
                    <a:pt x="4135" y="9046"/>
                    <a:pt x="2662" y="10456"/>
                    <a:pt x="3042" y="11518"/>
                  </a:cubicBezTo>
                  <a:cubicBezTo>
                    <a:pt x="3389" y="12433"/>
                    <a:pt x="5726" y="13385"/>
                    <a:pt x="6930" y="13385"/>
                  </a:cubicBezTo>
                  <a:cubicBezTo>
                    <a:pt x="7102" y="13385"/>
                    <a:pt x="7251" y="13365"/>
                    <a:pt x="7367" y="13324"/>
                  </a:cubicBezTo>
                  <a:cubicBezTo>
                    <a:pt x="8318" y="12975"/>
                    <a:pt x="4389" y="8286"/>
                    <a:pt x="3834" y="5894"/>
                  </a:cubicBezTo>
                  <a:cubicBezTo>
                    <a:pt x="3296" y="3501"/>
                    <a:pt x="3216" y="0"/>
                    <a:pt x="32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1"/>
            <p:cNvSpPr/>
            <p:nvPr/>
          </p:nvSpPr>
          <p:spPr>
            <a:xfrm>
              <a:off x="652975" y="1026200"/>
              <a:ext cx="389350" cy="176350"/>
            </a:xfrm>
            <a:custGeom>
              <a:avLst/>
              <a:gdLst/>
              <a:ahLst/>
              <a:cxnLst/>
              <a:rect l="l" t="t" r="r" b="b"/>
              <a:pathLst>
                <a:path w="15574" h="7054" extrusionOk="0">
                  <a:moveTo>
                    <a:pt x="5673" y="0"/>
                  </a:moveTo>
                  <a:cubicBezTo>
                    <a:pt x="5394" y="0"/>
                    <a:pt x="5116" y="66"/>
                    <a:pt x="4848" y="226"/>
                  </a:cubicBezTo>
                  <a:cubicBezTo>
                    <a:pt x="4848" y="226"/>
                    <a:pt x="6844" y="1445"/>
                    <a:pt x="6305" y="1794"/>
                  </a:cubicBezTo>
                  <a:cubicBezTo>
                    <a:pt x="6262" y="1821"/>
                    <a:pt x="6212" y="1834"/>
                    <a:pt x="6155" y="1834"/>
                  </a:cubicBezTo>
                  <a:cubicBezTo>
                    <a:pt x="5653" y="1834"/>
                    <a:pt x="4666" y="855"/>
                    <a:pt x="3904" y="855"/>
                  </a:cubicBezTo>
                  <a:cubicBezTo>
                    <a:pt x="3715" y="855"/>
                    <a:pt x="3540" y="915"/>
                    <a:pt x="3390" y="1065"/>
                  </a:cubicBezTo>
                  <a:cubicBezTo>
                    <a:pt x="2551" y="1873"/>
                    <a:pt x="1980" y="2570"/>
                    <a:pt x="1980" y="2570"/>
                  </a:cubicBezTo>
                  <a:cubicBezTo>
                    <a:pt x="1980" y="2570"/>
                    <a:pt x="2473" y="2513"/>
                    <a:pt x="2896" y="2513"/>
                  </a:cubicBezTo>
                  <a:cubicBezTo>
                    <a:pt x="3304" y="2513"/>
                    <a:pt x="3648" y="2566"/>
                    <a:pt x="3422" y="2776"/>
                  </a:cubicBezTo>
                  <a:cubicBezTo>
                    <a:pt x="2978" y="3220"/>
                    <a:pt x="1584" y="2966"/>
                    <a:pt x="1046" y="3378"/>
                  </a:cubicBezTo>
                  <a:cubicBezTo>
                    <a:pt x="491" y="3806"/>
                    <a:pt x="0" y="5311"/>
                    <a:pt x="0" y="5311"/>
                  </a:cubicBezTo>
                  <a:cubicBezTo>
                    <a:pt x="0" y="5311"/>
                    <a:pt x="3543" y="2892"/>
                    <a:pt x="7141" y="2892"/>
                  </a:cubicBezTo>
                  <a:cubicBezTo>
                    <a:pt x="8045" y="2892"/>
                    <a:pt x="8951" y="3044"/>
                    <a:pt x="9807" y="3426"/>
                  </a:cubicBezTo>
                  <a:cubicBezTo>
                    <a:pt x="14068" y="5311"/>
                    <a:pt x="14448" y="7054"/>
                    <a:pt x="14448" y="7054"/>
                  </a:cubicBezTo>
                  <a:cubicBezTo>
                    <a:pt x="14448" y="7054"/>
                    <a:pt x="15573" y="4677"/>
                    <a:pt x="14971" y="4218"/>
                  </a:cubicBezTo>
                  <a:cubicBezTo>
                    <a:pt x="14866" y="4137"/>
                    <a:pt x="14799" y="4104"/>
                    <a:pt x="14758" y="4104"/>
                  </a:cubicBezTo>
                  <a:cubicBezTo>
                    <a:pt x="14577" y="4104"/>
                    <a:pt x="14865" y="4713"/>
                    <a:pt x="14602" y="4713"/>
                  </a:cubicBezTo>
                  <a:cubicBezTo>
                    <a:pt x="14567" y="4713"/>
                    <a:pt x="14522" y="4702"/>
                    <a:pt x="14464" y="4677"/>
                  </a:cubicBezTo>
                  <a:cubicBezTo>
                    <a:pt x="13862" y="4440"/>
                    <a:pt x="14955" y="3743"/>
                    <a:pt x="13656" y="2539"/>
                  </a:cubicBezTo>
                  <a:lnTo>
                    <a:pt x="12373" y="1319"/>
                  </a:lnTo>
                  <a:lnTo>
                    <a:pt x="12373" y="1319"/>
                  </a:lnTo>
                  <a:cubicBezTo>
                    <a:pt x="12373" y="1319"/>
                    <a:pt x="13450" y="3093"/>
                    <a:pt x="12928" y="3426"/>
                  </a:cubicBezTo>
                  <a:cubicBezTo>
                    <a:pt x="12885" y="3452"/>
                    <a:pt x="12848" y="3465"/>
                    <a:pt x="12817" y="3465"/>
                  </a:cubicBezTo>
                  <a:cubicBezTo>
                    <a:pt x="12455" y="3465"/>
                    <a:pt x="12762" y="1801"/>
                    <a:pt x="11391" y="970"/>
                  </a:cubicBezTo>
                  <a:cubicBezTo>
                    <a:pt x="10871" y="664"/>
                    <a:pt x="10572" y="525"/>
                    <a:pt x="10433" y="525"/>
                  </a:cubicBezTo>
                  <a:cubicBezTo>
                    <a:pt x="10168" y="525"/>
                    <a:pt x="10475" y="1022"/>
                    <a:pt x="10931" y="1810"/>
                  </a:cubicBezTo>
                  <a:cubicBezTo>
                    <a:pt x="11247" y="2356"/>
                    <a:pt x="11261" y="2618"/>
                    <a:pt x="11110" y="2618"/>
                  </a:cubicBezTo>
                  <a:cubicBezTo>
                    <a:pt x="10928" y="2618"/>
                    <a:pt x="10507" y="2236"/>
                    <a:pt x="10092" y="1509"/>
                  </a:cubicBezTo>
                  <a:cubicBezTo>
                    <a:pt x="9347" y="194"/>
                    <a:pt x="8571" y="321"/>
                    <a:pt x="7921" y="210"/>
                  </a:cubicBezTo>
                  <a:cubicBezTo>
                    <a:pt x="7885" y="203"/>
                    <a:pt x="7856" y="199"/>
                    <a:pt x="7834" y="199"/>
                  </a:cubicBezTo>
                  <a:cubicBezTo>
                    <a:pt x="7457" y="199"/>
                    <a:pt x="9126" y="1180"/>
                    <a:pt x="8872" y="1525"/>
                  </a:cubicBezTo>
                  <a:cubicBezTo>
                    <a:pt x="8854" y="1548"/>
                    <a:pt x="8829" y="1559"/>
                    <a:pt x="8797" y="1559"/>
                  </a:cubicBezTo>
                  <a:cubicBezTo>
                    <a:pt x="8414" y="1559"/>
                    <a:pt x="7030" y="0"/>
                    <a:pt x="56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1"/>
            <p:cNvSpPr/>
            <p:nvPr/>
          </p:nvSpPr>
          <p:spPr>
            <a:xfrm>
              <a:off x="995175" y="879525"/>
              <a:ext cx="217825" cy="311725"/>
            </a:xfrm>
            <a:custGeom>
              <a:avLst/>
              <a:gdLst/>
              <a:ahLst/>
              <a:cxnLst/>
              <a:rect l="l" t="t" r="r" b="b"/>
              <a:pathLst>
                <a:path w="8713" h="12469" extrusionOk="0">
                  <a:moveTo>
                    <a:pt x="5512" y="0"/>
                  </a:moveTo>
                  <a:cubicBezTo>
                    <a:pt x="4929" y="0"/>
                    <a:pt x="3795" y="345"/>
                    <a:pt x="3580" y="1055"/>
                  </a:cubicBezTo>
                  <a:cubicBezTo>
                    <a:pt x="3279" y="2100"/>
                    <a:pt x="3834" y="3098"/>
                    <a:pt x="3533" y="3146"/>
                  </a:cubicBezTo>
                  <a:cubicBezTo>
                    <a:pt x="3528" y="3147"/>
                    <a:pt x="3523" y="3147"/>
                    <a:pt x="3518" y="3147"/>
                  </a:cubicBezTo>
                  <a:cubicBezTo>
                    <a:pt x="3210" y="3147"/>
                    <a:pt x="3028" y="1698"/>
                    <a:pt x="3137" y="1324"/>
                  </a:cubicBezTo>
                  <a:cubicBezTo>
                    <a:pt x="3144" y="1298"/>
                    <a:pt x="3139" y="1285"/>
                    <a:pt x="3125" y="1285"/>
                  </a:cubicBezTo>
                  <a:cubicBezTo>
                    <a:pt x="2944" y="1285"/>
                    <a:pt x="1183" y="3319"/>
                    <a:pt x="1521" y="4112"/>
                  </a:cubicBezTo>
                  <a:cubicBezTo>
                    <a:pt x="1901" y="4984"/>
                    <a:pt x="2361" y="5839"/>
                    <a:pt x="2250" y="5982"/>
                  </a:cubicBezTo>
                  <a:cubicBezTo>
                    <a:pt x="2237" y="5996"/>
                    <a:pt x="2218" y="6003"/>
                    <a:pt x="2195" y="6003"/>
                  </a:cubicBezTo>
                  <a:cubicBezTo>
                    <a:pt x="1982" y="6003"/>
                    <a:pt x="1370" y="5425"/>
                    <a:pt x="1299" y="4397"/>
                  </a:cubicBezTo>
                  <a:cubicBezTo>
                    <a:pt x="1279" y="4166"/>
                    <a:pt x="1238" y="4072"/>
                    <a:pt x="1187" y="4072"/>
                  </a:cubicBezTo>
                  <a:cubicBezTo>
                    <a:pt x="993" y="4072"/>
                    <a:pt x="668" y="5467"/>
                    <a:pt x="982" y="5744"/>
                  </a:cubicBezTo>
                  <a:cubicBezTo>
                    <a:pt x="1378" y="6093"/>
                    <a:pt x="2028" y="6679"/>
                    <a:pt x="1774" y="6901"/>
                  </a:cubicBezTo>
                  <a:cubicBezTo>
                    <a:pt x="1757" y="6916"/>
                    <a:pt x="1738" y="6924"/>
                    <a:pt x="1717" y="6924"/>
                  </a:cubicBezTo>
                  <a:cubicBezTo>
                    <a:pt x="1473" y="6924"/>
                    <a:pt x="976" y="5948"/>
                    <a:pt x="796" y="5948"/>
                  </a:cubicBezTo>
                  <a:cubicBezTo>
                    <a:pt x="774" y="5948"/>
                    <a:pt x="756" y="5963"/>
                    <a:pt x="745" y="5998"/>
                  </a:cubicBezTo>
                  <a:cubicBezTo>
                    <a:pt x="650" y="6346"/>
                    <a:pt x="523" y="8025"/>
                    <a:pt x="1267" y="8612"/>
                  </a:cubicBezTo>
                  <a:cubicBezTo>
                    <a:pt x="1892" y="9080"/>
                    <a:pt x="1811" y="9517"/>
                    <a:pt x="1586" y="9517"/>
                  </a:cubicBezTo>
                  <a:cubicBezTo>
                    <a:pt x="1538" y="9517"/>
                    <a:pt x="1482" y="9496"/>
                    <a:pt x="1426" y="9451"/>
                  </a:cubicBezTo>
                  <a:cubicBezTo>
                    <a:pt x="1204" y="9265"/>
                    <a:pt x="803" y="8419"/>
                    <a:pt x="550" y="8419"/>
                  </a:cubicBezTo>
                  <a:cubicBezTo>
                    <a:pt x="458" y="8419"/>
                    <a:pt x="386" y="8528"/>
                    <a:pt x="349" y="8817"/>
                  </a:cubicBezTo>
                  <a:cubicBezTo>
                    <a:pt x="222" y="9895"/>
                    <a:pt x="1473" y="10275"/>
                    <a:pt x="1347" y="10560"/>
                  </a:cubicBezTo>
                  <a:cubicBezTo>
                    <a:pt x="1265" y="10723"/>
                    <a:pt x="1153" y="10880"/>
                    <a:pt x="978" y="10880"/>
                  </a:cubicBezTo>
                  <a:cubicBezTo>
                    <a:pt x="846" y="10880"/>
                    <a:pt x="678" y="10790"/>
                    <a:pt x="459" y="10544"/>
                  </a:cubicBezTo>
                  <a:cubicBezTo>
                    <a:pt x="414" y="10493"/>
                    <a:pt x="372" y="10470"/>
                    <a:pt x="336" y="10470"/>
                  </a:cubicBezTo>
                  <a:cubicBezTo>
                    <a:pt x="0" y="10470"/>
                    <a:pt x="130" y="12469"/>
                    <a:pt x="1766" y="12469"/>
                  </a:cubicBezTo>
                  <a:cubicBezTo>
                    <a:pt x="1971" y="12469"/>
                    <a:pt x="2201" y="12437"/>
                    <a:pt x="2456" y="12366"/>
                  </a:cubicBezTo>
                  <a:cubicBezTo>
                    <a:pt x="2456" y="12366"/>
                    <a:pt x="1521" y="8215"/>
                    <a:pt x="3374" y="5332"/>
                  </a:cubicBezTo>
                  <a:cubicBezTo>
                    <a:pt x="5212" y="2465"/>
                    <a:pt x="8539" y="1007"/>
                    <a:pt x="8650" y="516"/>
                  </a:cubicBezTo>
                  <a:cubicBezTo>
                    <a:pt x="8713" y="281"/>
                    <a:pt x="8275" y="189"/>
                    <a:pt x="7760" y="189"/>
                  </a:cubicBezTo>
                  <a:cubicBezTo>
                    <a:pt x="7233" y="189"/>
                    <a:pt x="6625" y="285"/>
                    <a:pt x="6385" y="421"/>
                  </a:cubicBezTo>
                  <a:cubicBezTo>
                    <a:pt x="5925" y="690"/>
                    <a:pt x="6036" y="1752"/>
                    <a:pt x="5545" y="1863"/>
                  </a:cubicBezTo>
                  <a:cubicBezTo>
                    <a:pt x="5524" y="1867"/>
                    <a:pt x="5506" y="1869"/>
                    <a:pt x="5488" y="1869"/>
                  </a:cubicBezTo>
                  <a:cubicBezTo>
                    <a:pt x="5085" y="1869"/>
                    <a:pt x="5450" y="686"/>
                    <a:pt x="5814" y="231"/>
                  </a:cubicBezTo>
                  <a:cubicBezTo>
                    <a:pt x="5942" y="78"/>
                    <a:pt x="5789" y="0"/>
                    <a:pt x="55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1"/>
            <p:cNvSpPr/>
            <p:nvPr/>
          </p:nvSpPr>
          <p:spPr>
            <a:xfrm>
              <a:off x="1018350" y="939575"/>
              <a:ext cx="396875" cy="253875"/>
            </a:xfrm>
            <a:custGeom>
              <a:avLst/>
              <a:gdLst/>
              <a:ahLst/>
              <a:cxnLst/>
              <a:rect l="l" t="t" r="r" b="b"/>
              <a:pathLst>
                <a:path w="15875" h="10155" extrusionOk="0">
                  <a:moveTo>
                    <a:pt x="9919" y="0"/>
                  </a:moveTo>
                  <a:cubicBezTo>
                    <a:pt x="9109" y="0"/>
                    <a:pt x="6517" y="983"/>
                    <a:pt x="6234" y="1774"/>
                  </a:cubicBezTo>
                  <a:cubicBezTo>
                    <a:pt x="5854" y="2819"/>
                    <a:pt x="6170" y="3833"/>
                    <a:pt x="5727" y="3992"/>
                  </a:cubicBezTo>
                  <a:cubicBezTo>
                    <a:pt x="5707" y="3999"/>
                    <a:pt x="5690" y="4002"/>
                    <a:pt x="5673" y="4002"/>
                  </a:cubicBezTo>
                  <a:cubicBezTo>
                    <a:pt x="5319" y="4002"/>
                    <a:pt x="5701" y="2412"/>
                    <a:pt x="5822" y="1821"/>
                  </a:cubicBezTo>
                  <a:cubicBezTo>
                    <a:pt x="5860" y="1652"/>
                    <a:pt x="5781" y="1580"/>
                    <a:pt x="5646" y="1580"/>
                  </a:cubicBezTo>
                  <a:cubicBezTo>
                    <a:pt x="5276" y="1580"/>
                    <a:pt x="4485" y="2127"/>
                    <a:pt x="4555" y="2708"/>
                  </a:cubicBezTo>
                  <a:cubicBezTo>
                    <a:pt x="4650" y="3516"/>
                    <a:pt x="5093" y="4245"/>
                    <a:pt x="4650" y="4419"/>
                  </a:cubicBezTo>
                  <a:cubicBezTo>
                    <a:pt x="4623" y="4429"/>
                    <a:pt x="4598" y="4433"/>
                    <a:pt x="4574" y="4433"/>
                  </a:cubicBezTo>
                  <a:cubicBezTo>
                    <a:pt x="4201" y="4433"/>
                    <a:pt x="4165" y="3322"/>
                    <a:pt x="4269" y="2756"/>
                  </a:cubicBezTo>
                  <a:cubicBezTo>
                    <a:pt x="4283" y="2681"/>
                    <a:pt x="4260" y="2648"/>
                    <a:pt x="4208" y="2648"/>
                  </a:cubicBezTo>
                  <a:cubicBezTo>
                    <a:pt x="3845" y="2648"/>
                    <a:pt x="2085" y="4335"/>
                    <a:pt x="2321" y="5085"/>
                  </a:cubicBezTo>
                  <a:cubicBezTo>
                    <a:pt x="2606" y="5940"/>
                    <a:pt x="2717" y="6526"/>
                    <a:pt x="2558" y="6606"/>
                  </a:cubicBezTo>
                  <a:cubicBezTo>
                    <a:pt x="2552" y="6608"/>
                    <a:pt x="2545" y="6609"/>
                    <a:pt x="2538" y="6609"/>
                  </a:cubicBezTo>
                  <a:cubicBezTo>
                    <a:pt x="2362" y="6609"/>
                    <a:pt x="2100" y="5871"/>
                    <a:pt x="2115" y="5322"/>
                  </a:cubicBezTo>
                  <a:cubicBezTo>
                    <a:pt x="2118" y="5256"/>
                    <a:pt x="2107" y="5225"/>
                    <a:pt x="2084" y="5225"/>
                  </a:cubicBezTo>
                  <a:cubicBezTo>
                    <a:pt x="1915" y="5225"/>
                    <a:pt x="1123" y="6944"/>
                    <a:pt x="1529" y="7699"/>
                  </a:cubicBezTo>
                  <a:cubicBezTo>
                    <a:pt x="1734" y="8103"/>
                    <a:pt x="1684" y="8316"/>
                    <a:pt x="1578" y="8316"/>
                  </a:cubicBezTo>
                  <a:cubicBezTo>
                    <a:pt x="1455" y="8316"/>
                    <a:pt x="1257" y="8032"/>
                    <a:pt x="1291" y="7429"/>
                  </a:cubicBezTo>
                  <a:cubicBezTo>
                    <a:pt x="1303" y="7209"/>
                    <a:pt x="1247" y="7112"/>
                    <a:pt x="1163" y="7112"/>
                  </a:cubicBezTo>
                  <a:cubicBezTo>
                    <a:pt x="817" y="7112"/>
                    <a:pt x="0" y="8741"/>
                    <a:pt x="1529" y="10154"/>
                  </a:cubicBezTo>
                  <a:cubicBezTo>
                    <a:pt x="1529" y="10154"/>
                    <a:pt x="3350" y="5940"/>
                    <a:pt x="6788" y="4879"/>
                  </a:cubicBezTo>
                  <a:cubicBezTo>
                    <a:pt x="7880" y="4537"/>
                    <a:pt x="9210" y="4428"/>
                    <a:pt x="10512" y="4428"/>
                  </a:cubicBezTo>
                  <a:cubicBezTo>
                    <a:pt x="12797" y="4428"/>
                    <a:pt x="14994" y="4763"/>
                    <a:pt x="15654" y="4763"/>
                  </a:cubicBezTo>
                  <a:cubicBezTo>
                    <a:pt x="15803" y="4763"/>
                    <a:pt x="15874" y="4746"/>
                    <a:pt x="15850" y="4704"/>
                  </a:cubicBezTo>
                  <a:cubicBezTo>
                    <a:pt x="15664" y="4378"/>
                    <a:pt x="14380" y="1675"/>
                    <a:pt x="13778" y="1675"/>
                  </a:cubicBezTo>
                  <a:cubicBezTo>
                    <a:pt x="13766" y="1675"/>
                    <a:pt x="13755" y="1676"/>
                    <a:pt x="13743" y="1679"/>
                  </a:cubicBezTo>
                  <a:cubicBezTo>
                    <a:pt x="13248" y="1770"/>
                    <a:pt x="12496" y="2471"/>
                    <a:pt x="12095" y="2471"/>
                  </a:cubicBezTo>
                  <a:cubicBezTo>
                    <a:pt x="12008" y="2471"/>
                    <a:pt x="11937" y="2439"/>
                    <a:pt x="11890" y="2360"/>
                  </a:cubicBezTo>
                  <a:cubicBezTo>
                    <a:pt x="11627" y="1942"/>
                    <a:pt x="13206" y="1313"/>
                    <a:pt x="13546" y="1313"/>
                  </a:cubicBezTo>
                  <a:cubicBezTo>
                    <a:pt x="13555" y="1313"/>
                    <a:pt x="13562" y="1313"/>
                    <a:pt x="13569" y="1314"/>
                  </a:cubicBezTo>
                  <a:cubicBezTo>
                    <a:pt x="13572" y="1314"/>
                    <a:pt x="13574" y="1315"/>
                    <a:pt x="13576" y="1315"/>
                  </a:cubicBezTo>
                  <a:cubicBezTo>
                    <a:pt x="13763" y="1315"/>
                    <a:pt x="11811" y="86"/>
                    <a:pt x="10906" y="86"/>
                  </a:cubicBezTo>
                  <a:cubicBezTo>
                    <a:pt x="10785" y="86"/>
                    <a:pt x="10682" y="108"/>
                    <a:pt x="10606" y="158"/>
                  </a:cubicBezTo>
                  <a:cubicBezTo>
                    <a:pt x="9973" y="601"/>
                    <a:pt x="9703" y="2170"/>
                    <a:pt x="9276" y="2217"/>
                  </a:cubicBezTo>
                  <a:cubicBezTo>
                    <a:pt x="9259" y="2220"/>
                    <a:pt x="9243" y="2221"/>
                    <a:pt x="9227" y="2221"/>
                  </a:cubicBezTo>
                  <a:cubicBezTo>
                    <a:pt x="8829" y="2221"/>
                    <a:pt x="8813" y="1447"/>
                    <a:pt x="9957" y="395"/>
                  </a:cubicBezTo>
                  <a:cubicBezTo>
                    <a:pt x="10265" y="116"/>
                    <a:pt x="10197" y="0"/>
                    <a:pt x="99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1"/>
            <p:cNvSpPr/>
            <p:nvPr/>
          </p:nvSpPr>
          <p:spPr>
            <a:xfrm>
              <a:off x="1051725" y="1108700"/>
              <a:ext cx="423275" cy="261100"/>
            </a:xfrm>
            <a:custGeom>
              <a:avLst/>
              <a:gdLst/>
              <a:ahLst/>
              <a:cxnLst/>
              <a:rect l="l" t="t" r="r" b="b"/>
              <a:pathLst>
                <a:path w="16931" h="10444" extrusionOk="0">
                  <a:moveTo>
                    <a:pt x="5607" y="1"/>
                  </a:moveTo>
                  <a:cubicBezTo>
                    <a:pt x="5103" y="1"/>
                    <a:pt x="4650" y="141"/>
                    <a:pt x="4408" y="522"/>
                  </a:cubicBezTo>
                  <a:cubicBezTo>
                    <a:pt x="3772" y="1520"/>
                    <a:pt x="3806" y="2041"/>
                    <a:pt x="3561" y="2041"/>
                  </a:cubicBezTo>
                  <a:cubicBezTo>
                    <a:pt x="3506" y="2041"/>
                    <a:pt x="3438" y="2015"/>
                    <a:pt x="3346" y="1964"/>
                  </a:cubicBezTo>
                  <a:cubicBezTo>
                    <a:pt x="2839" y="1678"/>
                    <a:pt x="3552" y="649"/>
                    <a:pt x="4043" y="253"/>
                  </a:cubicBezTo>
                  <a:cubicBezTo>
                    <a:pt x="4160" y="162"/>
                    <a:pt x="3991" y="98"/>
                    <a:pt x="3669" y="98"/>
                  </a:cubicBezTo>
                  <a:cubicBezTo>
                    <a:pt x="2630" y="98"/>
                    <a:pt x="0" y="766"/>
                    <a:pt x="194" y="3389"/>
                  </a:cubicBezTo>
                  <a:cubicBezTo>
                    <a:pt x="1068" y="3185"/>
                    <a:pt x="1955" y="3084"/>
                    <a:pt x="2839" y="3084"/>
                  </a:cubicBezTo>
                  <a:cubicBezTo>
                    <a:pt x="4967" y="3084"/>
                    <a:pt x="7071" y="3669"/>
                    <a:pt x="8907" y="4799"/>
                  </a:cubicBezTo>
                  <a:cubicBezTo>
                    <a:pt x="13264" y="7493"/>
                    <a:pt x="15466" y="10281"/>
                    <a:pt x="16210" y="10439"/>
                  </a:cubicBezTo>
                  <a:cubicBezTo>
                    <a:pt x="16224" y="10442"/>
                    <a:pt x="16238" y="10444"/>
                    <a:pt x="16251" y="10444"/>
                  </a:cubicBezTo>
                  <a:cubicBezTo>
                    <a:pt x="16931" y="10444"/>
                    <a:pt x="15865" y="6367"/>
                    <a:pt x="14325" y="4657"/>
                  </a:cubicBezTo>
                  <a:cubicBezTo>
                    <a:pt x="14325" y="4657"/>
                    <a:pt x="12374" y="5172"/>
                    <a:pt x="11572" y="5172"/>
                  </a:cubicBezTo>
                  <a:cubicBezTo>
                    <a:pt x="11409" y="5172"/>
                    <a:pt x="11294" y="5151"/>
                    <a:pt x="11252" y="5100"/>
                  </a:cubicBezTo>
                  <a:cubicBezTo>
                    <a:pt x="11014" y="4783"/>
                    <a:pt x="13977" y="4229"/>
                    <a:pt x="13977" y="4229"/>
                  </a:cubicBezTo>
                  <a:cubicBezTo>
                    <a:pt x="13977" y="4229"/>
                    <a:pt x="12472" y="3041"/>
                    <a:pt x="9826" y="2296"/>
                  </a:cubicBezTo>
                  <a:cubicBezTo>
                    <a:pt x="9826" y="2296"/>
                    <a:pt x="8124" y="3078"/>
                    <a:pt x="7576" y="3078"/>
                  </a:cubicBezTo>
                  <a:cubicBezTo>
                    <a:pt x="7510" y="3078"/>
                    <a:pt x="7461" y="3066"/>
                    <a:pt x="7434" y="3041"/>
                  </a:cubicBezTo>
                  <a:cubicBezTo>
                    <a:pt x="7180" y="2803"/>
                    <a:pt x="9382" y="1932"/>
                    <a:pt x="9382" y="1932"/>
                  </a:cubicBezTo>
                  <a:cubicBezTo>
                    <a:pt x="9382" y="1932"/>
                    <a:pt x="8777" y="1368"/>
                    <a:pt x="8348" y="1368"/>
                  </a:cubicBezTo>
                  <a:cubicBezTo>
                    <a:pt x="8317" y="1368"/>
                    <a:pt x="8287" y="1371"/>
                    <a:pt x="8257" y="1377"/>
                  </a:cubicBezTo>
                  <a:cubicBezTo>
                    <a:pt x="7890" y="1459"/>
                    <a:pt x="7018" y="2255"/>
                    <a:pt x="6459" y="2255"/>
                  </a:cubicBezTo>
                  <a:cubicBezTo>
                    <a:pt x="6368" y="2255"/>
                    <a:pt x="6285" y="2234"/>
                    <a:pt x="6214" y="2185"/>
                  </a:cubicBezTo>
                  <a:cubicBezTo>
                    <a:pt x="5723" y="1837"/>
                    <a:pt x="7798" y="1346"/>
                    <a:pt x="7956" y="950"/>
                  </a:cubicBezTo>
                  <a:cubicBezTo>
                    <a:pt x="8065" y="677"/>
                    <a:pt x="6714" y="1"/>
                    <a:pt x="5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1"/>
            <p:cNvSpPr/>
            <p:nvPr/>
          </p:nvSpPr>
          <p:spPr>
            <a:xfrm>
              <a:off x="1056550" y="1167875"/>
              <a:ext cx="272125" cy="283425"/>
            </a:xfrm>
            <a:custGeom>
              <a:avLst/>
              <a:gdLst/>
              <a:ahLst/>
              <a:cxnLst/>
              <a:rect l="l" t="t" r="r" b="b"/>
              <a:pathLst>
                <a:path w="10885" h="11337" extrusionOk="0">
                  <a:moveTo>
                    <a:pt x="1586" y="1"/>
                  </a:moveTo>
                  <a:cubicBezTo>
                    <a:pt x="897" y="1"/>
                    <a:pt x="50" y="242"/>
                    <a:pt x="1" y="1022"/>
                  </a:cubicBezTo>
                  <a:cubicBezTo>
                    <a:pt x="1" y="1022"/>
                    <a:pt x="2931" y="1292"/>
                    <a:pt x="6195" y="4920"/>
                  </a:cubicBezTo>
                  <a:cubicBezTo>
                    <a:pt x="9456" y="8527"/>
                    <a:pt x="9756" y="11336"/>
                    <a:pt x="10320" y="11336"/>
                  </a:cubicBezTo>
                  <a:cubicBezTo>
                    <a:pt x="10324" y="11336"/>
                    <a:pt x="10327" y="11336"/>
                    <a:pt x="10330" y="11336"/>
                  </a:cubicBezTo>
                  <a:cubicBezTo>
                    <a:pt x="10884" y="11288"/>
                    <a:pt x="10774" y="6932"/>
                    <a:pt x="10377" y="6314"/>
                  </a:cubicBezTo>
                  <a:cubicBezTo>
                    <a:pt x="9981" y="5696"/>
                    <a:pt x="8445" y="6219"/>
                    <a:pt x="8255" y="5633"/>
                  </a:cubicBezTo>
                  <a:cubicBezTo>
                    <a:pt x="8204" y="5474"/>
                    <a:pt x="8310" y="5419"/>
                    <a:pt x="8494" y="5419"/>
                  </a:cubicBezTo>
                  <a:cubicBezTo>
                    <a:pt x="8917" y="5419"/>
                    <a:pt x="9752" y="5711"/>
                    <a:pt x="10049" y="5711"/>
                  </a:cubicBezTo>
                  <a:cubicBezTo>
                    <a:pt x="10113" y="5711"/>
                    <a:pt x="10152" y="5697"/>
                    <a:pt x="10156" y="5664"/>
                  </a:cubicBezTo>
                  <a:cubicBezTo>
                    <a:pt x="10187" y="5427"/>
                    <a:pt x="9506" y="3304"/>
                    <a:pt x="7827" y="3019"/>
                  </a:cubicBezTo>
                  <a:cubicBezTo>
                    <a:pt x="6163" y="2733"/>
                    <a:pt x="5609" y="2670"/>
                    <a:pt x="5704" y="2480"/>
                  </a:cubicBezTo>
                  <a:cubicBezTo>
                    <a:pt x="5738" y="2406"/>
                    <a:pt x="5906" y="2381"/>
                    <a:pt x="6130" y="2381"/>
                  </a:cubicBezTo>
                  <a:cubicBezTo>
                    <a:pt x="6529" y="2381"/>
                    <a:pt x="7106" y="2460"/>
                    <a:pt x="7431" y="2480"/>
                  </a:cubicBezTo>
                  <a:cubicBezTo>
                    <a:pt x="7434" y="2480"/>
                    <a:pt x="7438" y="2480"/>
                    <a:pt x="7441" y="2480"/>
                  </a:cubicBezTo>
                  <a:cubicBezTo>
                    <a:pt x="7850" y="2480"/>
                    <a:pt x="7215" y="1677"/>
                    <a:pt x="6400" y="1677"/>
                  </a:cubicBezTo>
                  <a:cubicBezTo>
                    <a:pt x="6251" y="1677"/>
                    <a:pt x="6097" y="1704"/>
                    <a:pt x="5942" y="1767"/>
                  </a:cubicBezTo>
                  <a:cubicBezTo>
                    <a:pt x="5385" y="1981"/>
                    <a:pt x="5023" y="2112"/>
                    <a:pt x="4840" y="2112"/>
                  </a:cubicBezTo>
                  <a:cubicBezTo>
                    <a:pt x="4685" y="2112"/>
                    <a:pt x="4659" y="2017"/>
                    <a:pt x="4753" y="1799"/>
                  </a:cubicBezTo>
                  <a:cubicBezTo>
                    <a:pt x="4943" y="1323"/>
                    <a:pt x="6971" y="1403"/>
                    <a:pt x="6813" y="1133"/>
                  </a:cubicBezTo>
                  <a:cubicBezTo>
                    <a:pt x="6681" y="942"/>
                    <a:pt x="5158" y="235"/>
                    <a:pt x="4113" y="235"/>
                  </a:cubicBezTo>
                  <a:cubicBezTo>
                    <a:pt x="3775" y="235"/>
                    <a:pt x="3486" y="310"/>
                    <a:pt x="3312" y="500"/>
                  </a:cubicBezTo>
                  <a:cubicBezTo>
                    <a:pt x="3046" y="782"/>
                    <a:pt x="2746" y="886"/>
                    <a:pt x="2511" y="886"/>
                  </a:cubicBezTo>
                  <a:cubicBezTo>
                    <a:pt x="2114" y="886"/>
                    <a:pt x="1903" y="592"/>
                    <a:pt x="2361" y="373"/>
                  </a:cubicBezTo>
                  <a:cubicBezTo>
                    <a:pt x="2708" y="199"/>
                    <a:pt x="2212" y="1"/>
                    <a:pt x="15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1"/>
            <p:cNvSpPr/>
            <p:nvPr/>
          </p:nvSpPr>
          <p:spPr>
            <a:xfrm>
              <a:off x="1045450" y="1185100"/>
              <a:ext cx="445600" cy="646000"/>
            </a:xfrm>
            <a:custGeom>
              <a:avLst/>
              <a:gdLst/>
              <a:ahLst/>
              <a:cxnLst/>
              <a:rect l="l" t="t" r="r" b="b"/>
              <a:pathLst>
                <a:path w="17824" h="25840" extrusionOk="0">
                  <a:moveTo>
                    <a:pt x="904" y="1"/>
                  </a:moveTo>
                  <a:lnTo>
                    <a:pt x="1" y="333"/>
                  </a:lnTo>
                  <a:cubicBezTo>
                    <a:pt x="1" y="333"/>
                    <a:pt x="1015" y="3233"/>
                    <a:pt x="6180" y="9237"/>
                  </a:cubicBezTo>
                  <a:cubicBezTo>
                    <a:pt x="12184" y="16192"/>
                    <a:pt x="14085" y="25840"/>
                    <a:pt x="14085" y="25840"/>
                  </a:cubicBezTo>
                  <a:lnTo>
                    <a:pt x="17824" y="24462"/>
                  </a:lnTo>
                  <a:cubicBezTo>
                    <a:pt x="16461" y="21166"/>
                    <a:pt x="13198" y="13277"/>
                    <a:pt x="7590" y="8191"/>
                  </a:cubicBezTo>
                  <a:cubicBezTo>
                    <a:pt x="1284" y="2456"/>
                    <a:pt x="904" y="1"/>
                    <a:pt x="9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" name="Google Shape;144;p11"/>
          <p:cNvSpPr/>
          <p:nvPr/>
        </p:nvSpPr>
        <p:spPr>
          <a:xfrm flipH="1">
            <a:off x="7252861" y="-87825"/>
            <a:ext cx="1578207" cy="1439473"/>
          </a:xfrm>
          <a:custGeom>
            <a:avLst/>
            <a:gdLst/>
            <a:ahLst/>
            <a:cxnLst/>
            <a:rect l="l" t="t" r="r" b="b"/>
            <a:pathLst>
              <a:path w="14925" h="13613" extrusionOk="0">
                <a:moveTo>
                  <a:pt x="7463" y="0"/>
                </a:moveTo>
                <a:cubicBezTo>
                  <a:pt x="5720" y="0"/>
                  <a:pt x="3977" y="661"/>
                  <a:pt x="2647" y="1984"/>
                </a:cubicBezTo>
                <a:cubicBezTo>
                  <a:pt x="1" y="4646"/>
                  <a:pt x="1" y="8955"/>
                  <a:pt x="2647" y="11617"/>
                </a:cubicBezTo>
                <a:cubicBezTo>
                  <a:pt x="3977" y="12947"/>
                  <a:pt x="5720" y="13613"/>
                  <a:pt x="7463" y="13613"/>
                </a:cubicBezTo>
                <a:cubicBezTo>
                  <a:pt x="9205" y="13613"/>
                  <a:pt x="10948" y="12947"/>
                  <a:pt x="12279" y="11617"/>
                </a:cubicBezTo>
                <a:cubicBezTo>
                  <a:pt x="14924" y="8955"/>
                  <a:pt x="14924" y="4646"/>
                  <a:pt x="12279" y="1984"/>
                </a:cubicBezTo>
                <a:cubicBezTo>
                  <a:pt x="10948" y="661"/>
                  <a:pt x="9205" y="0"/>
                  <a:pt x="74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-50570" y="3390485"/>
            <a:ext cx="3095691" cy="1762800"/>
          </a:xfrm>
          <a:custGeom>
            <a:avLst/>
            <a:gdLst/>
            <a:ahLst/>
            <a:cxnLst/>
            <a:rect l="l" t="t" r="r" b="b"/>
            <a:pathLst>
              <a:path w="36344" h="20695" extrusionOk="0">
                <a:moveTo>
                  <a:pt x="5031" y="0"/>
                </a:moveTo>
                <a:cubicBezTo>
                  <a:pt x="4972" y="0"/>
                  <a:pt x="4911" y="1"/>
                  <a:pt x="4849" y="4"/>
                </a:cubicBezTo>
                <a:cubicBezTo>
                  <a:pt x="1031" y="162"/>
                  <a:pt x="1427" y="5089"/>
                  <a:pt x="1427" y="5089"/>
                </a:cubicBezTo>
                <a:cubicBezTo>
                  <a:pt x="1067" y="4549"/>
                  <a:pt x="739" y="4402"/>
                  <a:pt x="489" y="4402"/>
                </a:cubicBezTo>
                <a:cubicBezTo>
                  <a:pt x="189" y="4402"/>
                  <a:pt x="1" y="4614"/>
                  <a:pt x="1" y="4614"/>
                </a:cubicBezTo>
                <a:lnTo>
                  <a:pt x="1" y="20694"/>
                </a:lnTo>
                <a:lnTo>
                  <a:pt x="34775" y="20694"/>
                </a:lnTo>
                <a:cubicBezTo>
                  <a:pt x="34775" y="20694"/>
                  <a:pt x="36344" y="18667"/>
                  <a:pt x="34775" y="17225"/>
                </a:cubicBezTo>
                <a:cubicBezTo>
                  <a:pt x="34407" y="16883"/>
                  <a:pt x="33994" y="16752"/>
                  <a:pt x="33576" y="16752"/>
                </a:cubicBezTo>
                <a:cubicBezTo>
                  <a:pt x="32216" y="16752"/>
                  <a:pt x="30815" y="18144"/>
                  <a:pt x="30815" y="18144"/>
                </a:cubicBezTo>
                <a:cubicBezTo>
                  <a:pt x="30815" y="18144"/>
                  <a:pt x="35678" y="10492"/>
                  <a:pt x="29658" y="9700"/>
                </a:cubicBezTo>
                <a:cubicBezTo>
                  <a:pt x="29357" y="9660"/>
                  <a:pt x="29066" y="9641"/>
                  <a:pt x="28786" y="9641"/>
                </a:cubicBezTo>
                <a:cubicBezTo>
                  <a:pt x="23454" y="9641"/>
                  <a:pt x="21753" y="16433"/>
                  <a:pt x="21753" y="16433"/>
                </a:cubicBezTo>
                <a:cubicBezTo>
                  <a:pt x="21303" y="14632"/>
                  <a:pt x="20293" y="14254"/>
                  <a:pt x="19524" y="14254"/>
                </a:cubicBezTo>
                <a:cubicBezTo>
                  <a:pt x="18967" y="14254"/>
                  <a:pt x="18537" y="14452"/>
                  <a:pt x="18537" y="14452"/>
                </a:cubicBezTo>
                <a:cubicBezTo>
                  <a:pt x="18537" y="14452"/>
                  <a:pt x="23844" y="9763"/>
                  <a:pt x="20359" y="5470"/>
                </a:cubicBezTo>
                <a:cubicBezTo>
                  <a:pt x="19315" y="4189"/>
                  <a:pt x="18049" y="3741"/>
                  <a:pt x="16787" y="3741"/>
                </a:cubicBezTo>
                <a:cubicBezTo>
                  <a:pt x="13833" y="3741"/>
                  <a:pt x="10901" y="6198"/>
                  <a:pt x="10901" y="6198"/>
                </a:cubicBezTo>
                <a:cubicBezTo>
                  <a:pt x="10901" y="6198"/>
                  <a:pt x="11978" y="4218"/>
                  <a:pt x="10394" y="3664"/>
                </a:cubicBezTo>
                <a:cubicBezTo>
                  <a:pt x="10143" y="3574"/>
                  <a:pt x="9907" y="3536"/>
                  <a:pt x="9686" y="3536"/>
                </a:cubicBezTo>
                <a:cubicBezTo>
                  <a:pt x="8510" y="3536"/>
                  <a:pt x="7780" y="4614"/>
                  <a:pt x="7780" y="4614"/>
                </a:cubicBezTo>
                <a:cubicBezTo>
                  <a:pt x="7780" y="4614"/>
                  <a:pt x="8623" y="0"/>
                  <a:pt x="503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2212048" y="80793"/>
            <a:ext cx="2722341" cy="765364"/>
          </a:xfrm>
          <a:custGeom>
            <a:avLst/>
            <a:gdLst/>
            <a:ahLst/>
            <a:cxnLst/>
            <a:rect l="l" t="t" r="r" b="b"/>
            <a:pathLst>
              <a:path w="25745" h="7238" extrusionOk="0">
                <a:moveTo>
                  <a:pt x="18629" y="0"/>
                </a:moveTo>
                <a:cubicBezTo>
                  <a:pt x="18350" y="0"/>
                  <a:pt x="18040" y="34"/>
                  <a:pt x="17696" y="108"/>
                </a:cubicBezTo>
                <a:cubicBezTo>
                  <a:pt x="13620" y="980"/>
                  <a:pt x="15855" y="4480"/>
                  <a:pt x="15293" y="4480"/>
                </a:cubicBezTo>
                <a:cubicBezTo>
                  <a:pt x="15263" y="4480"/>
                  <a:pt x="15225" y="4470"/>
                  <a:pt x="15177" y="4449"/>
                </a:cubicBezTo>
                <a:cubicBezTo>
                  <a:pt x="15101" y="4413"/>
                  <a:pt x="15027" y="4397"/>
                  <a:pt x="14957" y="4397"/>
                </a:cubicBezTo>
                <a:cubicBezTo>
                  <a:pt x="14175" y="4397"/>
                  <a:pt x="13736" y="6382"/>
                  <a:pt x="13736" y="6382"/>
                </a:cubicBezTo>
                <a:cubicBezTo>
                  <a:pt x="13736" y="6382"/>
                  <a:pt x="13888" y="5293"/>
                  <a:pt x="12399" y="5293"/>
                </a:cubicBezTo>
                <a:cubicBezTo>
                  <a:pt x="12030" y="5293"/>
                  <a:pt x="11561" y="5360"/>
                  <a:pt x="10963" y="5526"/>
                </a:cubicBezTo>
                <a:cubicBezTo>
                  <a:pt x="5878" y="6920"/>
                  <a:pt x="0" y="7237"/>
                  <a:pt x="0" y="7237"/>
                </a:cubicBezTo>
                <a:lnTo>
                  <a:pt x="25744" y="7237"/>
                </a:lnTo>
                <a:cubicBezTo>
                  <a:pt x="25681" y="5784"/>
                  <a:pt x="25151" y="5421"/>
                  <a:pt x="24639" y="5421"/>
                </a:cubicBezTo>
                <a:cubicBezTo>
                  <a:pt x="24130" y="5421"/>
                  <a:pt x="23637" y="5780"/>
                  <a:pt x="23637" y="5780"/>
                </a:cubicBezTo>
                <a:cubicBezTo>
                  <a:pt x="23637" y="5780"/>
                  <a:pt x="25079" y="4592"/>
                  <a:pt x="23764" y="3609"/>
                </a:cubicBezTo>
                <a:cubicBezTo>
                  <a:pt x="23486" y="3405"/>
                  <a:pt x="23203" y="3325"/>
                  <a:pt x="22927" y="3325"/>
                </a:cubicBezTo>
                <a:cubicBezTo>
                  <a:pt x="21899" y="3325"/>
                  <a:pt x="20992" y="4449"/>
                  <a:pt x="20992" y="4449"/>
                </a:cubicBezTo>
                <a:cubicBezTo>
                  <a:pt x="20992" y="4449"/>
                  <a:pt x="21822" y="0"/>
                  <a:pt x="1862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1"/>
          <p:cNvSpPr/>
          <p:nvPr/>
        </p:nvSpPr>
        <p:spPr>
          <a:xfrm flipH="1">
            <a:off x="5841708" y="486460"/>
            <a:ext cx="3632400" cy="765349"/>
          </a:xfrm>
          <a:custGeom>
            <a:avLst/>
            <a:gdLst/>
            <a:ahLst/>
            <a:cxnLst/>
            <a:rect l="l" t="t" r="r" b="b"/>
            <a:pathLst>
              <a:path w="25064" h="5281" extrusionOk="0">
                <a:moveTo>
                  <a:pt x="9628" y="1"/>
                </a:moveTo>
                <a:cubicBezTo>
                  <a:pt x="8350" y="1"/>
                  <a:pt x="7652" y="1605"/>
                  <a:pt x="7652" y="1605"/>
                </a:cubicBezTo>
                <a:cubicBezTo>
                  <a:pt x="7652" y="1605"/>
                  <a:pt x="7311" y="1130"/>
                  <a:pt x="6769" y="1130"/>
                </a:cubicBezTo>
                <a:cubicBezTo>
                  <a:pt x="6692" y="1130"/>
                  <a:pt x="6611" y="1140"/>
                  <a:pt x="6527" y="1161"/>
                </a:cubicBezTo>
                <a:cubicBezTo>
                  <a:pt x="5858" y="1317"/>
                  <a:pt x="6121" y="2542"/>
                  <a:pt x="6776" y="2631"/>
                </a:cubicBezTo>
                <a:lnTo>
                  <a:pt x="6776" y="2631"/>
                </a:lnTo>
                <a:cubicBezTo>
                  <a:pt x="6753" y="2629"/>
                  <a:pt x="6720" y="2627"/>
                  <a:pt x="6681" y="2627"/>
                </a:cubicBezTo>
                <a:cubicBezTo>
                  <a:pt x="6434" y="2627"/>
                  <a:pt x="5936" y="2700"/>
                  <a:pt x="6020" y="3300"/>
                </a:cubicBezTo>
                <a:cubicBezTo>
                  <a:pt x="6020" y="3300"/>
                  <a:pt x="5275" y="2921"/>
                  <a:pt x="4725" y="2921"/>
                </a:cubicBezTo>
                <a:cubicBezTo>
                  <a:pt x="4405" y="2921"/>
                  <a:pt x="4151" y="3050"/>
                  <a:pt x="4151" y="3458"/>
                </a:cubicBezTo>
                <a:cubicBezTo>
                  <a:pt x="4151" y="5106"/>
                  <a:pt x="1553" y="4647"/>
                  <a:pt x="539" y="4963"/>
                </a:cubicBezTo>
                <a:cubicBezTo>
                  <a:pt x="0" y="5106"/>
                  <a:pt x="444" y="5264"/>
                  <a:pt x="444" y="5264"/>
                </a:cubicBezTo>
                <a:lnTo>
                  <a:pt x="4547" y="5280"/>
                </a:lnTo>
                <a:lnTo>
                  <a:pt x="25063" y="5280"/>
                </a:lnTo>
                <a:cubicBezTo>
                  <a:pt x="25063" y="5280"/>
                  <a:pt x="24628" y="4242"/>
                  <a:pt x="23696" y="4242"/>
                </a:cubicBezTo>
                <a:cubicBezTo>
                  <a:pt x="23560" y="4242"/>
                  <a:pt x="23414" y="4264"/>
                  <a:pt x="23257" y="4314"/>
                </a:cubicBezTo>
                <a:cubicBezTo>
                  <a:pt x="23167" y="4343"/>
                  <a:pt x="23096" y="4356"/>
                  <a:pt x="23040" y="4356"/>
                </a:cubicBezTo>
                <a:cubicBezTo>
                  <a:pt x="22321" y="4356"/>
                  <a:pt x="24071" y="2175"/>
                  <a:pt x="21514" y="2175"/>
                </a:cubicBezTo>
                <a:cubicBezTo>
                  <a:pt x="20485" y="2175"/>
                  <a:pt x="20104" y="2682"/>
                  <a:pt x="20057" y="3300"/>
                </a:cubicBezTo>
                <a:cubicBezTo>
                  <a:pt x="20057" y="3300"/>
                  <a:pt x="20021" y="3292"/>
                  <a:pt x="19966" y="3292"/>
                </a:cubicBezTo>
                <a:cubicBezTo>
                  <a:pt x="19782" y="3292"/>
                  <a:pt x="19387" y="3386"/>
                  <a:pt x="19423" y="4203"/>
                </a:cubicBezTo>
                <a:cubicBezTo>
                  <a:pt x="19423" y="4203"/>
                  <a:pt x="18856" y="3636"/>
                  <a:pt x="18373" y="3636"/>
                </a:cubicBezTo>
                <a:cubicBezTo>
                  <a:pt x="18268" y="3636"/>
                  <a:pt x="18167" y="3663"/>
                  <a:pt x="18077" y="3728"/>
                </a:cubicBezTo>
                <a:cubicBezTo>
                  <a:pt x="17600" y="4070"/>
                  <a:pt x="17124" y="4943"/>
                  <a:pt x="16228" y="4943"/>
                </a:cubicBezTo>
                <a:cubicBezTo>
                  <a:pt x="16170" y="4943"/>
                  <a:pt x="16110" y="4939"/>
                  <a:pt x="16049" y="4932"/>
                </a:cubicBezTo>
                <a:cubicBezTo>
                  <a:pt x="15194" y="4838"/>
                  <a:pt x="14779" y="3867"/>
                  <a:pt x="14404" y="3867"/>
                </a:cubicBezTo>
                <a:cubicBezTo>
                  <a:pt x="14334" y="3867"/>
                  <a:pt x="14265" y="3901"/>
                  <a:pt x="14195" y="3981"/>
                </a:cubicBezTo>
                <a:cubicBezTo>
                  <a:pt x="14195" y="3981"/>
                  <a:pt x="13851" y="3680"/>
                  <a:pt x="13535" y="3680"/>
                </a:cubicBezTo>
                <a:cubicBezTo>
                  <a:pt x="13468" y="3680"/>
                  <a:pt x="13401" y="3694"/>
                  <a:pt x="13340" y="3728"/>
                </a:cubicBezTo>
                <a:cubicBezTo>
                  <a:pt x="13323" y="3738"/>
                  <a:pt x="13308" y="3743"/>
                  <a:pt x="13295" y="3743"/>
                </a:cubicBezTo>
                <a:cubicBezTo>
                  <a:pt x="13065" y="3743"/>
                  <a:pt x="13429" y="2166"/>
                  <a:pt x="12614" y="2166"/>
                </a:cubicBezTo>
                <a:cubicBezTo>
                  <a:pt x="12578" y="2166"/>
                  <a:pt x="12540" y="2169"/>
                  <a:pt x="12500" y="2175"/>
                </a:cubicBezTo>
                <a:cubicBezTo>
                  <a:pt x="11486" y="2349"/>
                  <a:pt x="11534" y="3411"/>
                  <a:pt x="11534" y="3411"/>
                </a:cubicBezTo>
                <a:cubicBezTo>
                  <a:pt x="11534" y="3411"/>
                  <a:pt x="11486" y="2460"/>
                  <a:pt x="11201" y="2397"/>
                </a:cubicBezTo>
                <a:cubicBezTo>
                  <a:pt x="10916" y="2349"/>
                  <a:pt x="11819" y="654"/>
                  <a:pt x="10187" y="100"/>
                </a:cubicBezTo>
                <a:cubicBezTo>
                  <a:pt x="9990" y="31"/>
                  <a:pt x="9803" y="1"/>
                  <a:pt x="962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"/>
          <p:cNvSpPr/>
          <p:nvPr/>
        </p:nvSpPr>
        <p:spPr>
          <a:xfrm flipH="1">
            <a:off x="5185251" y="504626"/>
            <a:ext cx="264776" cy="238237"/>
          </a:xfrm>
          <a:custGeom>
            <a:avLst/>
            <a:gdLst/>
            <a:ahLst/>
            <a:cxnLst/>
            <a:rect l="l" t="t" r="r" b="b"/>
            <a:pathLst>
              <a:path w="1427" h="1284" extrusionOk="0">
                <a:moveTo>
                  <a:pt x="0" y="1"/>
                </a:moveTo>
                <a:lnTo>
                  <a:pt x="476" y="824"/>
                </a:lnTo>
                <a:lnTo>
                  <a:pt x="95" y="1030"/>
                </a:lnTo>
                <a:cubicBezTo>
                  <a:pt x="95" y="1030"/>
                  <a:pt x="238" y="1252"/>
                  <a:pt x="396" y="1268"/>
                </a:cubicBezTo>
                <a:lnTo>
                  <a:pt x="602" y="935"/>
                </a:lnTo>
                <a:lnTo>
                  <a:pt x="1426" y="1284"/>
                </a:lnTo>
                <a:cubicBezTo>
                  <a:pt x="1315" y="1046"/>
                  <a:pt x="1125" y="872"/>
                  <a:pt x="887" y="809"/>
                </a:cubicBezTo>
                <a:lnTo>
                  <a:pt x="967" y="587"/>
                </a:lnTo>
                <a:cubicBezTo>
                  <a:pt x="967" y="587"/>
                  <a:pt x="930" y="577"/>
                  <a:pt x="883" y="577"/>
                </a:cubicBezTo>
                <a:cubicBezTo>
                  <a:pt x="829" y="577"/>
                  <a:pt x="763" y="590"/>
                  <a:pt x="729" y="650"/>
                </a:cubicBezTo>
                <a:cubicBezTo>
                  <a:pt x="729" y="650"/>
                  <a:pt x="491" y="80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1"/>
          <p:cNvSpPr/>
          <p:nvPr/>
        </p:nvSpPr>
        <p:spPr>
          <a:xfrm flipH="1">
            <a:off x="4079802" y="1341079"/>
            <a:ext cx="555747" cy="204261"/>
          </a:xfrm>
          <a:custGeom>
            <a:avLst/>
            <a:gdLst/>
            <a:ahLst/>
            <a:cxnLst/>
            <a:rect l="l" t="t" r="r" b="b"/>
            <a:pathLst>
              <a:path w="3882" h="1427" extrusionOk="0">
                <a:moveTo>
                  <a:pt x="2345" y="1"/>
                </a:moveTo>
                <a:cubicBezTo>
                  <a:pt x="1965" y="33"/>
                  <a:pt x="1664" y="492"/>
                  <a:pt x="1664" y="492"/>
                </a:cubicBezTo>
                <a:cubicBezTo>
                  <a:pt x="1479" y="350"/>
                  <a:pt x="1317" y="302"/>
                  <a:pt x="1183" y="302"/>
                </a:cubicBezTo>
                <a:cubicBezTo>
                  <a:pt x="915" y="302"/>
                  <a:pt x="761" y="492"/>
                  <a:pt x="761" y="492"/>
                </a:cubicBezTo>
                <a:lnTo>
                  <a:pt x="1252" y="714"/>
                </a:lnTo>
                <a:cubicBezTo>
                  <a:pt x="1190" y="701"/>
                  <a:pt x="1126" y="696"/>
                  <a:pt x="1063" y="696"/>
                </a:cubicBezTo>
                <a:cubicBezTo>
                  <a:pt x="884" y="696"/>
                  <a:pt x="703" y="743"/>
                  <a:pt x="539" y="825"/>
                </a:cubicBezTo>
                <a:cubicBezTo>
                  <a:pt x="32" y="1126"/>
                  <a:pt x="0" y="1427"/>
                  <a:pt x="0" y="1427"/>
                </a:cubicBezTo>
                <a:lnTo>
                  <a:pt x="1378" y="1031"/>
                </a:lnTo>
                <a:cubicBezTo>
                  <a:pt x="1489" y="1170"/>
                  <a:pt x="1708" y="1208"/>
                  <a:pt x="1911" y="1208"/>
                </a:cubicBezTo>
                <a:cubicBezTo>
                  <a:pt x="2146" y="1208"/>
                  <a:pt x="2361" y="1158"/>
                  <a:pt x="2361" y="1158"/>
                </a:cubicBezTo>
                <a:lnTo>
                  <a:pt x="2899" y="1427"/>
                </a:lnTo>
                <a:cubicBezTo>
                  <a:pt x="3105" y="1379"/>
                  <a:pt x="3264" y="1237"/>
                  <a:pt x="3295" y="1047"/>
                </a:cubicBezTo>
                <a:lnTo>
                  <a:pt x="2598" y="952"/>
                </a:lnTo>
                <a:lnTo>
                  <a:pt x="2329" y="777"/>
                </a:lnTo>
                <a:cubicBezTo>
                  <a:pt x="2376" y="540"/>
                  <a:pt x="3882" y="144"/>
                  <a:pt x="3882" y="144"/>
                </a:cubicBezTo>
                <a:cubicBezTo>
                  <a:pt x="3359" y="64"/>
                  <a:pt x="2852" y="17"/>
                  <a:pt x="23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1"/>
          <p:cNvSpPr/>
          <p:nvPr/>
        </p:nvSpPr>
        <p:spPr>
          <a:xfrm>
            <a:off x="1096437" y="2973886"/>
            <a:ext cx="555750" cy="296952"/>
          </a:xfrm>
          <a:custGeom>
            <a:avLst/>
            <a:gdLst/>
            <a:ahLst/>
            <a:cxnLst/>
            <a:rect l="l" t="t" r="r" b="b"/>
            <a:pathLst>
              <a:path w="3423" h="1829" extrusionOk="0">
                <a:moveTo>
                  <a:pt x="2273" y="1"/>
                </a:moveTo>
                <a:cubicBezTo>
                  <a:pt x="2133" y="1"/>
                  <a:pt x="2028" y="7"/>
                  <a:pt x="1996" y="23"/>
                </a:cubicBezTo>
                <a:cubicBezTo>
                  <a:pt x="1854" y="149"/>
                  <a:pt x="1743" y="292"/>
                  <a:pt x="1664" y="466"/>
                </a:cubicBezTo>
                <a:cubicBezTo>
                  <a:pt x="1664" y="466"/>
                  <a:pt x="1515" y="346"/>
                  <a:pt x="1354" y="346"/>
                </a:cubicBezTo>
                <a:cubicBezTo>
                  <a:pt x="1304" y="346"/>
                  <a:pt x="1253" y="357"/>
                  <a:pt x="1204" y="387"/>
                </a:cubicBezTo>
                <a:cubicBezTo>
                  <a:pt x="1039" y="489"/>
                  <a:pt x="1047" y="499"/>
                  <a:pt x="1057" y="499"/>
                </a:cubicBezTo>
                <a:cubicBezTo>
                  <a:pt x="1059" y="499"/>
                  <a:pt x="1062" y="498"/>
                  <a:pt x="1062" y="498"/>
                </a:cubicBezTo>
                <a:cubicBezTo>
                  <a:pt x="1141" y="498"/>
                  <a:pt x="1236" y="530"/>
                  <a:pt x="1299" y="593"/>
                </a:cubicBezTo>
                <a:cubicBezTo>
                  <a:pt x="1299" y="593"/>
                  <a:pt x="824" y="625"/>
                  <a:pt x="745" y="704"/>
                </a:cubicBezTo>
                <a:cubicBezTo>
                  <a:pt x="475" y="1068"/>
                  <a:pt x="238" y="1449"/>
                  <a:pt x="0" y="1829"/>
                </a:cubicBezTo>
                <a:cubicBezTo>
                  <a:pt x="317" y="1734"/>
                  <a:pt x="586" y="1544"/>
                  <a:pt x="792" y="1290"/>
                </a:cubicBezTo>
                <a:cubicBezTo>
                  <a:pt x="1077" y="1274"/>
                  <a:pt x="1331" y="1163"/>
                  <a:pt x="1553" y="1005"/>
                </a:cubicBezTo>
                <a:lnTo>
                  <a:pt x="1711" y="1227"/>
                </a:lnTo>
                <a:lnTo>
                  <a:pt x="1616" y="1544"/>
                </a:lnTo>
                <a:cubicBezTo>
                  <a:pt x="1713" y="1571"/>
                  <a:pt x="1814" y="1584"/>
                  <a:pt x="1914" y="1584"/>
                </a:cubicBezTo>
                <a:cubicBezTo>
                  <a:pt x="2043" y="1584"/>
                  <a:pt x="2173" y="1563"/>
                  <a:pt x="2297" y="1528"/>
                </a:cubicBezTo>
                <a:cubicBezTo>
                  <a:pt x="2582" y="1401"/>
                  <a:pt x="2551" y="989"/>
                  <a:pt x="2551" y="989"/>
                </a:cubicBezTo>
                <a:lnTo>
                  <a:pt x="2107" y="973"/>
                </a:lnTo>
                <a:lnTo>
                  <a:pt x="1933" y="767"/>
                </a:lnTo>
                <a:cubicBezTo>
                  <a:pt x="1933" y="767"/>
                  <a:pt x="2472" y="609"/>
                  <a:pt x="2630" y="324"/>
                </a:cubicBezTo>
                <a:lnTo>
                  <a:pt x="3422" y="54"/>
                </a:lnTo>
                <a:cubicBezTo>
                  <a:pt x="3422" y="54"/>
                  <a:pt x="2691" y="1"/>
                  <a:pt x="227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1"/>
          <p:cNvSpPr/>
          <p:nvPr/>
        </p:nvSpPr>
        <p:spPr>
          <a:xfrm flipH="1">
            <a:off x="7814937" y="2214131"/>
            <a:ext cx="454052" cy="290734"/>
          </a:xfrm>
          <a:custGeom>
            <a:avLst/>
            <a:gdLst/>
            <a:ahLst/>
            <a:cxnLst/>
            <a:rect l="l" t="t" r="r" b="b"/>
            <a:pathLst>
              <a:path w="2599" h="1664" extrusionOk="0">
                <a:moveTo>
                  <a:pt x="1" y="0"/>
                </a:moveTo>
                <a:lnTo>
                  <a:pt x="1" y="0"/>
                </a:lnTo>
                <a:cubicBezTo>
                  <a:pt x="112" y="269"/>
                  <a:pt x="254" y="523"/>
                  <a:pt x="429" y="745"/>
                </a:cubicBezTo>
                <a:cubicBezTo>
                  <a:pt x="539" y="887"/>
                  <a:pt x="666" y="1014"/>
                  <a:pt x="825" y="1125"/>
                </a:cubicBezTo>
                <a:lnTo>
                  <a:pt x="318" y="1125"/>
                </a:lnTo>
                <a:cubicBezTo>
                  <a:pt x="318" y="1125"/>
                  <a:pt x="191" y="1553"/>
                  <a:pt x="856" y="1664"/>
                </a:cubicBezTo>
                <a:lnTo>
                  <a:pt x="1189" y="1410"/>
                </a:lnTo>
                <a:cubicBezTo>
                  <a:pt x="1189" y="1410"/>
                  <a:pt x="1650" y="1584"/>
                  <a:pt x="2120" y="1584"/>
                </a:cubicBezTo>
                <a:cubicBezTo>
                  <a:pt x="2285" y="1584"/>
                  <a:pt x="2451" y="1563"/>
                  <a:pt x="2599" y="1505"/>
                </a:cubicBezTo>
                <a:cubicBezTo>
                  <a:pt x="2282" y="1315"/>
                  <a:pt x="1918" y="1188"/>
                  <a:pt x="1537" y="1141"/>
                </a:cubicBezTo>
                <a:lnTo>
                  <a:pt x="1807" y="982"/>
                </a:lnTo>
                <a:cubicBezTo>
                  <a:pt x="1743" y="903"/>
                  <a:pt x="1652" y="864"/>
                  <a:pt x="1563" y="864"/>
                </a:cubicBezTo>
                <a:cubicBezTo>
                  <a:pt x="1474" y="864"/>
                  <a:pt x="1387" y="903"/>
                  <a:pt x="1332" y="982"/>
                </a:cubicBezTo>
                <a:cubicBezTo>
                  <a:pt x="1268" y="761"/>
                  <a:pt x="1110" y="570"/>
                  <a:pt x="904" y="475"/>
                </a:cubicBezTo>
                <a:cubicBezTo>
                  <a:pt x="587" y="333"/>
                  <a:pt x="286" y="190"/>
                  <a:pt x="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1"/>
          <p:cNvSpPr txBox="1">
            <a:spLocks noGrp="1"/>
          </p:cNvSpPr>
          <p:nvPr>
            <p:ph type="title" hasCustomPrompt="1"/>
          </p:nvPr>
        </p:nvSpPr>
        <p:spPr>
          <a:xfrm>
            <a:off x="1802850" y="1603950"/>
            <a:ext cx="55383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53" name="Google Shape;153;p11"/>
          <p:cNvSpPr txBox="1">
            <a:spLocks noGrp="1"/>
          </p:cNvSpPr>
          <p:nvPr>
            <p:ph type="subTitle" idx="1"/>
          </p:nvPr>
        </p:nvSpPr>
        <p:spPr>
          <a:xfrm>
            <a:off x="2105400" y="3115050"/>
            <a:ext cx="4933200" cy="42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"/>
          <p:cNvSpPr/>
          <p:nvPr/>
        </p:nvSpPr>
        <p:spPr>
          <a:xfrm flipH="1">
            <a:off x="7778411" y="-339013"/>
            <a:ext cx="1578207" cy="1439473"/>
          </a:xfrm>
          <a:custGeom>
            <a:avLst/>
            <a:gdLst/>
            <a:ahLst/>
            <a:cxnLst/>
            <a:rect l="l" t="t" r="r" b="b"/>
            <a:pathLst>
              <a:path w="14925" h="13613" extrusionOk="0">
                <a:moveTo>
                  <a:pt x="7463" y="0"/>
                </a:moveTo>
                <a:cubicBezTo>
                  <a:pt x="5720" y="0"/>
                  <a:pt x="3977" y="661"/>
                  <a:pt x="2647" y="1984"/>
                </a:cubicBezTo>
                <a:cubicBezTo>
                  <a:pt x="1" y="4646"/>
                  <a:pt x="1" y="8955"/>
                  <a:pt x="2647" y="11617"/>
                </a:cubicBezTo>
                <a:cubicBezTo>
                  <a:pt x="3977" y="12947"/>
                  <a:pt x="5720" y="13613"/>
                  <a:pt x="7463" y="13613"/>
                </a:cubicBezTo>
                <a:cubicBezTo>
                  <a:pt x="9205" y="13613"/>
                  <a:pt x="10948" y="12947"/>
                  <a:pt x="12279" y="11617"/>
                </a:cubicBezTo>
                <a:cubicBezTo>
                  <a:pt x="14924" y="8955"/>
                  <a:pt x="14924" y="4646"/>
                  <a:pt x="12279" y="1984"/>
                </a:cubicBezTo>
                <a:cubicBezTo>
                  <a:pt x="10948" y="661"/>
                  <a:pt x="9205" y="0"/>
                  <a:pt x="74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3"/>
          <p:cNvSpPr/>
          <p:nvPr/>
        </p:nvSpPr>
        <p:spPr>
          <a:xfrm flipH="1">
            <a:off x="-1231392" y="152322"/>
            <a:ext cx="3632400" cy="765349"/>
          </a:xfrm>
          <a:custGeom>
            <a:avLst/>
            <a:gdLst/>
            <a:ahLst/>
            <a:cxnLst/>
            <a:rect l="l" t="t" r="r" b="b"/>
            <a:pathLst>
              <a:path w="25064" h="5281" extrusionOk="0">
                <a:moveTo>
                  <a:pt x="9628" y="1"/>
                </a:moveTo>
                <a:cubicBezTo>
                  <a:pt x="8350" y="1"/>
                  <a:pt x="7652" y="1605"/>
                  <a:pt x="7652" y="1605"/>
                </a:cubicBezTo>
                <a:cubicBezTo>
                  <a:pt x="7652" y="1605"/>
                  <a:pt x="7311" y="1130"/>
                  <a:pt x="6769" y="1130"/>
                </a:cubicBezTo>
                <a:cubicBezTo>
                  <a:pt x="6692" y="1130"/>
                  <a:pt x="6611" y="1140"/>
                  <a:pt x="6527" y="1161"/>
                </a:cubicBezTo>
                <a:cubicBezTo>
                  <a:pt x="5858" y="1317"/>
                  <a:pt x="6121" y="2542"/>
                  <a:pt x="6776" y="2631"/>
                </a:cubicBezTo>
                <a:lnTo>
                  <a:pt x="6776" y="2631"/>
                </a:lnTo>
                <a:cubicBezTo>
                  <a:pt x="6753" y="2629"/>
                  <a:pt x="6720" y="2627"/>
                  <a:pt x="6681" y="2627"/>
                </a:cubicBezTo>
                <a:cubicBezTo>
                  <a:pt x="6434" y="2627"/>
                  <a:pt x="5936" y="2700"/>
                  <a:pt x="6020" y="3300"/>
                </a:cubicBezTo>
                <a:cubicBezTo>
                  <a:pt x="6020" y="3300"/>
                  <a:pt x="5275" y="2921"/>
                  <a:pt x="4725" y="2921"/>
                </a:cubicBezTo>
                <a:cubicBezTo>
                  <a:pt x="4405" y="2921"/>
                  <a:pt x="4151" y="3050"/>
                  <a:pt x="4151" y="3458"/>
                </a:cubicBezTo>
                <a:cubicBezTo>
                  <a:pt x="4151" y="5106"/>
                  <a:pt x="1553" y="4647"/>
                  <a:pt x="539" y="4963"/>
                </a:cubicBezTo>
                <a:cubicBezTo>
                  <a:pt x="0" y="5106"/>
                  <a:pt x="444" y="5264"/>
                  <a:pt x="444" y="5264"/>
                </a:cubicBezTo>
                <a:lnTo>
                  <a:pt x="4547" y="5280"/>
                </a:lnTo>
                <a:lnTo>
                  <a:pt x="25063" y="5280"/>
                </a:lnTo>
                <a:cubicBezTo>
                  <a:pt x="25063" y="5280"/>
                  <a:pt x="24628" y="4242"/>
                  <a:pt x="23696" y="4242"/>
                </a:cubicBezTo>
                <a:cubicBezTo>
                  <a:pt x="23560" y="4242"/>
                  <a:pt x="23414" y="4264"/>
                  <a:pt x="23257" y="4314"/>
                </a:cubicBezTo>
                <a:cubicBezTo>
                  <a:pt x="23167" y="4343"/>
                  <a:pt x="23096" y="4356"/>
                  <a:pt x="23040" y="4356"/>
                </a:cubicBezTo>
                <a:cubicBezTo>
                  <a:pt x="22321" y="4356"/>
                  <a:pt x="24071" y="2175"/>
                  <a:pt x="21514" y="2175"/>
                </a:cubicBezTo>
                <a:cubicBezTo>
                  <a:pt x="20485" y="2175"/>
                  <a:pt x="20104" y="2682"/>
                  <a:pt x="20057" y="3300"/>
                </a:cubicBezTo>
                <a:cubicBezTo>
                  <a:pt x="20057" y="3300"/>
                  <a:pt x="20021" y="3292"/>
                  <a:pt x="19966" y="3292"/>
                </a:cubicBezTo>
                <a:cubicBezTo>
                  <a:pt x="19782" y="3292"/>
                  <a:pt x="19387" y="3386"/>
                  <a:pt x="19423" y="4203"/>
                </a:cubicBezTo>
                <a:cubicBezTo>
                  <a:pt x="19423" y="4203"/>
                  <a:pt x="18856" y="3636"/>
                  <a:pt x="18373" y="3636"/>
                </a:cubicBezTo>
                <a:cubicBezTo>
                  <a:pt x="18268" y="3636"/>
                  <a:pt x="18167" y="3663"/>
                  <a:pt x="18077" y="3728"/>
                </a:cubicBezTo>
                <a:cubicBezTo>
                  <a:pt x="17600" y="4070"/>
                  <a:pt x="17124" y="4943"/>
                  <a:pt x="16228" y="4943"/>
                </a:cubicBezTo>
                <a:cubicBezTo>
                  <a:pt x="16170" y="4943"/>
                  <a:pt x="16110" y="4939"/>
                  <a:pt x="16049" y="4932"/>
                </a:cubicBezTo>
                <a:cubicBezTo>
                  <a:pt x="15194" y="4838"/>
                  <a:pt x="14779" y="3867"/>
                  <a:pt x="14404" y="3867"/>
                </a:cubicBezTo>
                <a:cubicBezTo>
                  <a:pt x="14334" y="3867"/>
                  <a:pt x="14265" y="3901"/>
                  <a:pt x="14195" y="3981"/>
                </a:cubicBezTo>
                <a:cubicBezTo>
                  <a:pt x="14195" y="3981"/>
                  <a:pt x="13851" y="3680"/>
                  <a:pt x="13535" y="3680"/>
                </a:cubicBezTo>
                <a:cubicBezTo>
                  <a:pt x="13468" y="3680"/>
                  <a:pt x="13401" y="3694"/>
                  <a:pt x="13340" y="3728"/>
                </a:cubicBezTo>
                <a:cubicBezTo>
                  <a:pt x="13323" y="3738"/>
                  <a:pt x="13308" y="3743"/>
                  <a:pt x="13295" y="3743"/>
                </a:cubicBezTo>
                <a:cubicBezTo>
                  <a:pt x="13065" y="3743"/>
                  <a:pt x="13429" y="2166"/>
                  <a:pt x="12614" y="2166"/>
                </a:cubicBezTo>
                <a:cubicBezTo>
                  <a:pt x="12578" y="2166"/>
                  <a:pt x="12540" y="2169"/>
                  <a:pt x="12500" y="2175"/>
                </a:cubicBezTo>
                <a:cubicBezTo>
                  <a:pt x="11486" y="2349"/>
                  <a:pt x="11534" y="3411"/>
                  <a:pt x="11534" y="3411"/>
                </a:cubicBezTo>
                <a:cubicBezTo>
                  <a:pt x="11534" y="3411"/>
                  <a:pt x="11486" y="2460"/>
                  <a:pt x="11201" y="2397"/>
                </a:cubicBezTo>
                <a:cubicBezTo>
                  <a:pt x="10916" y="2349"/>
                  <a:pt x="11819" y="654"/>
                  <a:pt x="10187" y="100"/>
                </a:cubicBezTo>
                <a:cubicBezTo>
                  <a:pt x="9990" y="31"/>
                  <a:pt x="9803" y="1"/>
                  <a:pt x="962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3"/>
          <p:cNvSpPr/>
          <p:nvPr/>
        </p:nvSpPr>
        <p:spPr>
          <a:xfrm flipH="1">
            <a:off x="6774425" y="4480600"/>
            <a:ext cx="2872380" cy="662903"/>
          </a:xfrm>
          <a:custGeom>
            <a:avLst/>
            <a:gdLst/>
            <a:ahLst/>
            <a:cxnLst/>
            <a:rect l="l" t="t" r="r" b="b"/>
            <a:pathLst>
              <a:path w="24161" h="5576" extrusionOk="0">
                <a:moveTo>
                  <a:pt x="3253" y="0"/>
                </a:moveTo>
                <a:cubicBezTo>
                  <a:pt x="2984" y="0"/>
                  <a:pt x="2733" y="49"/>
                  <a:pt x="2504" y="157"/>
                </a:cubicBezTo>
                <a:cubicBezTo>
                  <a:pt x="0" y="1346"/>
                  <a:pt x="2108" y="5576"/>
                  <a:pt x="2108" y="5576"/>
                </a:cubicBezTo>
                <a:lnTo>
                  <a:pt x="24160" y="5576"/>
                </a:lnTo>
                <a:lnTo>
                  <a:pt x="20326" y="4910"/>
                </a:lnTo>
                <a:cubicBezTo>
                  <a:pt x="20326" y="4910"/>
                  <a:pt x="20073" y="3199"/>
                  <a:pt x="19012" y="2930"/>
                </a:cubicBezTo>
                <a:cubicBezTo>
                  <a:pt x="18943" y="2913"/>
                  <a:pt x="18875" y="2906"/>
                  <a:pt x="18808" y="2906"/>
                </a:cubicBezTo>
                <a:cubicBezTo>
                  <a:pt x="17835" y="2906"/>
                  <a:pt x="17031" y="4514"/>
                  <a:pt x="17031" y="4514"/>
                </a:cubicBezTo>
                <a:cubicBezTo>
                  <a:pt x="17031" y="4514"/>
                  <a:pt x="16508" y="3072"/>
                  <a:pt x="15843" y="3072"/>
                </a:cubicBezTo>
                <a:cubicBezTo>
                  <a:pt x="15178" y="3072"/>
                  <a:pt x="14655" y="4657"/>
                  <a:pt x="14655" y="4657"/>
                </a:cubicBezTo>
                <a:cubicBezTo>
                  <a:pt x="14655" y="4657"/>
                  <a:pt x="13392" y="3298"/>
                  <a:pt x="11997" y="3298"/>
                </a:cubicBezTo>
                <a:cubicBezTo>
                  <a:pt x="11886" y="3298"/>
                  <a:pt x="11773" y="3307"/>
                  <a:pt x="11661" y="3326"/>
                </a:cubicBezTo>
                <a:cubicBezTo>
                  <a:pt x="10251" y="3548"/>
                  <a:pt x="10298" y="4910"/>
                  <a:pt x="10298" y="4910"/>
                </a:cubicBezTo>
                <a:cubicBezTo>
                  <a:pt x="10298" y="4910"/>
                  <a:pt x="5938" y="0"/>
                  <a:pt x="325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3"/>
          <p:cNvSpPr/>
          <p:nvPr/>
        </p:nvSpPr>
        <p:spPr>
          <a:xfrm flipH="1">
            <a:off x="4294027" y="1761370"/>
            <a:ext cx="555747" cy="204261"/>
          </a:xfrm>
          <a:custGeom>
            <a:avLst/>
            <a:gdLst/>
            <a:ahLst/>
            <a:cxnLst/>
            <a:rect l="l" t="t" r="r" b="b"/>
            <a:pathLst>
              <a:path w="3882" h="1427" extrusionOk="0">
                <a:moveTo>
                  <a:pt x="2345" y="1"/>
                </a:moveTo>
                <a:cubicBezTo>
                  <a:pt x="1965" y="33"/>
                  <a:pt x="1664" y="492"/>
                  <a:pt x="1664" y="492"/>
                </a:cubicBezTo>
                <a:cubicBezTo>
                  <a:pt x="1479" y="350"/>
                  <a:pt x="1317" y="302"/>
                  <a:pt x="1183" y="302"/>
                </a:cubicBezTo>
                <a:cubicBezTo>
                  <a:pt x="915" y="302"/>
                  <a:pt x="761" y="492"/>
                  <a:pt x="761" y="492"/>
                </a:cubicBezTo>
                <a:lnTo>
                  <a:pt x="1252" y="714"/>
                </a:lnTo>
                <a:cubicBezTo>
                  <a:pt x="1190" y="701"/>
                  <a:pt x="1126" y="696"/>
                  <a:pt x="1063" y="696"/>
                </a:cubicBezTo>
                <a:cubicBezTo>
                  <a:pt x="884" y="696"/>
                  <a:pt x="703" y="743"/>
                  <a:pt x="539" y="825"/>
                </a:cubicBezTo>
                <a:cubicBezTo>
                  <a:pt x="32" y="1126"/>
                  <a:pt x="0" y="1427"/>
                  <a:pt x="0" y="1427"/>
                </a:cubicBezTo>
                <a:lnTo>
                  <a:pt x="1378" y="1031"/>
                </a:lnTo>
                <a:cubicBezTo>
                  <a:pt x="1489" y="1170"/>
                  <a:pt x="1708" y="1208"/>
                  <a:pt x="1911" y="1208"/>
                </a:cubicBezTo>
                <a:cubicBezTo>
                  <a:pt x="2146" y="1208"/>
                  <a:pt x="2361" y="1158"/>
                  <a:pt x="2361" y="1158"/>
                </a:cubicBezTo>
                <a:lnTo>
                  <a:pt x="2899" y="1427"/>
                </a:lnTo>
                <a:cubicBezTo>
                  <a:pt x="3105" y="1379"/>
                  <a:pt x="3264" y="1237"/>
                  <a:pt x="3295" y="1047"/>
                </a:cubicBezTo>
                <a:lnTo>
                  <a:pt x="2598" y="952"/>
                </a:lnTo>
                <a:lnTo>
                  <a:pt x="2329" y="777"/>
                </a:lnTo>
                <a:cubicBezTo>
                  <a:pt x="2376" y="540"/>
                  <a:pt x="3882" y="144"/>
                  <a:pt x="3882" y="144"/>
                </a:cubicBezTo>
                <a:cubicBezTo>
                  <a:pt x="3359" y="64"/>
                  <a:pt x="2852" y="17"/>
                  <a:pt x="23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3"/>
          <p:cNvSpPr/>
          <p:nvPr/>
        </p:nvSpPr>
        <p:spPr>
          <a:xfrm>
            <a:off x="6774427" y="-169200"/>
            <a:ext cx="2096242" cy="771424"/>
          </a:xfrm>
          <a:custGeom>
            <a:avLst/>
            <a:gdLst/>
            <a:ahLst/>
            <a:cxnLst/>
            <a:rect l="l" t="t" r="r" b="b"/>
            <a:pathLst>
              <a:path w="16297" h="5310" extrusionOk="0">
                <a:moveTo>
                  <a:pt x="15151" y="1"/>
                </a:moveTo>
                <a:cubicBezTo>
                  <a:pt x="15139" y="1"/>
                  <a:pt x="15127" y="1"/>
                  <a:pt x="15115" y="2"/>
                </a:cubicBezTo>
                <a:cubicBezTo>
                  <a:pt x="13895" y="113"/>
                  <a:pt x="12580" y="3646"/>
                  <a:pt x="12580" y="3646"/>
                </a:cubicBezTo>
                <a:cubicBezTo>
                  <a:pt x="12580" y="3646"/>
                  <a:pt x="12152" y="1317"/>
                  <a:pt x="10498" y="1317"/>
                </a:cubicBezTo>
                <a:cubicBezTo>
                  <a:pt x="10297" y="1317"/>
                  <a:pt x="10078" y="1351"/>
                  <a:pt x="9839" y="1428"/>
                </a:cubicBezTo>
                <a:cubicBezTo>
                  <a:pt x="8080" y="1999"/>
                  <a:pt x="6734" y="4201"/>
                  <a:pt x="6734" y="4201"/>
                </a:cubicBezTo>
                <a:cubicBezTo>
                  <a:pt x="6734" y="4201"/>
                  <a:pt x="6562" y="3256"/>
                  <a:pt x="5538" y="3256"/>
                </a:cubicBezTo>
                <a:cubicBezTo>
                  <a:pt x="5399" y="3256"/>
                  <a:pt x="5243" y="3274"/>
                  <a:pt x="5070" y="3314"/>
                </a:cubicBezTo>
                <a:cubicBezTo>
                  <a:pt x="3645" y="3646"/>
                  <a:pt x="2646" y="4977"/>
                  <a:pt x="2646" y="4977"/>
                </a:cubicBezTo>
                <a:lnTo>
                  <a:pt x="1" y="5310"/>
                </a:lnTo>
                <a:lnTo>
                  <a:pt x="14465" y="5310"/>
                </a:lnTo>
                <a:cubicBezTo>
                  <a:pt x="14465" y="5310"/>
                  <a:pt x="16297" y="1"/>
                  <a:pt x="1515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3"/>
          <p:cNvSpPr/>
          <p:nvPr/>
        </p:nvSpPr>
        <p:spPr>
          <a:xfrm flipH="1">
            <a:off x="7873049" y="702527"/>
            <a:ext cx="555751" cy="355842"/>
          </a:xfrm>
          <a:custGeom>
            <a:avLst/>
            <a:gdLst/>
            <a:ahLst/>
            <a:cxnLst/>
            <a:rect l="l" t="t" r="r" b="b"/>
            <a:pathLst>
              <a:path w="2599" h="1664" extrusionOk="0">
                <a:moveTo>
                  <a:pt x="1" y="0"/>
                </a:moveTo>
                <a:lnTo>
                  <a:pt x="1" y="0"/>
                </a:lnTo>
                <a:cubicBezTo>
                  <a:pt x="112" y="269"/>
                  <a:pt x="254" y="523"/>
                  <a:pt x="429" y="745"/>
                </a:cubicBezTo>
                <a:cubicBezTo>
                  <a:pt x="539" y="887"/>
                  <a:pt x="666" y="1014"/>
                  <a:pt x="825" y="1125"/>
                </a:cubicBezTo>
                <a:lnTo>
                  <a:pt x="318" y="1125"/>
                </a:lnTo>
                <a:cubicBezTo>
                  <a:pt x="318" y="1125"/>
                  <a:pt x="191" y="1553"/>
                  <a:pt x="856" y="1664"/>
                </a:cubicBezTo>
                <a:lnTo>
                  <a:pt x="1189" y="1410"/>
                </a:lnTo>
                <a:cubicBezTo>
                  <a:pt x="1189" y="1410"/>
                  <a:pt x="1650" y="1584"/>
                  <a:pt x="2120" y="1584"/>
                </a:cubicBezTo>
                <a:cubicBezTo>
                  <a:pt x="2285" y="1584"/>
                  <a:pt x="2451" y="1563"/>
                  <a:pt x="2599" y="1505"/>
                </a:cubicBezTo>
                <a:cubicBezTo>
                  <a:pt x="2282" y="1315"/>
                  <a:pt x="1918" y="1188"/>
                  <a:pt x="1537" y="1141"/>
                </a:cubicBezTo>
                <a:lnTo>
                  <a:pt x="1807" y="982"/>
                </a:lnTo>
                <a:cubicBezTo>
                  <a:pt x="1743" y="903"/>
                  <a:pt x="1652" y="864"/>
                  <a:pt x="1563" y="864"/>
                </a:cubicBezTo>
                <a:cubicBezTo>
                  <a:pt x="1474" y="864"/>
                  <a:pt x="1387" y="903"/>
                  <a:pt x="1332" y="982"/>
                </a:cubicBezTo>
                <a:cubicBezTo>
                  <a:pt x="1268" y="761"/>
                  <a:pt x="1110" y="570"/>
                  <a:pt x="904" y="475"/>
                </a:cubicBezTo>
                <a:cubicBezTo>
                  <a:pt x="587" y="333"/>
                  <a:pt x="286" y="190"/>
                  <a:pt x="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3"/>
          <p:cNvSpPr/>
          <p:nvPr/>
        </p:nvSpPr>
        <p:spPr>
          <a:xfrm flipH="1">
            <a:off x="319524" y="1258956"/>
            <a:ext cx="395468" cy="355851"/>
          </a:xfrm>
          <a:custGeom>
            <a:avLst/>
            <a:gdLst/>
            <a:ahLst/>
            <a:cxnLst/>
            <a:rect l="l" t="t" r="r" b="b"/>
            <a:pathLst>
              <a:path w="1427" h="1284" extrusionOk="0">
                <a:moveTo>
                  <a:pt x="0" y="1"/>
                </a:moveTo>
                <a:lnTo>
                  <a:pt x="476" y="824"/>
                </a:lnTo>
                <a:lnTo>
                  <a:pt x="95" y="1030"/>
                </a:lnTo>
                <a:cubicBezTo>
                  <a:pt x="95" y="1030"/>
                  <a:pt x="238" y="1252"/>
                  <a:pt x="396" y="1268"/>
                </a:cubicBezTo>
                <a:lnTo>
                  <a:pt x="602" y="935"/>
                </a:lnTo>
                <a:lnTo>
                  <a:pt x="1426" y="1284"/>
                </a:lnTo>
                <a:cubicBezTo>
                  <a:pt x="1315" y="1046"/>
                  <a:pt x="1125" y="872"/>
                  <a:pt x="887" y="809"/>
                </a:cubicBezTo>
                <a:lnTo>
                  <a:pt x="967" y="587"/>
                </a:lnTo>
                <a:cubicBezTo>
                  <a:pt x="967" y="587"/>
                  <a:pt x="930" y="577"/>
                  <a:pt x="883" y="577"/>
                </a:cubicBezTo>
                <a:cubicBezTo>
                  <a:pt x="829" y="577"/>
                  <a:pt x="763" y="590"/>
                  <a:pt x="729" y="650"/>
                </a:cubicBezTo>
                <a:cubicBezTo>
                  <a:pt x="729" y="650"/>
                  <a:pt x="491" y="80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3" name="Google Shape;163;p13"/>
          <p:cNvGrpSpPr/>
          <p:nvPr/>
        </p:nvGrpSpPr>
        <p:grpSpPr>
          <a:xfrm>
            <a:off x="-2" y="3870726"/>
            <a:ext cx="3197045" cy="1331364"/>
            <a:chOff x="-2" y="3870726"/>
            <a:chExt cx="3197045" cy="1331364"/>
          </a:xfrm>
        </p:grpSpPr>
        <p:sp>
          <p:nvSpPr>
            <p:cNvPr id="164" name="Google Shape;164;p13"/>
            <p:cNvSpPr/>
            <p:nvPr/>
          </p:nvSpPr>
          <p:spPr>
            <a:xfrm flipH="1">
              <a:off x="-2" y="3870726"/>
              <a:ext cx="3197045" cy="1331364"/>
            </a:xfrm>
            <a:custGeom>
              <a:avLst/>
              <a:gdLst/>
              <a:ahLst/>
              <a:cxnLst/>
              <a:rect l="l" t="t" r="r" b="b"/>
              <a:pathLst>
                <a:path w="53074" h="22101" extrusionOk="0">
                  <a:moveTo>
                    <a:pt x="53058" y="0"/>
                  </a:moveTo>
                  <a:cubicBezTo>
                    <a:pt x="52186" y="95"/>
                    <a:pt x="51473" y="792"/>
                    <a:pt x="51347" y="1664"/>
                  </a:cubicBezTo>
                  <a:cubicBezTo>
                    <a:pt x="51347" y="1664"/>
                    <a:pt x="49952" y="260"/>
                    <a:pt x="47703" y="260"/>
                  </a:cubicBezTo>
                  <a:cubicBezTo>
                    <a:pt x="46939" y="260"/>
                    <a:pt x="46076" y="422"/>
                    <a:pt x="45136" y="856"/>
                  </a:cubicBezTo>
                  <a:cubicBezTo>
                    <a:pt x="41445" y="2583"/>
                    <a:pt x="42712" y="7525"/>
                    <a:pt x="42712" y="7525"/>
                  </a:cubicBezTo>
                  <a:cubicBezTo>
                    <a:pt x="42135" y="7304"/>
                    <a:pt x="41530" y="7198"/>
                    <a:pt x="40918" y="7198"/>
                  </a:cubicBezTo>
                  <a:cubicBezTo>
                    <a:pt x="40740" y="7198"/>
                    <a:pt x="40562" y="7207"/>
                    <a:pt x="40384" y="7224"/>
                  </a:cubicBezTo>
                  <a:cubicBezTo>
                    <a:pt x="37548" y="7430"/>
                    <a:pt x="37484" y="9205"/>
                    <a:pt x="37484" y="9205"/>
                  </a:cubicBezTo>
                  <a:cubicBezTo>
                    <a:pt x="37484" y="9205"/>
                    <a:pt x="35948" y="8675"/>
                    <a:pt x="34016" y="8675"/>
                  </a:cubicBezTo>
                  <a:cubicBezTo>
                    <a:pt x="32412" y="8675"/>
                    <a:pt x="30535" y="9040"/>
                    <a:pt x="29040" y="10377"/>
                  </a:cubicBezTo>
                  <a:cubicBezTo>
                    <a:pt x="25745" y="13308"/>
                    <a:pt x="27852" y="15827"/>
                    <a:pt x="27852" y="15827"/>
                  </a:cubicBezTo>
                  <a:cubicBezTo>
                    <a:pt x="27293" y="15703"/>
                    <a:pt x="26811" y="15650"/>
                    <a:pt x="26395" y="15650"/>
                  </a:cubicBezTo>
                  <a:cubicBezTo>
                    <a:pt x="24112" y="15650"/>
                    <a:pt x="23828" y="17237"/>
                    <a:pt x="23828" y="17237"/>
                  </a:cubicBezTo>
                  <a:lnTo>
                    <a:pt x="22893" y="16984"/>
                  </a:lnTo>
                  <a:cubicBezTo>
                    <a:pt x="24051" y="14454"/>
                    <a:pt x="21409" y="14194"/>
                    <a:pt x="20275" y="14194"/>
                  </a:cubicBezTo>
                  <a:cubicBezTo>
                    <a:pt x="19981" y="14194"/>
                    <a:pt x="19788" y="14211"/>
                    <a:pt x="19788" y="14211"/>
                  </a:cubicBezTo>
                  <a:cubicBezTo>
                    <a:pt x="19788" y="14211"/>
                    <a:pt x="23226" y="12912"/>
                    <a:pt x="21515" y="10330"/>
                  </a:cubicBezTo>
                  <a:cubicBezTo>
                    <a:pt x="20388" y="8628"/>
                    <a:pt x="18821" y="8185"/>
                    <a:pt x="17438" y="8185"/>
                  </a:cubicBezTo>
                  <a:cubicBezTo>
                    <a:pt x="16722" y="8185"/>
                    <a:pt x="16056" y="8304"/>
                    <a:pt x="15527" y="8428"/>
                  </a:cubicBezTo>
                  <a:cubicBezTo>
                    <a:pt x="13625" y="8856"/>
                    <a:pt x="9697" y="10963"/>
                    <a:pt x="10964" y="14607"/>
                  </a:cubicBezTo>
                  <a:lnTo>
                    <a:pt x="10964" y="14607"/>
                  </a:lnTo>
                  <a:cubicBezTo>
                    <a:pt x="10964" y="14607"/>
                    <a:pt x="10154" y="13703"/>
                    <a:pt x="8875" y="13703"/>
                  </a:cubicBezTo>
                  <a:cubicBezTo>
                    <a:pt x="8495" y="13703"/>
                    <a:pt x="8074" y="13783"/>
                    <a:pt x="7621" y="13989"/>
                  </a:cubicBezTo>
                  <a:cubicBezTo>
                    <a:pt x="5641" y="14908"/>
                    <a:pt x="6132" y="16572"/>
                    <a:pt x="7130" y="17253"/>
                  </a:cubicBezTo>
                  <a:cubicBezTo>
                    <a:pt x="7130" y="17253"/>
                    <a:pt x="1" y="17332"/>
                    <a:pt x="1" y="22101"/>
                  </a:cubicBezTo>
                  <a:lnTo>
                    <a:pt x="53073" y="22101"/>
                  </a:lnTo>
                  <a:lnTo>
                    <a:pt x="530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3"/>
            <p:cNvSpPr/>
            <p:nvPr/>
          </p:nvSpPr>
          <p:spPr>
            <a:xfrm flipH="1">
              <a:off x="231907" y="4480606"/>
              <a:ext cx="705789" cy="508567"/>
            </a:xfrm>
            <a:custGeom>
              <a:avLst/>
              <a:gdLst/>
              <a:ahLst/>
              <a:cxnLst/>
              <a:rect l="l" t="t" r="r" b="b"/>
              <a:pathLst>
                <a:path w="11899" h="8574" extrusionOk="0">
                  <a:moveTo>
                    <a:pt x="9826" y="0"/>
                  </a:moveTo>
                  <a:cubicBezTo>
                    <a:pt x="7951" y="0"/>
                    <a:pt x="8381" y="2410"/>
                    <a:pt x="8381" y="2410"/>
                  </a:cubicBezTo>
                  <a:cubicBezTo>
                    <a:pt x="8381" y="2410"/>
                    <a:pt x="7994" y="1842"/>
                    <a:pt x="7375" y="1842"/>
                  </a:cubicBezTo>
                  <a:cubicBezTo>
                    <a:pt x="7263" y="1842"/>
                    <a:pt x="7144" y="1860"/>
                    <a:pt x="7019" y="1903"/>
                  </a:cubicBezTo>
                  <a:cubicBezTo>
                    <a:pt x="6195" y="2204"/>
                    <a:pt x="6765" y="3234"/>
                    <a:pt x="6765" y="3234"/>
                  </a:cubicBezTo>
                  <a:cubicBezTo>
                    <a:pt x="6765" y="3234"/>
                    <a:pt x="5233" y="1951"/>
                    <a:pt x="3689" y="1951"/>
                  </a:cubicBezTo>
                  <a:cubicBezTo>
                    <a:pt x="3030" y="1951"/>
                    <a:pt x="2368" y="2185"/>
                    <a:pt x="1822" y="2854"/>
                  </a:cubicBezTo>
                  <a:cubicBezTo>
                    <a:pt x="0" y="5088"/>
                    <a:pt x="2773" y="7528"/>
                    <a:pt x="2773" y="7528"/>
                  </a:cubicBezTo>
                  <a:cubicBezTo>
                    <a:pt x="2773" y="7528"/>
                    <a:pt x="2556" y="7430"/>
                    <a:pt x="2272" y="7430"/>
                  </a:cubicBezTo>
                  <a:cubicBezTo>
                    <a:pt x="1870" y="7430"/>
                    <a:pt x="1335" y="7626"/>
                    <a:pt x="1094" y="8573"/>
                  </a:cubicBezTo>
                  <a:cubicBezTo>
                    <a:pt x="1575" y="8049"/>
                    <a:pt x="2247" y="7753"/>
                    <a:pt x="2951" y="7753"/>
                  </a:cubicBezTo>
                  <a:cubicBezTo>
                    <a:pt x="3034" y="7753"/>
                    <a:pt x="3117" y="7757"/>
                    <a:pt x="3201" y="7765"/>
                  </a:cubicBezTo>
                  <a:cubicBezTo>
                    <a:pt x="3201" y="7765"/>
                    <a:pt x="2123" y="5927"/>
                    <a:pt x="3201" y="4201"/>
                  </a:cubicBezTo>
                  <a:cubicBezTo>
                    <a:pt x="3636" y="3496"/>
                    <a:pt x="4385" y="3286"/>
                    <a:pt x="5123" y="3286"/>
                  </a:cubicBezTo>
                  <a:cubicBezTo>
                    <a:pt x="6210" y="3286"/>
                    <a:pt x="7272" y="3741"/>
                    <a:pt x="7272" y="3741"/>
                  </a:cubicBezTo>
                  <a:cubicBezTo>
                    <a:pt x="7272" y="3741"/>
                    <a:pt x="7114" y="2806"/>
                    <a:pt x="7557" y="2553"/>
                  </a:cubicBezTo>
                  <a:cubicBezTo>
                    <a:pt x="7612" y="2525"/>
                    <a:pt x="7669" y="2513"/>
                    <a:pt x="7728" y="2513"/>
                  </a:cubicBezTo>
                  <a:cubicBezTo>
                    <a:pt x="8168" y="2513"/>
                    <a:pt x="8698" y="3203"/>
                    <a:pt x="8698" y="3203"/>
                  </a:cubicBezTo>
                  <a:cubicBezTo>
                    <a:pt x="8698" y="3203"/>
                    <a:pt x="9142" y="1713"/>
                    <a:pt x="9997" y="1523"/>
                  </a:cubicBezTo>
                  <a:cubicBezTo>
                    <a:pt x="10057" y="1508"/>
                    <a:pt x="10118" y="1502"/>
                    <a:pt x="10178" y="1502"/>
                  </a:cubicBezTo>
                  <a:cubicBezTo>
                    <a:pt x="10957" y="1502"/>
                    <a:pt x="11708" y="2648"/>
                    <a:pt x="11708" y="2648"/>
                  </a:cubicBezTo>
                  <a:cubicBezTo>
                    <a:pt x="11708" y="2648"/>
                    <a:pt x="11898" y="82"/>
                    <a:pt x="9918" y="2"/>
                  </a:cubicBezTo>
                  <a:cubicBezTo>
                    <a:pt x="9887" y="1"/>
                    <a:pt x="9856" y="0"/>
                    <a:pt x="9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" name="Google Shape;166;p13"/>
          <p:cNvSpPr txBox="1">
            <a:spLocks noGrp="1"/>
          </p:cNvSpPr>
          <p:nvPr>
            <p:ph type="title"/>
          </p:nvPr>
        </p:nvSpPr>
        <p:spPr>
          <a:xfrm>
            <a:off x="715000" y="2317704"/>
            <a:ext cx="2336400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7" name="Google Shape;167;p13"/>
          <p:cNvSpPr txBox="1">
            <a:spLocks noGrp="1"/>
          </p:cNvSpPr>
          <p:nvPr>
            <p:ph type="title" idx="2" hasCustomPrompt="1"/>
          </p:nvPr>
        </p:nvSpPr>
        <p:spPr>
          <a:xfrm>
            <a:off x="1365400" y="1737550"/>
            <a:ext cx="10356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8" name="Google Shape;168;p13"/>
          <p:cNvSpPr txBox="1">
            <a:spLocks noGrp="1"/>
          </p:cNvSpPr>
          <p:nvPr>
            <p:ph type="subTitle" idx="1"/>
          </p:nvPr>
        </p:nvSpPr>
        <p:spPr>
          <a:xfrm>
            <a:off x="715000" y="27460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title" idx="3"/>
          </p:nvPr>
        </p:nvSpPr>
        <p:spPr>
          <a:xfrm>
            <a:off x="1546650" y="535000"/>
            <a:ext cx="60507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title" idx="4"/>
          </p:nvPr>
        </p:nvSpPr>
        <p:spPr>
          <a:xfrm>
            <a:off x="3403700" y="3232104"/>
            <a:ext cx="2336400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title" idx="5" hasCustomPrompt="1"/>
          </p:nvPr>
        </p:nvSpPr>
        <p:spPr>
          <a:xfrm>
            <a:off x="4054100" y="2633100"/>
            <a:ext cx="10356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2" name="Google Shape;172;p13"/>
          <p:cNvSpPr txBox="1">
            <a:spLocks noGrp="1"/>
          </p:cNvSpPr>
          <p:nvPr>
            <p:ph type="subTitle" idx="6"/>
          </p:nvPr>
        </p:nvSpPr>
        <p:spPr>
          <a:xfrm>
            <a:off x="3403700" y="36604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title" idx="7"/>
          </p:nvPr>
        </p:nvSpPr>
        <p:spPr>
          <a:xfrm>
            <a:off x="6092400" y="2317704"/>
            <a:ext cx="2336400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title" idx="8" hasCustomPrompt="1"/>
          </p:nvPr>
        </p:nvSpPr>
        <p:spPr>
          <a:xfrm>
            <a:off x="6742800" y="1737550"/>
            <a:ext cx="10356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5" name="Google Shape;175;p13"/>
          <p:cNvSpPr txBox="1">
            <a:spLocks noGrp="1"/>
          </p:cNvSpPr>
          <p:nvPr>
            <p:ph type="subTitle" idx="9"/>
          </p:nvPr>
        </p:nvSpPr>
        <p:spPr>
          <a:xfrm>
            <a:off x="6092400" y="27460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"/>
          <p:cNvSpPr/>
          <p:nvPr/>
        </p:nvSpPr>
        <p:spPr>
          <a:xfrm>
            <a:off x="6537625" y="4040625"/>
            <a:ext cx="2648525" cy="1102895"/>
          </a:xfrm>
          <a:custGeom>
            <a:avLst/>
            <a:gdLst/>
            <a:ahLst/>
            <a:cxnLst/>
            <a:rect l="l" t="t" r="r" b="b"/>
            <a:pathLst>
              <a:path w="53074" h="22101" extrusionOk="0">
                <a:moveTo>
                  <a:pt x="53058" y="0"/>
                </a:moveTo>
                <a:cubicBezTo>
                  <a:pt x="52186" y="95"/>
                  <a:pt x="51473" y="792"/>
                  <a:pt x="51347" y="1664"/>
                </a:cubicBezTo>
                <a:cubicBezTo>
                  <a:pt x="51347" y="1664"/>
                  <a:pt x="49952" y="260"/>
                  <a:pt x="47703" y="260"/>
                </a:cubicBezTo>
                <a:cubicBezTo>
                  <a:pt x="46939" y="260"/>
                  <a:pt x="46076" y="422"/>
                  <a:pt x="45136" y="856"/>
                </a:cubicBezTo>
                <a:cubicBezTo>
                  <a:pt x="41445" y="2583"/>
                  <a:pt x="42712" y="7525"/>
                  <a:pt x="42712" y="7525"/>
                </a:cubicBezTo>
                <a:cubicBezTo>
                  <a:pt x="42135" y="7304"/>
                  <a:pt x="41530" y="7198"/>
                  <a:pt x="40918" y="7198"/>
                </a:cubicBezTo>
                <a:cubicBezTo>
                  <a:pt x="40740" y="7198"/>
                  <a:pt x="40562" y="7207"/>
                  <a:pt x="40384" y="7224"/>
                </a:cubicBezTo>
                <a:cubicBezTo>
                  <a:pt x="37548" y="7430"/>
                  <a:pt x="37484" y="9205"/>
                  <a:pt x="37484" y="9205"/>
                </a:cubicBezTo>
                <a:cubicBezTo>
                  <a:pt x="37484" y="9205"/>
                  <a:pt x="35948" y="8675"/>
                  <a:pt x="34016" y="8675"/>
                </a:cubicBezTo>
                <a:cubicBezTo>
                  <a:pt x="32412" y="8675"/>
                  <a:pt x="30535" y="9040"/>
                  <a:pt x="29040" y="10377"/>
                </a:cubicBezTo>
                <a:cubicBezTo>
                  <a:pt x="25745" y="13308"/>
                  <a:pt x="27852" y="15827"/>
                  <a:pt x="27852" y="15827"/>
                </a:cubicBezTo>
                <a:cubicBezTo>
                  <a:pt x="27293" y="15703"/>
                  <a:pt x="26811" y="15650"/>
                  <a:pt x="26395" y="15650"/>
                </a:cubicBezTo>
                <a:cubicBezTo>
                  <a:pt x="24112" y="15650"/>
                  <a:pt x="23828" y="17237"/>
                  <a:pt x="23828" y="17237"/>
                </a:cubicBezTo>
                <a:lnTo>
                  <a:pt x="22893" y="16984"/>
                </a:lnTo>
                <a:cubicBezTo>
                  <a:pt x="24051" y="14454"/>
                  <a:pt x="21409" y="14194"/>
                  <a:pt x="20275" y="14194"/>
                </a:cubicBezTo>
                <a:cubicBezTo>
                  <a:pt x="19981" y="14194"/>
                  <a:pt x="19788" y="14211"/>
                  <a:pt x="19788" y="14211"/>
                </a:cubicBezTo>
                <a:cubicBezTo>
                  <a:pt x="19788" y="14211"/>
                  <a:pt x="23226" y="12912"/>
                  <a:pt x="21515" y="10330"/>
                </a:cubicBezTo>
                <a:cubicBezTo>
                  <a:pt x="20388" y="8628"/>
                  <a:pt x="18821" y="8185"/>
                  <a:pt x="17438" y="8185"/>
                </a:cubicBezTo>
                <a:cubicBezTo>
                  <a:pt x="16722" y="8185"/>
                  <a:pt x="16056" y="8304"/>
                  <a:pt x="15527" y="8428"/>
                </a:cubicBezTo>
                <a:cubicBezTo>
                  <a:pt x="13625" y="8856"/>
                  <a:pt x="9697" y="10963"/>
                  <a:pt x="10964" y="14607"/>
                </a:cubicBezTo>
                <a:lnTo>
                  <a:pt x="10964" y="14607"/>
                </a:lnTo>
                <a:cubicBezTo>
                  <a:pt x="10964" y="14607"/>
                  <a:pt x="10154" y="13703"/>
                  <a:pt x="8875" y="13703"/>
                </a:cubicBezTo>
                <a:cubicBezTo>
                  <a:pt x="8495" y="13703"/>
                  <a:pt x="8074" y="13783"/>
                  <a:pt x="7621" y="13989"/>
                </a:cubicBezTo>
                <a:cubicBezTo>
                  <a:pt x="5641" y="14908"/>
                  <a:pt x="6132" y="16572"/>
                  <a:pt x="7130" y="17253"/>
                </a:cubicBezTo>
                <a:cubicBezTo>
                  <a:pt x="7130" y="17253"/>
                  <a:pt x="1" y="17332"/>
                  <a:pt x="1" y="22101"/>
                </a:cubicBezTo>
                <a:lnTo>
                  <a:pt x="53073" y="22101"/>
                </a:lnTo>
                <a:lnTo>
                  <a:pt x="5305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" name="Google Shape;178;p14"/>
          <p:cNvGrpSpPr/>
          <p:nvPr/>
        </p:nvGrpSpPr>
        <p:grpSpPr>
          <a:xfrm>
            <a:off x="-6" y="3326050"/>
            <a:ext cx="4733581" cy="1969850"/>
            <a:chOff x="-6" y="3326050"/>
            <a:chExt cx="4733581" cy="1969850"/>
          </a:xfrm>
        </p:grpSpPr>
        <p:sp>
          <p:nvSpPr>
            <p:cNvPr id="179" name="Google Shape;179;p14"/>
            <p:cNvSpPr/>
            <p:nvPr/>
          </p:nvSpPr>
          <p:spPr>
            <a:xfrm flipH="1">
              <a:off x="-6" y="3326050"/>
              <a:ext cx="4733581" cy="1969850"/>
            </a:xfrm>
            <a:custGeom>
              <a:avLst/>
              <a:gdLst/>
              <a:ahLst/>
              <a:cxnLst/>
              <a:rect l="l" t="t" r="r" b="b"/>
              <a:pathLst>
                <a:path w="53073" h="22086" extrusionOk="0">
                  <a:moveTo>
                    <a:pt x="53073" y="1"/>
                  </a:moveTo>
                  <a:cubicBezTo>
                    <a:pt x="52186" y="96"/>
                    <a:pt x="51473" y="777"/>
                    <a:pt x="51362" y="1664"/>
                  </a:cubicBezTo>
                  <a:cubicBezTo>
                    <a:pt x="51362" y="1664"/>
                    <a:pt x="49960" y="254"/>
                    <a:pt x="47716" y="254"/>
                  </a:cubicBezTo>
                  <a:cubicBezTo>
                    <a:pt x="46952" y="254"/>
                    <a:pt x="46090" y="418"/>
                    <a:pt x="45152" y="856"/>
                  </a:cubicBezTo>
                  <a:cubicBezTo>
                    <a:pt x="41460" y="2567"/>
                    <a:pt x="42712" y="7510"/>
                    <a:pt x="42712" y="7510"/>
                  </a:cubicBezTo>
                  <a:cubicBezTo>
                    <a:pt x="42156" y="7305"/>
                    <a:pt x="41554" y="7192"/>
                    <a:pt x="40955" y="7192"/>
                  </a:cubicBezTo>
                  <a:cubicBezTo>
                    <a:pt x="40769" y="7192"/>
                    <a:pt x="40583" y="7203"/>
                    <a:pt x="40399" y="7225"/>
                  </a:cubicBezTo>
                  <a:cubicBezTo>
                    <a:pt x="37563" y="7415"/>
                    <a:pt x="37500" y="9205"/>
                    <a:pt x="37500" y="9205"/>
                  </a:cubicBezTo>
                  <a:cubicBezTo>
                    <a:pt x="37500" y="9205"/>
                    <a:pt x="35955" y="8673"/>
                    <a:pt x="34014" y="8673"/>
                  </a:cubicBezTo>
                  <a:cubicBezTo>
                    <a:pt x="32411" y="8673"/>
                    <a:pt x="30537" y="9036"/>
                    <a:pt x="29040" y="10362"/>
                  </a:cubicBezTo>
                  <a:cubicBezTo>
                    <a:pt x="25745" y="13293"/>
                    <a:pt x="27852" y="15812"/>
                    <a:pt x="27852" y="15812"/>
                  </a:cubicBezTo>
                  <a:cubicBezTo>
                    <a:pt x="27293" y="15687"/>
                    <a:pt x="26810" y="15635"/>
                    <a:pt x="26394" y="15635"/>
                  </a:cubicBezTo>
                  <a:cubicBezTo>
                    <a:pt x="24111" y="15635"/>
                    <a:pt x="23828" y="17222"/>
                    <a:pt x="23828" y="17222"/>
                  </a:cubicBezTo>
                  <a:lnTo>
                    <a:pt x="22909" y="16984"/>
                  </a:lnTo>
                  <a:cubicBezTo>
                    <a:pt x="24054" y="14454"/>
                    <a:pt x="21420" y="14194"/>
                    <a:pt x="20288" y="14194"/>
                  </a:cubicBezTo>
                  <a:cubicBezTo>
                    <a:pt x="19996" y="14194"/>
                    <a:pt x="19804" y="14212"/>
                    <a:pt x="19804" y="14212"/>
                  </a:cubicBezTo>
                  <a:cubicBezTo>
                    <a:pt x="19804" y="14212"/>
                    <a:pt x="23241" y="12897"/>
                    <a:pt x="21515" y="10314"/>
                  </a:cubicBezTo>
                  <a:cubicBezTo>
                    <a:pt x="20387" y="8613"/>
                    <a:pt x="18820" y="8170"/>
                    <a:pt x="17438" y="8170"/>
                  </a:cubicBezTo>
                  <a:cubicBezTo>
                    <a:pt x="16722" y="8170"/>
                    <a:pt x="16056" y="8289"/>
                    <a:pt x="15526" y="8413"/>
                  </a:cubicBezTo>
                  <a:cubicBezTo>
                    <a:pt x="13641" y="8841"/>
                    <a:pt x="9696" y="10948"/>
                    <a:pt x="10979" y="14576"/>
                  </a:cubicBezTo>
                  <a:cubicBezTo>
                    <a:pt x="10415" y="14002"/>
                    <a:pt x="9651" y="13693"/>
                    <a:pt x="8878" y="13693"/>
                  </a:cubicBezTo>
                  <a:cubicBezTo>
                    <a:pt x="8457" y="13693"/>
                    <a:pt x="8033" y="13784"/>
                    <a:pt x="7636" y="13974"/>
                  </a:cubicBezTo>
                  <a:cubicBezTo>
                    <a:pt x="5656" y="14893"/>
                    <a:pt x="6147" y="16556"/>
                    <a:pt x="7130" y="17238"/>
                  </a:cubicBezTo>
                  <a:cubicBezTo>
                    <a:pt x="7130" y="17238"/>
                    <a:pt x="0" y="17317"/>
                    <a:pt x="0" y="22086"/>
                  </a:cubicBezTo>
                  <a:lnTo>
                    <a:pt x="53073" y="22086"/>
                  </a:lnTo>
                  <a:lnTo>
                    <a:pt x="530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 flipH="1">
              <a:off x="1072366" y="4275490"/>
              <a:ext cx="1097475" cy="790709"/>
            </a:xfrm>
            <a:custGeom>
              <a:avLst/>
              <a:gdLst/>
              <a:ahLst/>
              <a:cxnLst/>
              <a:rect l="l" t="t" r="r" b="b"/>
              <a:pathLst>
                <a:path w="11899" h="8573" extrusionOk="0">
                  <a:moveTo>
                    <a:pt x="9844" y="0"/>
                  </a:moveTo>
                  <a:cubicBezTo>
                    <a:pt x="7949" y="0"/>
                    <a:pt x="8381" y="2409"/>
                    <a:pt x="8381" y="2409"/>
                  </a:cubicBezTo>
                  <a:cubicBezTo>
                    <a:pt x="8381" y="2409"/>
                    <a:pt x="8001" y="1850"/>
                    <a:pt x="7390" y="1850"/>
                  </a:cubicBezTo>
                  <a:cubicBezTo>
                    <a:pt x="7274" y="1850"/>
                    <a:pt x="7150" y="1870"/>
                    <a:pt x="7019" y="1918"/>
                  </a:cubicBezTo>
                  <a:cubicBezTo>
                    <a:pt x="6195" y="2203"/>
                    <a:pt x="6749" y="3233"/>
                    <a:pt x="6749" y="3233"/>
                  </a:cubicBezTo>
                  <a:cubicBezTo>
                    <a:pt x="6749" y="3233"/>
                    <a:pt x="5225" y="1950"/>
                    <a:pt x="3686" y="1950"/>
                  </a:cubicBezTo>
                  <a:cubicBezTo>
                    <a:pt x="3028" y="1950"/>
                    <a:pt x="2368" y="2184"/>
                    <a:pt x="1822" y="2853"/>
                  </a:cubicBezTo>
                  <a:cubicBezTo>
                    <a:pt x="0" y="5087"/>
                    <a:pt x="2773" y="7542"/>
                    <a:pt x="2773" y="7542"/>
                  </a:cubicBezTo>
                  <a:cubicBezTo>
                    <a:pt x="2773" y="7542"/>
                    <a:pt x="2546" y="7439"/>
                    <a:pt x="2254" y="7439"/>
                  </a:cubicBezTo>
                  <a:cubicBezTo>
                    <a:pt x="1850" y="7439"/>
                    <a:pt x="1323" y="7636"/>
                    <a:pt x="1093" y="8572"/>
                  </a:cubicBezTo>
                  <a:cubicBezTo>
                    <a:pt x="1583" y="8040"/>
                    <a:pt x="2268" y="7756"/>
                    <a:pt x="2972" y="7756"/>
                  </a:cubicBezTo>
                  <a:cubicBezTo>
                    <a:pt x="3043" y="7756"/>
                    <a:pt x="3114" y="7758"/>
                    <a:pt x="3185" y="7764"/>
                  </a:cubicBezTo>
                  <a:cubicBezTo>
                    <a:pt x="3185" y="7764"/>
                    <a:pt x="2107" y="5926"/>
                    <a:pt x="3185" y="4200"/>
                  </a:cubicBezTo>
                  <a:cubicBezTo>
                    <a:pt x="3624" y="3500"/>
                    <a:pt x="4369" y="3291"/>
                    <a:pt x="5104" y="3291"/>
                  </a:cubicBezTo>
                  <a:cubicBezTo>
                    <a:pt x="6199" y="3291"/>
                    <a:pt x="7272" y="3756"/>
                    <a:pt x="7272" y="3756"/>
                  </a:cubicBezTo>
                  <a:cubicBezTo>
                    <a:pt x="7272" y="3756"/>
                    <a:pt x="7114" y="2805"/>
                    <a:pt x="7557" y="2568"/>
                  </a:cubicBezTo>
                  <a:cubicBezTo>
                    <a:pt x="7613" y="2536"/>
                    <a:pt x="7672" y="2522"/>
                    <a:pt x="7734" y="2522"/>
                  </a:cubicBezTo>
                  <a:cubicBezTo>
                    <a:pt x="8164" y="2522"/>
                    <a:pt x="8698" y="3202"/>
                    <a:pt x="8698" y="3202"/>
                  </a:cubicBezTo>
                  <a:cubicBezTo>
                    <a:pt x="8698" y="3202"/>
                    <a:pt x="9141" y="1712"/>
                    <a:pt x="9981" y="1522"/>
                  </a:cubicBezTo>
                  <a:cubicBezTo>
                    <a:pt x="10042" y="1508"/>
                    <a:pt x="10103" y="1501"/>
                    <a:pt x="10163" y="1501"/>
                  </a:cubicBezTo>
                  <a:cubicBezTo>
                    <a:pt x="10954" y="1501"/>
                    <a:pt x="11692" y="2663"/>
                    <a:pt x="11692" y="2663"/>
                  </a:cubicBezTo>
                  <a:cubicBezTo>
                    <a:pt x="11692" y="2663"/>
                    <a:pt x="11898" y="81"/>
                    <a:pt x="9918" y="1"/>
                  </a:cubicBezTo>
                  <a:cubicBezTo>
                    <a:pt x="9893" y="1"/>
                    <a:pt x="9868" y="0"/>
                    <a:pt x="98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" name="Google Shape;181;p14"/>
          <p:cNvSpPr/>
          <p:nvPr/>
        </p:nvSpPr>
        <p:spPr>
          <a:xfrm rot="10800000">
            <a:off x="6422082" y="-26098"/>
            <a:ext cx="2742518" cy="1561696"/>
          </a:xfrm>
          <a:custGeom>
            <a:avLst/>
            <a:gdLst/>
            <a:ahLst/>
            <a:cxnLst/>
            <a:rect l="l" t="t" r="r" b="b"/>
            <a:pathLst>
              <a:path w="36344" h="20695" extrusionOk="0">
                <a:moveTo>
                  <a:pt x="5031" y="0"/>
                </a:moveTo>
                <a:cubicBezTo>
                  <a:pt x="4972" y="0"/>
                  <a:pt x="4911" y="1"/>
                  <a:pt x="4849" y="4"/>
                </a:cubicBezTo>
                <a:cubicBezTo>
                  <a:pt x="1031" y="162"/>
                  <a:pt x="1427" y="5089"/>
                  <a:pt x="1427" y="5089"/>
                </a:cubicBezTo>
                <a:cubicBezTo>
                  <a:pt x="1067" y="4549"/>
                  <a:pt x="739" y="4402"/>
                  <a:pt x="489" y="4402"/>
                </a:cubicBezTo>
                <a:cubicBezTo>
                  <a:pt x="189" y="4402"/>
                  <a:pt x="1" y="4614"/>
                  <a:pt x="1" y="4614"/>
                </a:cubicBezTo>
                <a:lnTo>
                  <a:pt x="1" y="20694"/>
                </a:lnTo>
                <a:lnTo>
                  <a:pt x="34775" y="20694"/>
                </a:lnTo>
                <a:cubicBezTo>
                  <a:pt x="34775" y="20694"/>
                  <a:pt x="36344" y="18667"/>
                  <a:pt x="34775" y="17225"/>
                </a:cubicBezTo>
                <a:cubicBezTo>
                  <a:pt x="34407" y="16883"/>
                  <a:pt x="33994" y="16752"/>
                  <a:pt x="33576" y="16752"/>
                </a:cubicBezTo>
                <a:cubicBezTo>
                  <a:pt x="32216" y="16752"/>
                  <a:pt x="30815" y="18144"/>
                  <a:pt x="30815" y="18144"/>
                </a:cubicBezTo>
                <a:cubicBezTo>
                  <a:pt x="30815" y="18144"/>
                  <a:pt x="35678" y="10492"/>
                  <a:pt x="29658" y="9700"/>
                </a:cubicBezTo>
                <a:cubicBezTo>
                  <a:pt x="29357" y="9660"/>
                  <a:pt x="29066" y="9641"/>
                  <a:pt x="28786" y="9641"/>
                </a:cubicBezTo>
                <a:cubicBezTo>
                  <a:pt x="23454" y="9641"/>
                  <a:pt x="21753" y="16433"/>
                  <a:pt x="21753" y="16433"/>
                </a:cubicBezTo>
                <a:cubicBezTo>
                  <a:pt x="21303" y="14632"/>
                  <a:pt x="20293" y="14254"/>
                  <a:pt x="19524" y="14254"/>
                </a:cubicBezTo>
                <a:cubicBezTo>
                  <a:pt x="18967" y="14254"/>
                  <a:pt x="18537" y="14452"/>
                  <a:pt x="18537" y="14452"/>
                </a:cubicBezTo>
                <a:cubicBezTo>
                  <a:pt x="18537" y="14452"/>
                  <a:pt x="23844" y="9763"/>
                  <a:pt x="20359" y="5470"/>
                </a:cubicBezTo>
                <a:cubicBezTo>
                  <a:pt x="19315" y="4189"/>
                  <a:pt x="18049" y="3741"/>
                  <a:pt x="16787" y="3741"/>
                </a:cubicBezTo>
                <a:cubicBezTo>
                  <a:pt x="13833" y="3741"/>
                  <a:pt x="10901" y="6198"/>
                  <a:pt x="10901" y="6198"/>
                </a:cubicBezTo>
                <a:cubicBezTo>
                  <a:pt x="10901" y="6198"/>
                  <a:pt x="11978" y="4218"/>
                  <a:pt x="10394" y="3664"/>
                </a:cubicBezTo>
                <a:cubicBezTo>
                  <a:pt x="10143" y="3574"/>
                  <a:pt x="9907" y="3536"/>
                  <a:pt x="9686" y="3536"/>
                </a:cubicBezTo>
                <a:cubicBezTo>
                  <a:pt x="8510" y="3536"/>
                  <a:pt x="7780" y="4614"/>
                  <a:pt x="7780" y="4614"/>
                </a:cubicBezTo>
                <a:cubicBezTo>
                  <a:pt x="7780" y="4614"/>
                  <a:pt x="8623" y="0"/>
                  <a:pt x="503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4"/>
          <p:cNvSpPr/>
          <p:nvPr/>
        </p:nvSpPr>
        <p:spPr>
          <a:xfrm flipH="1">
            <a:off x="-344044" y="-304401"/>
            <a:ext cx="1969843" cy="1969843"/>
          </a:xfrm>
          <a:custGeom>
            <a:avLst/>
            <a:gdLst/>
            <a:ahLst/>
            <a:cxnLst/>
            <a:rect l="l" t="t" r="r" b="b"/>
            <a:pathLst>
              <a:path w="25286" h="25286" extrusionOk="0">
                <a:moveTo>
                  <a:pt x="12643" y="1"/>
                </a:moveTo>
                <a:cubicBezTo>
                  <a:pt x="5673" y="1"/>
                  <a:pt x="1" y="5657"/>
                  <a:pt x="1" y="12643"/>
                </a:cubicBezTo>
                <a:cubicBezTo>
                  <a:pt x="1" y="19630"/>
                  <a:pt x="5673" y="25285"/>
                  <a:pt x="12643" y="25285"/>
                </a:cubicBezTo>
                <a:cubicBezTo>
                  <a:pt x="19630" y="25285"/>
                  <a:pt x="25286" y="19630"/>
                  <a:pt x="25286" y="12643"/>
                </a:cubicBezTo>
                <a:cubicBezTo>
                  <a:pt x="25286" y="5657"/>
                  <a:pt x="19630" y="1"/>
                  <a:pt x="126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4"/>
          <p:cNvSpPr/>
          <p:nvPr/>
        </p:nvSpPr>
        <p:spPr>
          <a:xfrm>
            <a:off x="3002573" y="297845"/>
            <a:ext cx="2722341" cy="765364"/>
          </a:xfrm>
          <a:custGeom>
            <a:avLst/>
            <a:gdLst/>
            <a:ahLst/>
            <a:cxnLst/>
            <a:rect l="l" t="t" r="r" b="b"/>
            <a:pathLst>
              <a:path w="25745" h="7238" extrusionOk="0">
                <a:moveTo>
                  <a:pt x="18629" y="0"/>
                </a:moveTo>
                <a:cubicBezTo>
                  <a:pt x="18350" y="0"/>
                  <a:pt x="18040" y="34"/>
                  <a:pt x="17696" y="108"/>
                </a:cubicBezTo>
                <a:cubicBezTo>
                  <a:pt x="13620" y="980"/>
                  <a:pt x="15855" y="4480"/>
                  <a:pt x="15293" y="4480"/>
                </a:cubicBezTo>
                <a:cubicBezTo>
                  <a:pt x="15263" y="4480"/>
                  <a:pt x="15225" y="4470"/>
                  <a:pt x="15177" y="4449"/>
                </a:cubicBezTo>
                <a:cubicBezTo>
                  <a:pt x="15101" y="4413"/>
                  <a:pt x="15027" y="4397"/>
                  <a:pt x="14957" y="4397"/>
                </a:cubicBezTo>
                <a:cubicBezTo>
                  <a:pt x="14175" y="4397"/>
                  <a:pt x="13736" y="6382"/>
                  <a:pt x="13736" y="6382"/>
                </a:cubicBezTo>
                <a:cubicBezTo>
                  <a:pt x="13736" y="6382"/>
                  <a:pt x="13888" y="5293"/>
                  <a:pt x="12399" y="5293"/>
                </a:cubicBezTo>
                <a:cubicBezTo>
                  <a:pt x="12030" y="5293"/>
                  <a:pt x="11561" y="5360"/>
                  <a:pt x="10963" y="5526"/>
                </a:cubicBezTo>
                <a:cubicBezTo>
                  <a:pt x="5878" y="6920"/>
                  <a:pt x="0" y="7237"/>
                  <a:pt x="0" y="7237"/>
                </a:cubicBezTo>
                <a:lnTo>
                  <a:pt x="25744" y="7237"/>
                </a:lnTo>
                <a:cubicBezTo>
                  <a:pt x="25681" y="5784"/>
                  <a:pt x="25151" y="5421"/>
                  <a:pt x="24639" y="5421"/>
                </a:cubicBezTo>
                <a:cubicBezTo>
                  <a:pt x="24130" y="5421"/>
                  <a:pt x="23637" y="5780"/>
                  <a:pt x="23637" y="5780"/>
                </a:cubicBezTo>
                <a:cubicBezTo>
                  <a:pt x="23637" y="5780"/>
                  <a:pt x="25079" y="4592"/>
                  <a:pt x="23764" y="3609"/>
                </a:cubicBezTo>
                <a:cubicBezTo>
                  <a:pt x="23486" y="3405"/>
                  <a:pt x="23203" y="3325"/>
                  <a:pt x="22927" y="3325"/>
                </a:cubicBezTo>
                <a:cubicBezTo>
                  <a:pt x="21899" y="3325"/>
                  <a:pt x="20992" y="4449"/>
                  <a:pt x="20992" y="4449"/>
                </a:cubicBezTo>
                <a:cubicBezTo>
                  <a:pt x="20992" y="4449"/>
                  <a:pt x="21822" y="0"/>
                  <a:pt x="1862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4"/>
          <p:cNvSpPr/>
          <p:nvPr/>
        </p:nvSpPr>
        <p:spPr>
          <a:xfrm flipH="1">
            <a:off x="5460151" y="297851"/>
            <a:ext cx="264776" cy="238237"/>
          </a:xfrm>
          <a:custGeom>
            <a:avLst/>
            <a:gdLst/>
            <a:ahLst/>
            <a:cxnLst/>
            <a:rect l="l" t="t" r="r" b="b"/>
            <a:pathLst>
              <a:path w="1427" h="1284" extrusionOk="0">
                <a:moveTo>
                  <a:pt x="0" y="1"/>
                </a:moveTo>
                <a:lnTo>
                  <a:pt x="476" y="824"/>
                </a:lnTo>
                <a:lnTo>
                  <a:pt x="95" y="1030"/>
                </a:lnTo>
                <a:cubicBezTo>
                  <a:pt x="95" y="1030"/>
                  <a:pt x="238" y="1252"/>
                  <a:pt x="396" y="1268"/>
                </a:cubicBezTo>
                <a:lnTo>
                  <a:pt x="602" y="935"/>
                </a:lnTo>
                <a:lnTo>
                  <a:pt x="1426" y="1284"/>
                </a:lnTo>
                <a:cubicBezTo>
                  <a:pt x="1315" y="1046"/>
                  <a:pt x="1125" y="872"/>
                  <a:pt x="887" y="809"/>
                </a:cubicBezTo>
                <a:lnTo>
                  <a:pt x="967" y="587"/>
                </a:lnTo>
                <a:cubicBezTo>
                  <a:pt x="967" y="587"/>
                  <a:pt x="930" y="577"/>
                  <a:pt x="883" y="577"/>
                </a:cubicBezTo>
                <a:cubicBezTo>
                  <a:pt x="829" y="577"/>
                  <a:pt x="763" y="590"/>
                  <a:pt x="729" y="650"/>
                </a:cubicBezTo>
                <a:cubicBezTo>
                  <a:pt x="729" y="650"/>
                  <a:pt x="491" y="80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4"/>
          <p:cNvSpPr/>
          <p:nvPr/>
        </p:nvSpPr>
        <p:spPr>
          <a:xfrm flipH="1">
            <a:off x="7873152" y="3326054"/>
            <a:ext cx="555747" cy="204261"/>
          </a:xfrm>
          <a:custGeom>
            <a:avLst/>
            <a:gdLst/>
            <a:ahLst/>
            <a:cxnLst/>
            <a:rect l="l" t="t" r="r" b="b"/>
            <a:pathLst>
              <a:path w="3882" h="1427" extrusionOk="0">
                <a:moveTo>
                  <a:pt x="2345" y="1"/>
                </a:moveTo>
                <a:cubicBezTo>
                  <a:pt x="1965" y="33"/>
                  <a:pt x="1664" y="492"/>
                  <a:pt x="1664" y="492"/>
                </a:cubicBezTo>
                <a:cubicBezTo>
                  <a:pt x="1479" y="350"/>
                  <a:pt x="1317" y="302"/>
                  <a:pt x="1183" y="302"/>
                </a:cubicBezTo>
                <a:cubicBezTo>
                  <a:pt x="915" y="302"/>
                  <a:pt x="761" y="492"/>
                  <a:pt x="761" y="492"/>
                </a:cubicBezTo>
                <a:lnTo>
                  <a:pt x="1252" y="714"/>
                </a:lnTo>
                <a:cubicBezTo>
                  <a:pt x="1190" y="701"/>
                  <a:pt x="1126" y="696"/>
                  <a:pt x="1063" y="696"/>
                </a:cubicBezTo>
                <a:cubicBezTo>
                  <a:pt x="884" y="696"/>
                  <a:pt x="703" y="743"/>
                  <a:pt x="539" y="825"/>
                </a:cubicBezTo>
                <a:cubicBezTo>
                  <a:pt x="32" y="1126"/>
                  <a:pt x="0" y="1427"/>
                  <a:pt x="0" y="1427"/>
                </a:cubicBezTo>
                <a:lnTo>
                  <a:pt x="1378" y="1031"/>
                </a:lnTo>
                <a:cubicBezTo>
                  <a:pt x="1489" y="1170"/>
                  <a:pt x="1708" y="1208"/>
                  <a:pt x="1911" y="1208"/>
                </a:cubicBezTo>
                <a:cubicBezTo>
                  <a:pt x="2146" y="1208"/>
                  <a:pt x="2361" y="1158"/>
                  <a:pt x="2361" y="1158"/>
                </a:cubicBezTo>
                <a:lnTo>
                  <a:pt x="2899" y="1427"/>
                </a:lnTo>
                <a:cubicBezTo>
                  <a:pt x="3105" y="1379"/>
                  <a:pt x="3264" y="1237"/>
                  <a:pt x="3295" y="1047"/>
                </a:cubicBezTo>
                <a:lnTo>
                  <a:pt x="2598" y="952"/>
                </a:lnTo>
                <a:lnTo>
                  <a:pt x="2329" y="777"/>
                </a:lnTo>
                <a:cubicBezTo>
                  <a:pt x="2376" y="540"/>
                  <a:pt x="3882" y="144"/>
                  <a:pt x="3882" y="144"/>
                </a:cubicBezTo>
                <a:cubicBezTo>
                  <a:pt x="3359" y="64"/>
                  <a:pt x="2852" y="17"/>
                  <a:pt x="23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4"/>
          <p:cNvSpPr/>
          <p:nvPr/>
        </p:nvSpPr>
        <p:spPr>
          <a:xfrm>
            <a:off x="286362" y="2423273"/>
            <a:ext cx="555750" cy="296952"/>
          </a:xfrm>
          <a:custGeom>
            <a:avLst/>
            <a:gdLst/>
            <a:ahLst/>
            <a:cxnLst/>
            <a:rect l="l" t="t" r="r" b="b"/>
            <a:pathLst>
              <a:path w="3423" h="1829" extrusionOk="0">
                <a:moveTo>
                  <a:pt x="2273" y="1"/>
                </a:moveTo>
                <a:cubicBezTo>
                  <a:pt x="2133" y="1"/>
                  <a:pt x="2028" y="7"/>
                  <a:pt x="1996" y="23"/>
                </a:cubicBezTo>
                <a:cubicBezTo>
                  <a:pt x="1854" y="149"/>
                  <a:pt x="1743" y="292"/>
                  <a:pt x="1664" y="466"/>
                </a:cubicBezTo>
                <a:cubicBezTo>
                  <a:pt x="1664" y="466"/>
                  <a:pt x="1515" y="346"/>
                  <a:pt x="1354" y="346"/>
                </a:cubicBezTo>
                <a:cubicBezTo>
                  <a:pt x="1304" y="346"/>
                  <a:pt x="1253" y="357"/>
                  <a:pt x="1204" y="387"/>
                </a:cubicBezTo>
                <a:cubicBezTo>
                  <a:pt x="1039" y="489"/>
                  <a:pt x="1047" y="499"/>
                  <a:pt x="1057" y="499"/>
                </a:cubicBezTo>
                <a:cubicBezTo>
                  <a:pt x="1059" y="499"/>
                  <a:pt x="1062" y="498"/>
                  <a:pt x="1062" y="498"/>
                </a:cubicBezTo>
                <a:cubicBezTo>
                  <a:pt x="1141" y="498"/>
                  <a:pt x="1236" y="530"/>
                  <a:pt x="1299" y="593"/>
                </a:cubicBezTo>
                <a:cubicBezTo>
                  <a:pt x="1299" y="593"/>
                  <a:pt x="824" y="625"/>
                  <a:pt x="745" y="704"/>
                </a:cubicBezTo>
                <a:cubicBezTo>
                  <a:pt x="475" y="1068"/>
                  <a:pt x="238" y="1449"/>
                  <a:pt x="0" y="1829"/>
                </a:cubicBezTo>
                <a:cubicBezTo>
                  <a:pt x="317" y="1734"/>
                  <a:pt x="586" y="1544"/>
                  <a:pt x="792" y="1290"/>
                </a:cubicBezTo>
                <a:cubicBezTo>
                  <a:pt x="1077" y="1274"/>
                  <a:pt x="1331" y="1163"/>
                  <a:pt x="1553" y="1005"/>
                </a:cubicBezTo>
                <a:lnTo>
                  <a:pt x="1711" y="1227"/>
                </a:lnTo>
                <a:lnTo>
                  <a:pt x="1616" y="1544"/>
                </a:lnTo>
                <a:cubicBezTo>
                  <a:pt x="1713" y="1571"/>
                  <a:pt x="1814" y="1584"/>
                  <a:pt x="1914" y="1584"/>
                </a:cubicBezTo>
                <a:cubicBezTo>
                  <a:pt x="2043" y="1584"/>
                  <a:pt x="2173" y="1563"/>
                  <a:pt x="2297" y="1528"/>
                </a:cubicBezTo>
                <a:cubicBezTo>
                  <a:pt x="2582" y="1401"/>
                  <a:pt x="2551" y="989"/>
                  <a:pt x="2551" y="989"/>
                </a:cubicBezTo>
                <a:lnTo>
                  <a:pt x="2107" y="973"/>
                </a:lnTo>
                <a:lnTo>
                  <a:pt x="1933" y="767"/>
                </a:lnTo>
                <a:cubicBezTo>
                  <a:pt x="1933" y="767"/>
                  <a:pt x="2472" y="609"/>
                  <a:pt x="2630" y="324"/>
                </a:cubicBezTo>
                <a:lnTo>
                  <a:pt x="3422" y="54"/>
                </a:lnTo>
                <a:cubicBezTo>
                  <a:pt x="3422" y="54"/>
                  <a:pt x="2691" y="1"/>
                  <a:pt x="227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title"/>
          </p:nvPr>
        </p:nvSpPr>
        <p:spPr>
          <a:xfrm>
            <a:off x="2290050" y="3351600"/>
            <a:ext cx="4563900" cy="4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88" name="Google Shape;188;p14"/>
          <p:cNvSpPr txBox="1">
            <a:spLocks noGrp="1"/>
          </p:cNvSpPr>
          <p:nvPr>
            <p:ph type="subTitle" idx="1"/>
          </p:nvPr>
        </p:nvSpPr>
        <p:spPr>
          <a:xfrm>
            <a:off x="1680175" y="1608000"/>
            <a:ext cx="5784000" cy="15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15"/>
          <p:cNvGrpSpPr/>
          <p:nvPr/>
        </p:nvGrpSpPr>
        <p:grpSpPr>
          <a:xfrm>
            <a:off x="-11" y="3442553"/>
            <a:ext cx="4084575" cy="1700948"/>
            <a:chOff x="5059477" y="3501153"/>
            <a:chExt cx="4084575" cy="1700948"/>
          </a:xfrm>
        </p:grpSpPr>
        <p:sp>
          <p:nvSpPr>
            <p:cNvPr id="191" name="Google Shape;191;p15"/>
            <p:cNvSpPr/>
            <p:nvPr/>
          </p:nvSpPr>
          <p:spPr>
            <a:xfrm flipH="1">
              <a:off x="5059477" y="3501153"/>
              <a:ext cx="4084575" cy="1700948"/>
            </a:xfrm>
            <a:custGeom>
              <a:avLst/>
              <a:gdLst/>
              <a:ahLst/>
              <a:cxnLst/>
              <a:rect l="l" t="t" r="r" b="b"/>
              <a:pathLst>
                <a:path w="53074" h="22101" extrusionOk="0">
                  <a:moveTo>
                    <a:pt x="53058" y="0"/>
                  </a:moveTo>
                  <a:cubicBezTo>
                    <a:pt x="52186" y="95"/>
                    <a:pt x="51473" y="792"/>
                    <a:pt x="51347" y="1664"/>
                  </a:cubicBezTo>
                  <a:cubicBezTo>
                    <a:pt x="51347" y="1664"/>
                    <a:pt x="49952" y="260"/>
                    <a:pt x="47703" y="260"/>
                  </a:cubicBezTo>
                  <a:cubicBezTo>
                    <a:pt x="46939" y="260"/>
                    <a:pt x="46076" y="422"/>
                    <a:pt x="45136" y="856"/>
                  </a:cubicBezTo>
                  <a:cubicBezTo>
                    <a:pt x="41445" y="2583"/>
                    <a:pt x="42712" y="7525"/>
                    <a:pt x="42712" y="7525"/>
                  </a:cubicBezTo>
                  <a:cubicBezTo>
                    <a:pt x="42135" y="7304"/>
                    <a:pt x="41530" y="7198"/>
                    <a:pt x="40918" y="7198"/>
                  </a:cubicBezTo>
                  <a:cubicBezTo>
                    <a:pt x="40740" y="7198"/>
                    <a:pt x="40562" y="7207"/>
                    <a:pt x="40384" y="7224"/>
                  </a:cubicBezTo>
                  <a:cubicBezTo>
                    <a:pt x="37548" y="7430"/>
                    <a:pt x="37484" y="9205"/>
                    <a:pt x="37484" y="9205"/>
                  </a:cubicBezTo>
                  <a:cubicBezTo>
                    <a:pt x="37484" y="9205"/>
                    <a:pt x="35948" y="8675"/>
                    <a:pt x="34016" y="8675"/>
                  </a:cubicBezTo>
                  <a:cubicBezTo>
                    <a:pt x="32412" y="8675"/>
                    <a:pt x="30535" y="9040"/>
                    <a:pt x="29040" y="10377"/>
                  </a:cubicBezTo>
                  <a:cubicBezTo>
                    <a:pt x="25745" y="13308"/>
                    <a:pt x="27852" y="15827"/>
                    <a:pt x="27852" y="15827"/>
                  </a:cubicBezTo>
                  <a:cubicBezTo>
                    <a:pt x="27293" y="15703"/>
                    <a:pt x="26811" y="15650"/>
                    <a:pt x="26395" y="15650"/>
                  </a:cubicBezTo>
                  <a:cubicBezTo>
                    <a:pt x="24112" y="15650"/>
                    <a:pt x="23828" y="17237"/>
                    <a:pt x="23828" y="17237"/>
                  </a:cubicBezTo>
                  <a:lnTo>
                    <a:pt x="22893" y="16984"/>
                  </a:lnTo>
                  <a:cubicBezTo>
                    <a:pt x="24051" y="14454"/>
                    <a:pt x="21409" y="14194"/>
                    <a:pt x="20275" y="14194"/>
                  </a:cubicBezTo>
                  <a:cubicBezTo>
                    <a:pt x="19981" y="14194"/>
                    <a:pt x="19788" y="14211"/>
                    <a:pt x="19788" y="14211"/>
                  </a:cubicBezTo>
                  <a:cubicBezTo>
                    <a:pt x="19788" y="14211"/>
                    <a:pt x="23226" y="12912"/>
                    <a:pt x="21515" y="10330"/>
                  </a:cubicBezTo>
                  <a:cubicBezTo>
                    <a:pt x="20388" y="8628"/>
                    <a:pt x="18821" y="8185"/>
                    <a:pt x="17438" y="8185"/>
                  </a:cubicBezTo>
                  <a:cubicBezTo>
                    <a:pt x="16722" y="8185"/>
                    <a:pt x="16056" y="8304"/>
                    <a:pt x="15527" y="8428"/>
                  </a:cubicBezTo>
                  <a:cubicBezTo>
                    <a:pt x="13625" y="8856"/>
                    <a:pt x="9697" y="10963"/>
                    <a:pt x="10964" y="14607"/>
                  </a:cubicBezTo>
                  <a:lnTo>
                    <a:pt x="10964" y="14607"/>
                  </a:lnTo>
                  <a:cubicBezTo>
                    <a:pt x="10964" y="14607"/>
                    <a:pt x="10154" y="13703"/>
                    <a:pt x="8875" y="13703"/>
                  </a:cubicBezTo>
                  <a:cubicBezTo>
                    <a:pt x="8495" y="13703"/>
                    <a:pt x="8074" y="13783"/>
                    <a:pt x="7621" y="13989"/>
                  </a:cubicBezTo>
                  <a:cubicBezTo>
                    <a:pt x="5641" y="14908"/>
                    <a:pt x="6132" y="16572"/>
                    <a:pt x="7130" y="17253"/>
                  </a:cubicBezTo>
                  <a:cubicBezTo>
                    <a:pt x="7130" y="17253"/>
                    <a:pt x="1" y="17332"/>
                    <a:pt x="1" y="22101"/>
                  </a:cubicBezTo>
                  <a:lnTo>
                    <a:pt x="53073" y="22101"/>
                  </a:lnTo>
                  <a:lnTo>
                    <a:pt x="530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5"/>
            <p:cNvSpPr/>
            <p:nvPr/>
          </p:nvSpPr>
          <p:spPr>
            <a:xfrm flipH="1">
              <a:off x="5410277" y="4419773"/>
              <a:ext cx="916461" cy="660369"/>
            </a:xfrm>
            <a:custGeom>
              <a:avLst/>
              <a:gdLst/>
              <a:ahLst/>
              <a:cxnLst/>
              <a:rect l="l" t="t" r="r" b="b"/>
              <a:pathLst>
                <a:path w="11899" h="8574" extrusionOk="0">
                  <a:moveTo>
                    <a:pt x="9826" y="0"/>
                  </a:moveTo>
                  <a:cubicBezTo>
                    <a:pt x="7951" y="0"/>
                    <a:pt x="8381" y="2410"/>
                    <a:pt x="8381" y="2410"/>
                  </a:cubicBezTo>
                  <a:cubicBezTo>
                    <a:pt x="8381" y="2410"/>
                    <a:pt x="7994" y="1842"/>
                    <a:pt x="7375" y="1842"/>
                  </a:cubicBezTo>
                  <a:cubicBezTo>
                    <a:pt x="7263" y="1842"/>
                    <a:pt x="7144" y="1860"/>
                    <a:pt x="7019" y="1903"/>
                  </a:cubicBezTo>
                  <a:cubicBezTo>
                    <a:pt x="6195" y="2204"/>
                    <a:pt x="6765" y="3234"/>
                    <a:pt x="6765" y="3234"/>
                  </a:cubicBezTo>
                  <a:cubicBezTo>
                    <a:pt x="6765" y="3234"/>
                    <a:pt x="5233" y="1951"/>
                    <a:pt x="3689" y="1951"/>
                  </a:cubicBezTo>
                  <a:cubicBezTo>
                    <a:pt x="3030" y="1951"/>
                    <a:pt x="2368" y="2185"/>
                    <a:pt x="1822" y="2854"/>
                  </a:cubicBezTo>
                  <a:cubicBezTo>
                    <a:pt x="0" y="5088"/>
                    <a:pt x="2773" y="7528"/>
                    <a:pt x="2773" y="7528"/>
                  </a:cubicBezTo>
                  <a:cubicBezTo>
                    <a:pt x="2773" y="7528"/>
                    <a:pt x="2556" y="7430"/>
                    <a:pt x="2272" y="7430"/>
                  </a:cubicBezTo>
                  <a:cubicBezTo>
                    <a:pt x="1870" y="7430"/>
                    <a:pt x="1335" y="7626"/>
                    <a:pt x="1094" y="8573"/>
                  </a:cubicBezTo>
                  <a:cubicBezTo>
                    <a:pt x="1575" y="8049"/>
                    <a:pt x="2247" y="7753"/>
                    <a:pt x="2951" y="7753"/>
                  </a:cubicBezTo>
                  <a:cubicBezTo>
                    <a:pt x="3034" y="7753"/>
                    <a:pt x="3117" y="7757"/>
                    <a:pt x="3201" y="7765"/>
                  </a:cubicBezTo>
                  <a:cubicBezTo>
                    <a:pt x="3201" y="7765"/>
                    <a:pt x="2123" y="5927"/>
                    <a:pt x="3201" y="4201"/>
                  </a:cubicBezTo>
                  <a:cubicBezTo>
                    <a:pt x="3636" y="3496"/>
                    <a:pt x="4385" y="3286"/>
                    <a:pt x="5123" y="3286"/>
                  </a:cubicBezTo>
                  <a:cubicBezTo>
                    <a:pt x="6210" y="3286"/>
                    <a:pt x="7272" y="3741"/>
                    <a:pt x="7272" y="3741"/>
                  </a:cubicBezTo>
                  <a:cubicBezTo>
                    <a:pt x="7272" y="3741"/>
                    <a:pt x="7114" y="2806"/>
                    <a:pt x="7557" y="2553"/>
                  </a:cubicBezTo>
                  <a:cubicBezTo>
                    <a:pt x="7612" y="2525"/>
                    <a:pt x="7669" y="2513"/>
                    <a:pt x="7728" y="2513"/>
                  </a:cubicBezTo>
                  <a:cubicBezTo>
                    <a:pt x="8168" y="2513"/>
                    <a:pt x="8698" y="3203"/>
                    <a:pt x="8698" y="3203"/>
                  </a:cubicBezTo>
                  <a:cubicBezTo>
                    <a:pt x="8698" y="3203"/>
                    <a:pt x="9142" y="1713"/>
                    <a:pt x="9997" y="1523"/>
                  </a:cubicBezTo>
                  <a:cubicBezTo>
                    <a:pt x="10057" y="1508"/>
                    <a:pt x="10118" y="1502"/>
                    <a:pt x="10178" y="1502"/>
                  </a:cubicBezTo>
                  <a:cubicBezTo>
                    <a:pt x="10957" y="1502"/>
                    <a:pt x="11708" y="2648"/>
                    <a:pt x="11708" y="2648"/>
                  </a:cubicBezTo>
                  <a:cubicBezTo>
                    <a:pt x="11708" y="2648"/>
                    <a:pt x="11898" y="82"/>
                    <a:pt x="9918" y="2"/>
                  </a:cubicBezTo>
                  <a:cubicBezTo>
                    <a:pt x="9887" y="1"/>
                    <a:pt x="9856" y="0"/>
                    <a:pt x="9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93;p15"/>
          <p:cNvSpPr/>
          <p:nvPr/>
        </p:nvSpPr>
        <p:spPr>
          <a:xfrm rot="10800000" flipH="1">
            <a:off x="5511530" y="0"/>
            <a:ext cx="3632482" cy="1511111"/>
          </a:xfrm>
          <a:custGeom>
            <a:avLst/>
            <a:gdLst/>
            <a:ahLst/>
            <a:cxnLst/>
            <a:rect l="l" t="t" r="r" b="b"/>
            <a:pathLst>
              <a:path w="53089" h="22085" extrusionOk="0">
                <a:moveTo>
                  <a:pt x="53089" y="0"/>
                </a:moveTo>
                <a:lnTo>
                  <a:pt x="53089" y="0"/>
                </a:lnTo>
                <a:cubicBezTo>
                  <a:pt x="52202" y="95"/>
                  <a:pt x="51489" y="776"/>
                  <a:pt x="51362" y="1664"/>
                </a:cubicBezTo>
                <a:cubicBezTo>
                  <a:pt x="51362" y="1664"/>
                  <a:pt x="49969" y="253"/>
                  <a:pt x="47730" y="253"/>
                </a:cubicBezTo>
                <a:cubicBezTo>
                  <a:pt x="46967" y="253"/>
                  <a:pt x="46105" y="417"/>
                  <a:pt x="45168" y="856"/>
                </a:cubicBezTo>
                <a:cubicBezTo>
                  <a:pt x="41460" y="2567"/>
                  <a:pt x="42728" y="7525"/>
                  <a:pt x="42728" y="7525"/>
                </a:cubicBezTo>
                <a:cubicBezTo>
                  <a:pt x="42151" y="7304"/>
                  <a:pt x="41545" y="7198"/>
                  <a:pt x="40940" y="7198"/>
                </a:cubicBezTo>
                <a:cubicBezTo>
                  <a:pt x="40765" y="7198"/>
                  <a:pt x="40589" y="7207"/>
                  <a:pt x="40415" y="7224"/>
                </a:cubicBezTo>
                <a:cubicBezTo>
                  <a:pt x="37563" y="7414"/>
                  <a:pt x="37500" y="9205"/>
                  <a:pt x="37500" y="9205"/>
                </a:cubicBezTo>
                <a:cubicBezTo>
                  <a:pt x="37500" y="9205"/>
                  <a:pt x="35955" y="8672"/>
                  <a:pt x="34017" y="8672"/>
                </a:cubicBezTo>
                <a:cubicBezTo>
                  <a:pt x="32416" y="8672"/>
                  <a:pt x="30546" y="9035"/>
                  <a:pt x="29056" y="10361"/>
                </a:cubicBezTo>
                <a:cubicBezTo>
                  <a:pt x="25745" y="13292"/>
                  <a:pt x="27867" y="15827"/>
                  <a:pt x="27867" y="15827"/>
                </a:cubicBezTo>
                <a:cubicBezTo>
                  <a:pt x="27308" y="15702"/>
                  <a:pt x="26826" y="15650"/>
                  <a:pt x="26410" y="15650"/>
                </a:cubicBezTo>
                <a:cubicBezTo>
                  <a:pt x="24127" y="15650"/>
                  <a:pt x="23843" y="17237"/>
                  <a:pt x="23843" y="17237"/>
                </a:cubicBezTo>
                <a:lnTo>
                  <a:pt x="22909" y="16983"/>
                </a:lnTo>
                <a:cubicBezTo>
                  <a:pt x="24067" y="14454"/>
                  <a:pt x="21435" y="14194"/>
                  <a:pt x="20304" y="14194"/>
                </a:cubicBezTo>
                <a:cubicBezTo>
                  <a:pt x="20012" y="14194"/>
                  <a:pt x="19819" y="14211"/>
                  <a:pt x="19819" y="14211"/>
                </a:cubicBezTo>
                <a:cubicBezTo>
                  <a:pt x="19819" y="14211"/>
                  <a:pt x="23241" y="12880"/>
                  <a:pt x="21530" y="10314"/>
                </a:cubicBezTo>
                <a:cubicBezTo>
                  <a:pt x="20397" y="8604"/>
                  <a:pt x="18820" y="8165"/>
                  <a:pt x="17437" y="8165"/>
                </a:cubicBezTo>
                <a:cubicBezTo>
                  <a:pt x="16731" y="8165"/>
                  <a:pt x="16077" y="8279"/>
                  <a:pt x="15558" y="8397"/>
                </a:cubicBezTo>
                <a:cubicBezTo>
                  <a:pt x="13657" y="8840"/>
                  <a:pt x="9728" y="10932"/>
                  <a:pt x="10995" y="14575"/>
                </a:cubicBezTo>
                <a:cubicBezTo>
                  <a:pt x="10434" y="13993"/>
                  <a:pt x="9668" y="13681"/>
                  <a:pt x="8894" y="13681"/>
                </a:cubicBezTo>
                <a:cubicBezTo>
                  <a:pt x="8466" y="13681"/>
                  <a:pt x="8036" y="13776"/>
                  <a:pt x="7637" y="13973"/>
                </a:cubicBezTo>
                <a:cubicBezTo>
                  <a:pt x="5656" y="14876"/>
                  <a:pt x="6147" y="16540"/>
                  <a:pt x="7130" y="17237"/>
                </a:cubicBezTo>
                <a:cubicBezTo>
                  <a:pt x="7130" y="17237"/>
                  <a:pt x="0" y="17300"/>
                  <a:pt x="0" y="22085"/>
                </a:cubicBezTo>
                <a:lnTo>
                  <a:pt x="53073" y="22085"/>
                </a:lnTo>
                <a:lnTo>
                  <a:pt x="5308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 flipH="1">
            <a:off x="-551042" y="84010"/>
            <a:ext cx="3632400" cy="765349"/>
          </a:xfrm>
          <a:custGeom>
            <a:avLst/>
            <a:gdLst/>
            <a:ahLst/>
            <a:cxnLst/>
            <a:rect l="l" t="t" r="r" b="b"/>
            <a:pathLst>
              <a:path w="25064" h="5281" extrusionOk="0">
                <a:moveTo>
                  <a:pt x="9628" y="1"/>
                </a:moveTo>
                <a:cubicBezTo>
                  <a:pt x="8350" y="1"/>
                  <a:pt x="7652" y="1605"/>
                  <a:pt x="7652" y="1605"/>
                </a:cubicBezTo>
                <a:cubicBezTo>
                  <a:pt x="7652" y="1605"/>
                  <a:pt x="7311" y="1130"/>
                  <a:pt x="6769" y="1130"/>
                </a:cubicBezTo>
                <a:cubicBezTo>
                  <a:pt x="6692" y="1130"/>
                  <a:pt x="6611" y="1140"/>
                  <a:pt x="6527" y="1161"/>
                </a:cubicBezTo>
                <a:cubicBezTo>
                  <a:pt x="5858" y="1317"/>
                  <a:pt x="6121" y="2542"/>
                  <a:pt x="6776" y="2631"/>
                </a:cubicBezTo>
                <a:lnTo>
                  <a:pt x="6776" y="2631"/>
                </a:lnTo>
                <a:cubicBezTo>
                  <a:pt x="6753" y="2629"/>
                  <a:pt x="6720" y="2627"/>
                  <a:pt x="6681" y="2627"/>
                </a:cubicBezTo>
                <a:cubicBezTo>
                  <a:pt x="6434" y="2627"/>
                  <a:pt x="5936" y="2700"/>
                  <a:pt x="6020" y="3300"/>
                </a:cubicBezTo>
                <a:cubicBezTo>
                  <a:pt x="6020" y="3300"/>
                  <a:pt x="5275" y="2921"/>
                  <a:pt x="4725" y="2921"/>
                </a:cubicBezTo>
                <a:cubicBezTo>
                  <a:pt x="4405" y="2921"/>
                  <a:pt x="4151" y="3050"/>
                  <a:pt x="4151" y="3458"/>
                </a:cubicBezTo>
                <a:cubicBezTo>
                  <a:pt x="4151" y="5106"/>
                  <a:pt x="1553" y="4647"/>
                  <a:pt x="539" y="4963"/>
                </a:cubicBezTo>
                <a:cubicBezTo>
                  <a:pt x="0" y="5106"/>
                  <a:pt x="444" y="5264"/>
                  <a:pt x="444" y="5264"/>
                </a:cubicBezTo>
                <a:lnTo>
                  <a:pt x="4547" y="5280"/>
                </a:lnTo>
                <a:lnTo>
                  <a:pt x="25063" y="5280"/>
                </a:lnTo>
                <a:cubicBezTo>
                  <a:pt x="25063" y="5280"/>
                  <a:pt x="24628" y="4242"/>
                  <a:pt x="23696" y="4242"/>
                </a:cubicBezTo>
                <a:cubicBezTo>
                  <a:pt x="23560" y="4242"/>
                  <a:pt x="23414" y="4264"/>
                  <a:pt x="23257" y="4314"/>
                </a:cubicBezTo>
                <a:cubicBezTo>
                  <a:pt x="23167" y="4343"/>
                  <a:pt x="23096" y="4356"/>
                  <a:pt x="23040" y="4356"/>
                </a:cubicBezTo>
                <a:cubicBezTo>
                  <a:pt x="22321" y="4356"/>
                  <a:pt x="24071" y="2175"/>
                  <a:pt x="21514" y="2175"/>
                </a:cubicBezTo>
                <a:cubicBezTo>
                  <a:pt x="20485" y="2175"/>
                  <a:pt x="20104" y="2682"/>
                  <a:pt x="20057" y="3300"/>
                </a:cubicBezTo>
                <a:cubicBezTo>
                  <a:pt x="20057" y="3300"/>
                  <a:pt x="20021" y="3292"/>
                  <a:pt x="19966" y="3292"/>
                </a:cubicBezTo>
                <a:cubicBezTo>
                  <a:pt x="19782" y="3292"/>
                  <a:pt x="19387" y="3386"/>
                  <a:pt x="19423" y="4203"/>
                </a:cubicBezTo>
                <a:cubicBezTo>
                  <a:pt x="19423" y="4203"/>
                  <a:pt x="18856" y="3636"/>
                  <a:pt x="18373" y="3636"/>
                </a:cubicBezTo>
                <a:cubicBezTo>
                  <a:pt x="18268" y="3636"/>
                  <a:pt x="18167" y="3663"/>
                  <a:pt x="18077" y="3728"/>
                </a:cubicBezTo>
                <a:cubicBezTo>
                  <a:pt x="17600" y="4070"/>
                  <a:pt x="17124" y="4943"/>
                  <a:pt x="16228" y="4943"/>
                </a:cubicBezTo>
                <a:cubicBezTo>
                  <a:pt x="16170" y="4943"/>
                  <a:pt x="16110" y="4939"/>
                  <a:pt x="16049" y="4932"/>
                </a:cubicBezTo>
                <a:cubicBezTo>
                  <a:pt x="15194" y="4838"/>
                  <a:pt x="14779" y="3867"/>
                  <a:pt x="14404" y="3867"/>
                </a:cubicBezTo>
                <a:cubicBezTo>
                  <a:pt x="14334" y="3867"/>
                  <a:pt x="14265" y="3901"/>
                  <a:pt x="14195" y="3981"/>
                </a:cubicBezTo>
                <a:cubicBezTo>
                  <a:pt x="14195" y="3981"/>
                  <a:pt x="13851" y="3680"/>
                  <a:pt x="13535" y="3680"/>
                </a:cubicBezTo>
                <a:cubicBezTo>
                  <a:pt x="13468" y="3680"/>
                  <a:pt x="13401" y="3694"/>
                  <a:pt x="13340" y="3728"/>
                </a:cubicBezTo>
                <a:cubicBezTo>
                  <a:pt x="13323" y="3738"/>
                  <a:pt x="13308" y="3743"/>
                  <a:pt x="13295" y="3743"/>
                </a:cubicBezTo>
                <a:cubicBezTo>
                  <a:pt x="13065" y="3743"/>
                  <a:pt x="13429" y="2166"/>
                  <a:pt x="12614" y="2166"/>
                </a:cubicBezTo>
                <a:cubicBezTo>
                  <a:pt x="12578" y="2166"/>
                  <a:pt x="12540" y="2169"/>
                  <a:pt x="12500" y="2175"/>
                </a:cubicBezTo>
                <a:cubicBezTo>
                  <a:pt x="11486" y="2349"/>
                  <a:pt x="11534" y="3411"/>
                  <a:pt x="11534" y="3411"/>
                </a:cubicBezTo>
                <a:cubicBezTo>
                  <a:pt x="11534" y="3411"/>
                  <a:pt x="11486" y="2460"/>
                  <a:pt x="11201" y="2397"/>
                </a:cubicBezTo>
                <a:cubicBezTo>
                  <a:pt x="10916" y="2349"/>
                  <a:pt x="11819" y="654"/>
                  <a:pt x="10187" y="100"/>
                </a:cubicBezTo>
                <a:cubicBezTo>
                  <a:pt x="9990" y="31"/>
                  <a:pt x="9803" y="1"/>
                  <a:pt x="962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 flipH="1">
            <a:off x="4571902" y="4404245"/>
            <a:ext cx="555747" cy="204261"/>
          </a:xfrm>
          <a:custGeom>
            <a:avLst/>
            <a:gdLst/>
            <a:ahLst/>
            <a:cxnLst/>
            <a:rect l="l" t="t" r="r" b="b"/>
            <a:pathLst>
              <a:path w="3882" h="1427" extrusionOk="0">
                <a:moveTo>
                  <a:pt x="2345" y="1"/>
                </a:moveTo>
                <a:cubicBezTo>
                  <a:pt x="1965" y="33"/>
                  <a:pt x="1664" y="492"/>
                  <a:pt x="1664" y="492"/>
                </a:cubicBezTo>
                <a:cubicBezTo>
                  <a:pt x="1479" y="350"/>
                  <a:pt x="1317" y="302"/>
                  <a:pt x="1183" y="302"/>
                </a:cubicBezTo>
                <a:cubicBezTo>
                  <a:pt x="915" y="302"/>
                  <a:pt x="761" y="492"/>
                  <a:pt x="761" y="492"/>
                </a:cubicBezTo>
                <a:lnTo>
                  <a:pt x="1252" y="714"/>
                </a:lnTo>
                <a:cubicBezTo>
                  <a:pt x="1190" y="701"/>
                  <a:pt x="1126" y="696"/>
                  <a:pt x="1063" y="696"/>
                </a:cubicBezTo>
                <a:cubicBezTo>
                  <a:pt x="884" y="696"/>
                  <a:pt x="703" y="743"/>
                  <a:pt x="539" y="825"/>
                </a:cubicBezTo>
                <a:cubicBezTo>
                  <a:pt x="32" y="1126"/>
                  <a:pt x="0" y="1427"/>
                  <a:pt x="0" y="1427"/>
                </a:cubicBezTo>
                <a:lnTo>
                  <a:pt x="1378" y="1031"/>
                </a:lnTo>
                <a:cubicBezTo>
                  <a:pt x="1489" y="1170"/>
                  <a:pt x="1708" y="1208"/>
                  <a:pt x="1911" y="1208"/>
                </a:cubicBezTo>
                <a:cubicBezTo>
                  <a:pt x="2146" y="1208"/>
                  <a:pt x="2361" y="1158"/>
                  <a:pt x="2361" y="1158"/>
                </a:cubicBezTo>
                <a:lnTo>
                  <a:pt x="2899" y="1427"/>
                </a:lnTo>
                <a:cubicBezTo>
                  <a:pt x="3105" y="1379"/>
                  <a:pt x="3264" y="1237"/>
                  <a:pt x="3295" y="1047"/>
                </a:cubicBezTo>
                <a:lnTo>
                  <a:pt x="2598" y="952"/>
                </a:lnTo>
                <a:lnTo>
                  <a:pt x="2329" y="777"/>
                </a:lnTo>
                <a:cubicBezTo>
                  <a:pt x="2376" y="540"/>
                  <a:pt x="3882" y="144"/>
                  <a:pt x="3882" y="144"/>
                </a:cubicBezTo>
                <a:cubicBezTo>
                  <a:pt x="3359" y="64"/>
                  <a:pt x="2852" y="17"/>
                  <a:pt x="23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 flipH="1">
            <a:off x="8312074" y="4470952"/>
            <a:ext cx="555751" cy="355842"/>
          </a:xfrm>
          <a:custGeom>
            <a:avLst/>
            <a:gdLst/>
            <a:ahLst/>
            <a:cxnLst/>
            <a:rect l="l" t="t" r="r" b="b"/>
            <a:pathLst>
              <a:path w="2599" h="1664" extrusionOk="0">
                <a:moveTo>
                  <a:pt x="1" y="0"/>
                </a:moveTo>
                <a:lnTo>
                  <a:pt x="1" y="0"/>
                </a:lnTo>
                <a:cubicBezTo>
                  <a:pt x="112" y="269"/>
                  <a:pt x="254" y="523"/>
                  <a:pt x="429" y="745"/>
                </a:cubicBezTo>
                <a:cubicBezTo>
                  <a:pt x="539" y="887"/>
                  <a:pt x="666" y="1014"/>
                  <a:pt x="825" y="1125"/>
                </a:cubicBezTo>
                <a:lnTo>
                  <a:pt x="318" y="1125"/>
                </a:lnTo>
                <a:cubicBezTo>
                  <a:pt x="318" y="1125"/>
                  <a:pt x="191" y="1553"/>
                  <a:pt x="856" y="1664"/>
                </a:cubicBezTo>
                <a:lnTo>
                  <a:pt x="1189" y="1410"/>
                </a:lnTo>
                <a:cubicBezTo>
                  <a:pt x="1189" y="1410"/>
                  <a:pt x="1650" y="1584"/>
                  <a:pt x="2120" y="1584"/>
                </a:cubicBezTo>
                <a:cubicBezTo>
                  <a:pt x="2285" y="1584"/>
                  <a:pt x="2451" y="1563"/>
                  <a:pt x="2599" y="1505"/>
                </a:cubicBezTo>
                <a:cubicBezTo>
                  <a:pt x="2282" y="1315"/>
                  <a:pt x="1918" y="1188"/>
                  <a:pt x="1537" y="1141"/>
                </a:cubicBezTo>
                <a:lnTo>
                  <a:pt x="1807" y="982"/>
                </a:lnTo>
                <a:cubicBezTo>
                  <a:pt x="1743" y="903"/>
                  <a:pt x="1652" y="864"/>
                  <a:pt x="1563" y="864"/>
                </a:cubicBezTo>
                <a:cubicBezTo>
                  <a:pt x="1474" y="864"/>
                  <a:pt x="1387" y="903"/>
                  <a:pt x="1332" y="982"/>
                </a:cubicBezTo>
                <a:cubicBezTo>
                  <a:pt x="1268" y="761"/>
                  <a:pt x="1110" y="570"/>
                  <a:pt x="904" y="475"/>
                </a:cubicBezTo>
                <a:cubicBezTo>
                  <a:pt x="587" y="333"/>
                  <a:pt x="286" y="190"/>
                  <a:pt x="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/>
          <p:nvPr/>
        </p:nvSpPr>
        <p:spPr>
          <a:xfrm flipH="1">
            <a:off x="3992549" y="640556"/>
            <a:ext cx="395468" cy="355851"/>
          </a:xfrm>
          <a:custGeom>
            <a:avLst/>
            <a:gdLst/>
            <a:ahLst/>
            <a:cxnLst/>
            <a:rect l="l" t="t" r="r" b="b"/>
            <a:pathLst>
              <a:path w="1427" h="1284" extrusionOk="0">
                <a:moveTo>
                  <a:pt x="0" y="1"/>
                </a:moveTo>
                <a:lnTo>
                  <a:pt x="476" y="824"/>
                </a:lnTo>
                <a:lnTo>
                  <a:pt x="95" y="1030"/>
                </a:lnTo>
                <a:cubicBezTo>
                  <a:pt x="95" y="1030"/>
                  <a:pt x="238" y="1252"/>
                  <a:pt x="396" y="1268"/>
                </a:cubicBezTo>
                <a:lnTo>
                  <a:pt x="602" y="935"/>
                </a:lnTo>
                <a:lnTo>
                  <a:pt x="1426" y="1284"/>
                </a:lnTo>
                <a:cubicBezTo>
                  <a:pt x="1315" y="1046"/>
                  <a:pt x="1125" y="872"/>
                  <a:pt x="887" y="809"/>
                </a:cubicBezTo>
                <a:lnTo>
                  <a:pt x="967" y="587"/>
                </a:lnTo>
                <a:cubicBezTo>
                  <a:pt x="967" y="587"/>
                  <a:pt x="930" y="577"/>
                  <a:pt x="883" y="577"/>
                </a:cubicBezTo>
                <a:cubicBezTo>
                  <a:pt x="829" y="577"/>
                  <a:pt x="763" y="590"/>
                  <a:pt x="729" y="650"/>
                </a:cubicBezTo>
                <a:cubicBezTo>
                  <a:pt x="729" y="650"/>
                  <a:pt x="491" y="80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>
            <a:off x="1010250" y="2440625"/>
            <a:ext cx="2907600" cy="130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title"/>
          </p:nvPr>
        </p:nvSpPr>
        <p:spPr>
          <a:xfrm>
            <a:off x="1010250" y="1398025"/>
            <a:ext cx="2907600" cy="10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le and two columns 1">
  <p:cSld name="TITLE_AND_BODY_1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"/>
          <p:cNvSpPr txBox="1">
            <a:spLocks noGrp="1"/>
          </p:cNvSpPr>
          <p:nvPr>
            <p:ph type="title"/>
          </p:nvPr>
        </p:nvSpPr>
        <p:spPr>
          <a:xfrm>
            <a:off x="1714950" y="535000"/>
            <a:ext cx="57141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6"/>
          <p:cNvSpPr txBox="1">
            <a:spLocks noGrp="1"/>
          </p:cNvSpPr>
          <p:nvPr>
            <p:ph type="body" idx="1"/>
          </p:nvPr>
        </p:nvSpPr>
        <p:spPr>
          <a:xfrm>
            <a:off x="720000" y="1608950"/>
            <a:ext cx="3762000" cy="299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203" name="Google Shape;203;p16"/>
          <p:cNvSpPr txBox="1">
            <a:spLocks noGrp="1"/>
          </p:cNvSpPr>
          <p:nvPr>
            <p:ph type="body" idx="2"/>
          </p:nvPr>
        </p:nvSpPr>
        <p:spPr>
          <a:xfrm>
            <a:off x="4662000" y="1608950"/>
            <a:ext cx="3762000" cy="299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204" name="Google Shape;204;p16"/>
          <p:cNvSpPr/>
          <p:nvPr/>
        </p:nvSpPr>
        <p:spPr>
          <a:xfrm rot="10800000">
            <a:off x="-38536" y="-16477"/>
            <a:ext cx="2426411" cy="1010402"/>
          </a:xfrm>
          <a:custGeom>
            <a:avLst/>
            <a:gdLst/>
            <a:ahLst/>
            <a:cxnLst/>
            <a:rect l="l" t="t" r="r" b="b"/>
            <a:pathLst>
              <a:path w="53074" h="22101" extrusionOk="0">
                <a:moveTo>
                  <a:pt x="53058" y="0"/>
                </a:moveTo>
                <a:cubicBezTo>
                  <a:pt x="52186" y="95"/>
                  <a:pt x="51473" y="792"/>
                  <a:pt x="51347" y="1664"/>
                </a:cubicBezTo>
                <a:cubicBezTo>
                  <a:pt x="51347" y="1664"/>
                  <a:pt x="49952" y="260"/>
                  <a:pt x="47703" y="260"/>
                </a:cubicBezTo>
                <a:cubicBezTo>
                  <a:pt x="46939" y="260"/>
                  <a:pt x="46076" y="422"/>
                  <a:pt x="45136" y="856"/>
                </a:cubicBezTo>
                <a:cubicBezTo>
                  <a:pt x="41445" y="2583"/>
                  <a:pt x="42712" y="7525"/>
                  <a:pt x="42712" y="7525"/>
                </a:cubicBezTo>
                <a:cubicBezTo>
                  <a:pt x="42135" y="7304"/>
                  <a:pt x="41530" y="7198"/>
                  <a:pt x="40918" y="7198"/>
                </a:cubicBezTo>
                <a:cubicBezTo>
                  <a:pt x="40740" y="7198"/>
                  <a:pt x="40562" y="7207"/>
                  <a:pt x="40384" y="7224"/>
                </a:cubicBezTo>
                <a:cubicBezTo>
                  <a:pt x="37548" y="7430"/>
                  <a:pt x="37484" y="9205"/>
                  <a:pt x="37484" y="9205"/>
                </a:cubicBezTo>
                <a:cubicBezTo>
                  <a:pt x="37484" y="9205"/>
                  <a:pt x="35948" y="8675"/>
                  <a:pt x="34016" y="8675"/>
                </a:cubicBezTo>
                <a:cubicBezTo>
                  <a:pt x="32412" y="8675"/>
                  <a:pt x="30535" y="9040"/>
                  <a:pt x="29040" y="10377"/>
                </a:cubicBezTo>
                <a:cubicBezTo>
                  <a:pt x="25745" y="13308"/>
                  <a:pt x="27852" y="15827"/>
                  <a:pt x="27852" y="15827"/>
                </a:cubicBezTo>
                <a:cubicBezTo>
                  <a:pt x="27293" y="15703"/>
                  <a:pt x="26811" y="15650"/>
                  <a:pt x="26395" y="15650"/>
                </a:cubicBezTo>
                <a:cubicBezTo>
                  <a:pt x="24112" y="15650"/>
                  <a:pt x="23828" y="17237"/>
                  <a:pt x="23828" y="17237"/>
                </a:cubicBezTo>
                <a:lnTo>
                  <a:pt x="22893" y="16984"/>
                </a:lnTo>
                <a:cubicBezTo>
                  <a:pt x="24051" y="14454"/>
                  <a:pt x="21409" y="14194"/>
                  <a:pt x="20275" y="14194"/>
                </a:cubicBezTo>
                <a:cubicBezTo>
                  <a:pt x="19981" y="14194"/>
                  <a:pt x="19788" y="14211"/>
                  <a:pt x="19788" y="14211"/>
                </a:cubicBezTo>
                <a:cubicBezTo>
                  <a:pt x="19788" y="14211"/>
                  <a:pt x="23226" y="12912"/>
                  <a:pt x="21515" y="10330"/>
                </a:cubicBezTo>
                <a:cubicBezTo>
                  <a:pt x="20388" y="8628"/>
                  <a:pt x="18821" y="8185"/>
                  <a:pt x="17438" y="8185"/>
                </a:cubicBezTo>
                <a:cubicBezTo>
                  <a:pt x="16722" y="8185"/>
                  <a:pt x="16056" y="8304"/>
                  <a:pt x="15527" y="8428"/>
                </a:cubicBezTo>
                <a:cubicBezTo>
                  <a:pt x="13625" y="8856"/>
                  <a:pt x="9697" y="10963"/>
                  <a:pt x="10964" y="14607"/>
                </a:cubicBezTo>
                <a:lnTo>
                  <a:pt x="10964" y="14607"/>
                </a:lnTo>
                <a:cubicBezTo>
                  <a:pt x="10964" y="14607"/>
                  <a:pt x="10154" y="13703"/>
                  <a:pt x="8875" y="13703"/>
                </a:cubicBezTo>
                <a:cubicBezTo>
                  <a:pt x="8495" y="13703"/>
                  <a:pt x="8074" y="13783"/>
                  <a:pt x="7621" y="13989"/>
                </a:cubicBezTo>
                <a:cubicBezTo>
                  <a:pt x="5641" y="14908"/>
                  <a:pt x="6132" y="16572"/>
                  <a:pt x="7130" y="17253"/>
                </a:cubicBezTo>
                <a:cubicBezTo>
                  <a:pt x="7130" y="17253"/>
                  <a:pt x="1" y="17332"/>
                  <a:pt x="1" y="22101"/>
                </a:cubicBezTo>
                <a:lnTo>
                  <a:pt x="53073" y="22101"/>
                </a:lnTo>
                <a:lnTo>
                  <a:pt x="5305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6"/>
          <p:cNvSpPr/>
          <p:nvPr/>
        </p:nvSpPr>
        <p:spPr>
          <a:xfrm>
            <a:off x="7063602" y="253920"/>
            <a:ext cx="555747" cy="204261"/>
          </a:xfrm>
          <a:custGeom>
            <a:avLst/>
            <a:gdLst/>
            <a:ahLst/>
            <a:cxnLst/>
            <a:rect l="l" t="t" r="r" b="b"/>
            <a:pathLst>
              <a:path w="3882" h="1427" extrusionOk="0">
                <a:moveTo>
                  <a:pt x="2345" y="1"/>
                </a:moveTo>
                <a:cubicBezTo>
                  <a:pt x="1965" y="33"/>
                  <a:pt x="1664" y="492"/>
                  <a:pt x="1664" y="492"/>
                </a:cubicBezTo>
                <a:cubicBezTo>
                  <a:pt x="1479" y="350"/>
                  <a:pt x="1317" y="302"/>
                  <a:pt x="1183" y="302"/>
                </a:cubicBezTo>
                <a:cubicBezTo>
                  <a:pt x="915" y="302"/>
                  <a:pt x="761" y="492"/>
                  <a:pt x="761" y="492"/>
                </a:cubicBezTo>
                <a:lnTo>
                  <a:pt x="1252" y="714"/>
                </a:lnTo>
                <a:cubicBezTo>
                  <a:pt x="1190" y="701"/>
                  <a:pt x="1126" y="696"/>
                  <a:pt x="1063" y="696"/>
                </a:cubicBezTo>
                <a:cubicBezTo>
                  <a:pt x="884" y="696"/>
                  <a:pt x="703" y="743"/>
                  <a:pt x="539" y="825"/>
                </a:cubicBezTo>
                <a:cubicBezTo>
                  <a:pt x="32" y="1126"/>
                  <a:pt x="0" y="1427"/>
                  <a:pt x="0" y="1427"/>
                </a:cubicBezTo>
                <a:lnTo>
                  <a:pt x="1378" y="1031"/>
                </a:lnTo>
                <a:cubicBezTo>
                  <a:pt x="1489" y="1170"/>
                  <a:pt x="1708" y="1208"/>
                  <a:pt x="1911" y="1208"/>
                </a:cubicBezTo>
                <a:cubicBezTo>
                  <a:pt x="2146" y="1208"/>
                  <a:pt x="2361" y="1158"/>
                  <a:pt x="2361" y="1158"/>
                </a:cubicBezTo>
                <a:lnTo>
                  <a:pt x="2899" y="1427"/>
                </a:lnTo>
                <a:cubicBezTo>
                  <a:pt x="3105" y="1379"/>
                  <a:pt x="3264" y="1237"/>
                  <a:pt x="3295" y="1047"/>
                </a:cubicBezTo>
                <a:lnTo>
                  <a:pt x="2598" y="952"/>
                </a:lnTo>
                <a:lnTo>
                  <a:pt x="2329" y="777"/>
                </a:lnTo>
                <a:cubicBezTo>
                  <a:pt x="2376" y="540"/>
                  <a:pt x="3882" y="144"/>
                  <a:pt x="3882" y="144"/>
                </a:cubicBezTo>
                <a:cubicBezTo>
                  <a:pt x="3359" y="64"/>
                  <a:pt x="2852" y="17"/>
                  <a:pt x="23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6"/>
          <p:cNvSpPr/>
          <p:nvPr/>
        </p:nvSpPr>
        <p:spPr>
          <a:xfrm>
            <a:off x="7778077" y="0"/>
            <a:ext cx="1487272" cy="599024"/>
          </a:xfrm>
          <a:custGeom>
            <a:avLst/>
            <a:gdLst/>
            <a:ahLst/>
            <a:cxnLst/>
            <a:rect l="l" t="t" r="r" b="b"/>
            <a:pathLst>
              <a:path w="5847" h="2355" extrusionOk="0">
                <a:moveTo>
                  <a:pt x="3805" y="1"/>
                </a:moveTo>
                <a:cubicBezTo>
                  <a:pt x="3774" y="1"/>
                  <a:pt x="3741" y="4"/>
                  <a:pt x="3708" y="10"/>
                </a:cubicBezTo>
                <a:cubicBezTo>
                  <a:pt x="2884" y="184"/>
                  <a:pt x="2393" y="1658"/>
                  <a:pt x="2393" y="1658"/>
                </a:cubicBezTo>
                <a:cubicBezTo>
                  <a:pt x="2393" y="1658"/>
                  <a:pt x="2279" y="1002"/>
                  <a:pt x="1889" y="1002"/>
                </a:cubicBezTo>
                <a:cubicBezTo>
                  <a:pt x="1867" y="1002"/>
                  <a:pt x="1845" y="1004"/>
                  <a:pt x="1823" y="1008"/>
                </a:cubicBezTo>
                <a:cubicBezTo>
                  <a:pt x="1363" y="1087"/>
                  <a:pt x="920" y="2070"/>
                  <a:pt x="920" y="2070"/>
                </a:cubicBezTo>
                <a:lnTo>
                  <a:pt x="1" y="2355"/>
                </a:lnTo>
                <a:lnTo>
                  <a:pt x="5847" y="2355"/>
                </a:lnTo>
                <a:lnTo>
                  <a:pt x="5561" y="2149"/>
                </a:lnTo>
                <a:cubicBezTo>
                  <a:pt x="5561" y="2149"/>
                  <a:pt x="5767" y="1341"/>
                  <a:pt x="5387" y="1246"/>
                </a:cubicBezTo>
                <a:cubicBezTo>
                  <a:pt x="5363" y="1241"/>
                  <a:pt x="5341" y="1238"/>
                  <a:pt x="5319" y="1238"/>
                </a:cubicBezTo>
                <a:cubicBezTo>
                  <a:pt x="5007" y="1238"/>
                  <a:pt x="4896" y="1737"/>
                  <a:pt x="4896" y="1737"/>
                </a:cubicBezTo>
                <a:cubicBezTo>
                  <a:pt x="4896" y="1737"/>
                  <a:pt x="4560" y="1"/>
                  <a:pt x="380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6"/>
          <p:cNvSpPr/>
          <p:nvPr/>
        </p:nvSpPr>
        <p:spPr>
          <a:xfrm flipH="1">
            <a:off x="6014580" y="4436150"/>
            <a:ext cx="3434520" cy="723669"/>
          </a:xfrm>
          <a:custGeom>
            <a:avLst/>
            <a:gdLst/>
            <a:ahLst/>
            <a:cxnLst/>
            <a:rect l="l" t="t" r="r" b="b"/>
            <a:pathLst>
              <a:path w="25064" h="5281" extrusionOk="0">
                <a:moveTo>
                  <a:pt x="9628" y="1"/>
                </a:moveTo>
                <a:cubicBezTo>
                  <a:pt x="8350" y="1"/>
                  <a:pt x="7652" y="1605"/>
                  <a:pt x="7652" y="1605"/>
                </a:cubicBezTo>
                <a:cubicBezTo>
                  <a:pt x="7652" y="1605"/>
                  <a:pt x="7311" y="1130"/>
                  <a:pt x="6769" y="1130"/>
                </a:cubicBezTo>
                <a:cubicBezTo>
                  <a:pt x="6692" y="1130"/>
                  <a:pt x="6611" y="1140"/>
                  <a:pt x="6527" y="1161"/>
                </a:cubicBezTo>
                <a:cubicBezTo>
                  <a:pt x="5858" y="1317"/>
                  <a:pt x="6121" y="2542"/>
                  <a:pt x="6776" y="2631"/>
                </a:cubicBezTo>
                <a:lnTo>
                  <a:pt x="6776" y="2631"/>
                </a:lnTo>
                <a:cubicBezTo>
                  <a:pt x="6753" y="2629"/>
                  <a:pt x="6720" y="2627"/>
                  <a:pt x="6681" y="2627"/>
                </a:cubicBezTo>
                <a:cubicBezTo>
                  <a:pt x="6434" y="2627"/>
                  <a:pt x="5936" y="2700"/>
                  <a:pt x="6020" y="3300"/>
                </a:cubicBezTo>
                <a:cubicBezTo>
                  <a:pt x="6020" y="3300"/>
                  <a:pt x="5275" y="2921"/>
                  <a:pt x="4725" y="2921"/>
                </a:cubicBezTo>
                <a:cubicBezTo>
                  <a:pt x="4405" y="2921"/>
                  <a:pt x="4151" y="3050"/>
                  <a:pt x="4151" y="3458"/>
                </a:cubicBezTo>
                <a:cubicBezTo>
                  <a:pt x="4151" y="5106"/>
                  <a:pt x="1553" y="4647"/>
                  <a:pt x="539" y="4963"/>
                </a:cubicBezTo>
                <a:cubicBezTo>
                  <a:pt x="0" y="5106"/>
                  <a:pt x="444" y="5264"/>
                  <a:pt x="444" y="5264"/>
                </a:cubicBezTo>
                <a:lnTo>
                  <a:pt x="4547" y="5280"/>
                </a:lnTo>
                <a:lnTo>
                  <a:pt x="25063" y="5280"/>
                </a:lnTo>
                <a:cubicBezTo>
                  <a:pt x="25063" y="5280"/>
                  <a:pt x="24628" y="4242"/>
                  <a:pt x="23696" y="4242"/>
                </a:cubicBezTo>
                <a:cubicBezTo>
                  <a:pt x="23560" y="4242"/>
                  <a:pt x="23414" y="4264"/>
                  <a:pt x="23257" y="4314"/>
                </a:cubicBezTo>
                <a:cubicBezTo>
                  <a:pt x="23167" y="4343"/>
                  <a:pt x="23096" y="4356"/>
                  <a:pt x="23040" y="4356"/>
                </a:cubicBezTo>
                <a:cubicBezTo>
                  <a:pt x="22321" y="4356"/>
                  <a:pt x="24071" y="2175"/>
                  <a:pt x="21514" y="2175"/>
                </a:cubicBezTo>
                <a:cubicBezTo>
                  <a:pt x="20485" y="2175"/>
                  <a:pt x="20104" y="2682"/>
                  <a:pt x="20057" y="3300"/>
                </a:cubicBezTo>
                <a:cubicBezTo>
                  <a:pt x="20057" y="3300"/>
                  <a:pt x="20021" y="3292"/>
                  <a:pt x="19966" y="3292"/>
                </a:cubicBezTo>
                <a:cubicBezTo>
                  <a:pt x="19782" y="3292"/>
                  <a:pt x="19387" y="3386"/>
                  <a:pt x="19423" y="4203"/>
                </a:cubicBezTo>
                <a:cubicBezTo>
                  <a:pt x="19423" y="4203"/>
                  <a:pt x="18856" y="3636"/>
                  <a:pt x="18373" y="3636"/>
                </a:cubicBezTo>
                <a:cubicBezTo>
                  <a:pt x="18268" y="3636"/>
                  <a:pt x="18167" y="3663"/>
                  <a:pt x="18077" y="3728"/>
                </a:cubicBezTo>
                <a:cubicBezTo>
                  <a:pt x="17600" y="4070"/>
                  <a:pt x="17124" y="4943"/>
                  <a:pt x="16228" y="4943"/>
                </a:cubicBezTo>
                <a:cubicBezTo>
                  <a:pt x="16170" y="4943"/>
                  <a:pt x="16110" y="4939"/>
                  <a:pt x="16049" y="4932"/>
                </a:cubicBezTo>
                <a:cubicBezTo>
                  <a:pt x="15194" y="4838"/>
                  <a:pt x="14779" y="3867"/>
                  <a:pt x="14404" y="3867"/>
                </a:cubicBezTo>
                <a:cubicBezTo>
                  <a:pt x="14334" y="3867"/>
                  <a:pt x="14265" y="3901"/>
                  <a:pt x="14195" y="3981"/>
                </a:cubicBezTo>
                <a:cubicBezTo>
                  <a:pt x="14195" y="3981"/>
                  <a:pt x="13851" y="3680"/>
                  <a:pt x="13535" y="3680"/>
                </a:cubicBezTo>
                <a:cubicBezTo>
                  <a:pt x="13468" y="3680"/>
                  <a:pt x="13401" y="3694"/>
                  <a:pt x="13340" y="3728"/>
                </a:cubicBezTo>
                <a:cubicBezTo>
                  <a:pt x="13323" y="3738"/>
                  <a:pt x="13308" y="3743"/>
                  <a:pt x="13295" y="3743"/>
                </a:cubicBezTo>
                <a:cubicBezTo>
                  <a:pt x="13065" y="3743"/>
                  <a:pt x="13429" y="2166"/>
                  <a:pt x="12614" y="2166"/>
                </a:cubicBezTo>
                <a:cubicBezTo>
                  <a:pt x="12578" y="2166"/>
                  <a:pt x="12540" y="2169"/>
                  <a:pt x="12500" y="2175"/>
                </a:cubicBezTo>
                <a:cubicBezTo>
                  <a:pt x="11486" y="2349"/>
                  <a:pt x="11534" y="3411"/>
                  <a:pt x="11534" y="3411"/>
                </a:cubicBezTo>
                <a:cubicBezTo>
                  <a:pt x="11534" y="3411"/>
                  <a:pt x="11486" y="2460"/>
                  <a:pt x="11201" y="2397"/>
                </a:cubicBezTo>
                <a:cubicBezTo>
                  <a:pt x="10916" y="2349"/>
                  <a:pt x="11819" y="654"/>
                  <a:pt x="10187" y="100"/>
                </a:cubicBezTo>
                <a:cubicBezTo>
                  <a:pt x="9990" y="31"/>
                  <a:pt x="9803" y="1"/>
                  <a:pt x="962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6"/>
          <p:cNvSpPr/>
          <p:nvPr/>
        </p:nvSpPr>
        <p:spPr>
          <a:xfrm>
            <a:off x="259763" y="4435622"/>
            <a:ext cx="536449" cy="482701"/>
          </a:xfrm>
          <a:custGeom>
            <a:avLst/>
            <a:gdLst/>
            <a:ahLst/>
            <a:cxnLst/>
            <a:rect l="l" t="t" r="r" b="b"/>
            <a:pathLst>
              <a:path w="1427" h="1284" extrusionOk="0">
                <a:moveTo>
                  <a:pt x="0" y="1"/>
                </a:moveTo>
                <a:lnTo>
                  <a:pt x="476" y="824"/>
                </a:lnTo>
                <a:lnTo>
                  <a:pt x="95" y="1030"/>
                </a:lnTo>
                <a:cubicBezTo>
                  <a:pt x="95" y="1030"/>
                  <a:pt x="238" y="1252"/>
                  <a:pt x="396" y="1268"/>
                </a:cubicBezTo>
                <a:lnTo>
                  <a:pt x="602" y="935"/>
                </a:lnTo>
                <a:lnTo>
                  <a:pt x="1426" y="1284"/>
                </a:lnTo>
                <a:cubicBezTo>
                  <a:pt x="1315" y="1046"/>
                  <a:pt x="1125" y="872"/>
                  <a:pt x="887" y="809"/>
                </a:cubicBezTo>
                <a:lnTo>
                  <a:pt x="967" y="587"/>
                </a:lnTo>
                <a:cubicBezTo>
                  <a:pt x="967" y="587"/>
                  <a:pt x="930" y="577"/>
                  <a:pt x="883" y="577"/>
                </a:cubicBezTo>
                <a:cubicBezTo>
                  <a:pt x="829" y="577"/>
                  <a:pt x="763" y="590"/>
                  <a:pt x="729" y="650"/>
                </a:cubicBezTo>
                <a:cubicBezTo>
                  <a:pt x="729" y="650"/>
                  <a:pt x="491" y="80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17"/>
          <p:cNvGrpSpPr/>
          <p:nvPr/>
        </p:nvGrpSpPr>
        <p:grpSpPr>
          <a:xfrm rot="10800000">
            <a:off x="6781560" y="-33325"/>
            <a:ext cx="2732365" cy="1136663"/>
            <a:chOff x="-32" y="3833549"/>
            <a:chExt cx="3148974" cy="1309972"/>
          </a:xfrm>
        </p:grpSpPr>
        <p:sp>
          <p:nvSpPr>
            <p:cNvPr id="211" name="Google Shape;211;p17"/>
            <p:cNvSpPr/>
            <p:nvPr/>
          </p:nvSpPr>
          <p:spPr>
            <a:xfrm flipH="1">
              <a:off x="-32" y="3833549"/>
              <a:ext cx="3148974" cy="1309972"/>
            </a:xfrm>
            <a:custGeom>
              <a:avLst/>
              <a:gdLst/>
              <a:ahLst/>
              <a:cxnLst/>
              <a:rect l="l" t="t" r="r" b="b"/>
              <a:pathLst>
                <a:path w="53089" h="22085" extrusionOk="0">
                  <a:moveTo>
                    <a:pt x="53089" y="0"/>
                  </a:moveTo>
                  <a:lnTo>
                    <a:pt x="53089" y="0"/>
                  </a:lnTo>
                  <a:cubicBezTo>
                    <a:pt x="52202" y="95"/>
                    <a:pt x="51489" y="776"/>
                    <a:pt x="51362" y="1664"/>
                  </a:cubicBezTo>
                  <a:cubicBezTo>
                    <a:pt x="51362" y="1664"/>
                    <a:pt x="49969" y="253"/>
                    <a:pt x="47730" y="253"/>
                  </a:cubicBezTo>
                  <a:cubicBezTo>
                    <a:pt x="46967" y="253"/>
                    <a:pt x="46105" y="417"/>
                    <a:pt x="45168" y="856"/>
                  </a:cubicBezTo>
                  <a:cubicBezTo>
                    <a:pt x="41460" y="2567"/>
                    <a:pt x="42728" y="7525"/>
                    <a:pt x="42728" y="7525"/>
                  </a:cubicBezTo>
                  <a:cubicBezTo>
                    <a:pt x="42151" y="7304"/>
                    <a:pt x="41545" y="7198"/>
                    <a:pt x="40940" y="7198"/>
                  </a:cubicBezTo>
                  <a:cubicBezTo>
                    <a:pt x="40765" y="7198"/>
                    <a:pt x="40589" y="7207"/>
                    <a:pt x="40415" y="7224"/>
                  </a:cubicBezTo>
                  <a:cubicBezTo>
                    <a:pt x="37563" y="7414"/>
                    <a:pt x="37500" y="9205"/>
                    <a:pt x="37500" y="9205"/>
                  </a:cubicBezTo>
                  <a:cubicBezTo>
                    <a:pt x="37500" y="9205"/>
                    <a:pt x="35955" y="8672"/>
                    <a:pt x="34017" y="8672"/>
                  </a:cubicBezTo>
                  <a:cubicBezTo>
                    <a:pt x="32416" y="8672"/>
                    <a:pt x="30546" y="9035"/>
                    <a:pt x="29056" y="10361"/>
                  </a:cubicBezTo>
                  <a:cubicBezTo>
                    <a:pt x="25745" y="13292"/>
                    <a:pt x="27867" y="15827"/>
                    <a:pt x="27867" y="15827"/>
                  </a:cubicBezTo>
                  <a:cubicBezTo>
                    <a:pt x="27308" y="15702"/>
                    <a:pt x="26826" y="15650"/>
                    <a:pt x="26410" y="15650"/>
                  </a:cubicBezTo>
                  <a:cubicBezTo>
                    <a:pt x="24127" y="15650"/>
                    <a:pt x="23843" y="17237"/>
                    <a:pt x="23843" y="17237"/>
                  </a:cubicBezTo>
                  <a:lnTo>
                    <a:pt x="22909" y="16983"/>
                  </a:lnTo>
                  <a:cubicBezTo>
                    <a:pt x="24067" y="14454"/>
                    <a:pt x="21435" y="14194"/>
                    <a:pt x="20304" y="14194"/>
                  </a:cubicBezTo>
                  <a:cubicBezTo>
                    <a:pt x="20012" y="14194"/>
                    <a:pt x="19819" y="14211"/>
                    <a:pt x="19819" y="14211"/>
                  </a:cubicBezTo>
                  <a:cubicBezTo>
                    <a:pt x="19819" y="14211"/>
                    <a:pt x="23241" y="12880"/>
                    <a:pt x="21530" y="10314"/>
                  </a:cubicBezTo>
                  <a:cubicBezTo>
                    <a:pt x="20397" y="8604"/>
                    <a:pt x="18820" y="8165"/>
                    <a:pt x="17437" y="8165"/>
                  </a:cubicBezTo>
                  <a:cubicBezTo>
                    <a:pt x="16731" y="8165"/>
                    <a:pt x="16077" y="8279"/>
                    <a:pt x="15558" y="8397"/>
                  </a:cubicBezTo>
                  <a:cubicBezTo>
                    <a:pt x="13657" y="8840"/>
                    <a:pt x="9728" y="10932"/>
                    <a:pt x="10995" y="14575"/>
                  </a:cubicBezTo>
                  <a:cubicBezTo>
                    <a:pt x="10434" y="13993"/>
                    <a:pt x="9668" y="13681"/>
                    <a:pt x="8894" y="13681"/>
                  </a:cubicBezTo>
                  <a:cubicBezTo>
                    <a:pt x="8466" y="13681"/>
                    <a:pt x="8036" y="13776"/>
                    <a:pt x="7637" y="13973"/>
                  </a:cubicBezTo>
                  <a:cubicBezTo>
                    <a:pt x="5656" y="14876"/>
                    <a:pt x="6147" y="16540"/>
                    <a:pt x="7130" y="17237"/>
                  </a:cubicBezTo>
                  <a:cubicBezTo>
                    <a:pt x="7130" y="17237"/>
                    <a:pt x="0" y="17300"/>
                    <a:pt x="0" y="22085"/>
                  </a:cubicBezTo>
                  <a:lnTo>
                    <a:pt x="53073" y="22085"/>
                  </a:lnTo>
                  <a:lnTo>
                    <a:pt x="530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7"/>
            <p:cNvSpPr/>
            <p:nvPr/>
          </p:nvSpPr>
          <p:spPr>
            <a:xfrm flipH="1">
              <a:off x="832257" y="4608506"/>
              <a:ext cx="705789" cy="508567"/>
            </a:xfrm>
            <a:custGeom>
              <a:avLst/>
              <a:gdLst/>
              <a:ahLst/>
              <a:cxnLst/>
              <a:rect l="l" t="t" r="r" b="b"/>
              <a:pathLst>
                <a:path w="11899" h="8574" extrusionOk="0">
                  <a:moveTo>
                    <a:pt x="9826" y="0"/>
                  </a:moveTo>
                  <a:cubicBezTo>
                    <a:pt x="7951" y="0"/>
                    <a:pt x="8381" y="2410"/>
                    <a:pt x="8381" y="2410"/>
                  </a:cubicBezTo>
                  <a:cubicBezTo>
                    <a:pt x="8381" y="2410"/>
                    <a:pt x="7994" y="1842"/>
                    <a:pt x="7375" y="1842"/>
                  </a:cubicBezTo>
                  <a:cubicBezTo>
                    <a:pt x="7263" y="1842"/>
                    <a:pt x="7144" y="1860"/>
                    <a:pt x="7019" y="1903"/>
                  </a:cubicBezTo>
                  <a:cubicBezTo>
                    <a:pt x="6195" y="2204"/>
                    <a:pt x="6765" y="3234"/>
                    <a:pt x="6765" y="3234"/>
                  </a:cubicBezTo>
                  <a:cubicBezTo>
                    <a:pt x="6765" y="3234"/>
                    <a:pt x="5233" y="1951"/>
                    <a:pt x="3689" y="1951"/>
                  </a:cubicBezTo>
                  <a:cubicBezTo>
                    <a:pt x="3030" y="1951"/>
                    <a:pt x="2368" y="2185"/>
                    <a:pt x="1822" y="2854"/>
                  </a:cubicBezTo>
                  <a:cubicBezTo>
                    <a:pt x="0" y="5088"/>
                    <a:pt x="2773" y="7528"/>
                    <a:pt x="2773" y="7528"/>
                  </a:cubicBezTo>
                  <a:cubicBezTo>
                    <a:pt x="2773" y="7528"/>
                    <a:pt x="2556" y="7430"/>
                    <a:pt x="2272" y="7430"/>
                  </a:cubicBezTo>
                  <a:cubicBezTo>
                    <a:pt x="1870" y="7430"/>
                    <a:pt x="1335" y="7626"/>
                    <a:pt x="1094" y="8573"/>
                  </a:cubicBezTo>
                  <a:cubicBezTo>
                    <a:pt x="1575" y="8049"/>
                    <a:pt x="2247" y="7753"/>
                    <a:pt x="2951" y="7753"/>
                  </a:cubicBezTo>
                  <a:cubicBezTo>
                    <a:pt x="3034" y="7753"/>
                    <a:pt x="3117" y="7757"/>
                    <a:pt x="3201" y="7765"/>
                  </a:cubicBezTo>
                  <a:cubicBezTo>
                    <a:pt x="3201" y="7765"/>
                    <a:pt x="2123" y="5927"/>
                    <a:pt x="3201" y="4201"/>
                  </a:cubicBezTo>
                  <a:cubicBezTo>
                    <a:pt x="3636" y="3496"/>
                    <a:pt x="4385" y="3286"/>
                    <a:pt x="5123" y="3286"/>
                  </a:cubicBezTo>
                  <a:cubicBezTo>
                    <a:pt x="6210" y="3286"/>
                    <a:pt x="7272" y="3741"/>
                    <a:pt x="7272" y="3741"/>
                  </a:cubicBezTo>
                  <a:cubicBezTo>
                    <a:pt x="7272" y="3741"/>
                    <a:pt x="7114" y="2806"/>
                    <a:pt x="7557" y="2553"/>
                  </a:cubicBezTo>
                  <a:cubicBezTo>
                    <a:pt x="7612" y="2525"/>
                    <a:pt x="7669" y="2513"/>
                    <a:pt x="7728" y="2513"/>
                  </a:cubicBezTo>
                  <a:cubicBezTo>
                    <a:pt x="8168" y="2513"/>
                    <a:pt x="8698" y="3203"/>
                    <a:pt x="8698" y="3203"/>
                  </a:cubicBezTo>
                  <a:cubicBezTo>
                    <a:pt x="8698" y="3203"/>
                    <a:pt x="9142" y="1713"/>
                    <a:pt x="9997" y="1523"/>
                  </a:cubicBezTo>
                  <a:cubicBezTo>
                    <a:pt x="10057" y="1508"/>
                    <a:pt x="10118" y="1502"/>
                    <a:pt x="10178" y="1502"/>
                  </a:cubicBezTo>
                  <a:cubicBezTo>
                    <a:pt x="10957" y="1502"/>
                    <a:pt x="11708" y="2648"/>
                    <a:pt x="11708" y="2648"/>
                  </a:cubicBezTo>
                  <a:cubicBezTo>
                    <a:pt x="11708" y="2648"/>
                    <a:pt x="11898" y="82"/>
                    <a:pt x="9918" y="2"/>
                  </a:cubicBezTo>
                  <a:cubicBezTo>
                    <a:pt x="9887" y="1"/>
                    <a:pt x="9856" y="0"/>
                    <a:pt x="9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" name="Google Shape;213;p17"/>
          <p:cNvSpPr/>
          <p:nvPr/>
        </p:nvSpPr>
        <p:spPr>
          <a:xfrm flipH="1">
            <a:off x="-998798" y="61650"/>
            <a:ext cx="2595073" cy="598904"/>
          </a:xfrm>
          <a:custGeom>
            <a:avLst/>
            <a:gdLst/>
            <a:ahLst/>
            <a:cxnLst/>
            <a:rect l="l" t="t" r="r" b="b"/>
            <a:pathLst>
              <a:path w="24161" h="5576" extrusionOk="0">
                <a:moveTo>
                  <a:pt x="3253" y="0"/>
                </a:moveTo>
                <a:cubicBezTo>
                  <a:pt x="2984" y="0"/>
                  <a:pt x="2733" y="49"/>
                  <a:pt x="2504" y="157"/>
                </a:cubicBezTo>
                <a:cubicBezTo>
                  <a:pt x="0" y="1346"/>
                  <a:pt x="2108" y="5576"/>
                  <a:pt x="2108" y="5576"/>
                </a:cubicBezTo>
                <a:lnTo>
                  <a:pt x="24160" y="5576"/>
                </a:lnTo>
                <a:lnTo>
                  <a:pt x="20326" y="4910"/>
                </a:lnTo>
                <a:cubicBezTo>
                  <a:pt x="20326" y="4910"/>
                  <a:pt x="20073" y="3199"/>
                  <a:pt x="19012" y="2930"/>
                </a:cubicBezTo>
                <a:cubicBezTo>
                  <a:pt x="18943" y="2913"/>
                  <a:pt x="18875" y="2906"/>
                  <a:pt x="18808" y="2906"/>
                </a:cubicBezTo>
                <a:cubicBezTo>
                  <a:pt x="17835" y="2906"/>
                  <a:pt x="17031" y="4514"/>
                  <a:pt x="17031" y="4514"/>
                </a:cubicBezTo>
                <a:cubicBezTo>
                  <a:pt x="17031" y="4514"/>
                  <a:pt x="16508" y="3072"/>
                  <a:pt x="15843" y="3072"/>
                </a:cubicBezTo>
                <a:cubicBezTo>
                  <a:pt x="15178" y="3072"/>
                  <a:pt x="14655" y="4657"/>
                  <a:pt x="14655" y="4657"/>
                </a:cubicBezTo>
                <a:cubicBezTo>
                  <a:pt x="14655" y="4657"/>
                  <a:pt x="13392" y="3298"/>
                  <a:pt x="11997" y="3298"/>
                </a:cubicBezTo>
                <a:cubicBezTo>
                  <a:pt x="11886" y="3298"/>
                  <a:pt x="11773" y="3307"/>
                  <a:pt x="11661" y="3326"/>
                </a:cubicBezTo>
                <a:cubicBezTo>
                  <a:pt x="10251" y="3548"/>
                  <a:pt x="10298" y="4910"/>
                  <a:pt x="10298" y="4910"/>
                </a:cubicBezTo>
                <a:cubicBezTo>
                  <a:pt x="10298" y="4910"/>
                  <a:pt x="5938" y="0"/>
                  <a:pt x="325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7"/>
          <p:cNvSpPr/>
          <p:nvPr/>
        </p:nvSpPr>
        <p:spPr>
          <a:xfrm flipH="1">
            <a:off x="6430480" y="4370775"/>
            <a:ext cx="3434520" cy="723669"/>
          </a:xfrm>
          <a:custGeom>
            <a:avLst/>
            <a:gdLst/>
            <a:ahLst/>
            <a:cxnLst/>
            <a:rect l="l" t="t" r="r" b="b"/>
            <a:pathLst>
              <a:path w="25064" h="5281" extrusionOk="0">
                <a:moveTo>
                  <a:pt x="9628" y="1"/>
                </a:moveTo>
                <a:cubicBezTo>
                  <a:pt x="8350" y="1"/>
                  <a:pt x="7652" y="1605"/>
                  <a:pt x="7652" y="1605"/>
                </a:cubicBezTo>
                <a:cubicBezTo>
                  <a:pt x="7652" y="1605"/>
                  <a:pt x="7311" y="1130"/>
                  <a:pt x="6769" y="1130"/>
                </a:cubicBezTo>
                <a:cubicBezTo>
                  <a:pt x="6692" y="1130"/>
                  <a:pt x="6611" y="1140"/>
                  <a:pt x="6527" y="1161"/>
                </a:cubicBezTo>
                <a:cubicBezTo>
                  <a:pt x="5858" y="1317"/>
                  <a:pt x="6121" y="2542"/>
                  <a:pt x="6776" y="2631"/>
                </a:cubicBezTo>
                <a:lnTo>
                  <a:pt x="6776" y="2631"/>
                </a:lnTo>
                <a:cubicBezTo>
                  <a:pt x="6753" y="2629"/>
                  <a:pt x="6720" y="2627"/>
                  <a:pt x="6681" y="2627"/>
                </a:cubicBezTo>
                <a:cubicBezTo>
                  <a:pt x="6434" y="2627"/>
                  <a:pt x="5936" y="2700"/>
                  <a:pt x="6020" y="3300"/>
                </a:cubicBezTo>
                <a:cubicBezTo>
                  <a:pt x="6020" y="3300"/>
                  <a:pt x="5275" y="2921"/>
                  <a:pt x="4725" y="2921"/>
                </a:cubicBezTo>
                <a:cubicBezTo>
                  <a:pt x="4405" y="2921"/>
                  <a:pt x="4151" y="3050"/>
                  <a:pt x="4151" y="3458"/>
                </a:cubicBezTo>
                <a:cubicBezTo>
                  <a:pt x="4151" y="5106"/>
                  <a:pt x="1553" y="4647"/>
                  <a:pt x="539" y="4963"/>
                </a:cubicBezTo>
                <a:cubicBezTo>
                  <a:pt x="0" y="5106"/>
                  <a:pt x="444" y="5264"/>
                  <a:pt x="444" y="5264"/>
                </a:cubicBezTo>
                <a:lnTo>
                  <a:pt x="4547" y="5280"/>
                </a:lnTo>
                <a:lnTo>
                  <a:pt x="25063" y="5280"/>
                </a:lnTo>
                <a:cubicBezTo>
                  <a:pt x="25063" y="5280"/>
                  <a:pt x="24628" y="4242"/>
                  <a:pt x="23696" y="4242"/>
                </a:cubicBezTo>
                <a:cubicBezTo>
                  <a:pt x="23560" y="4242"/>
                  <a:pt x="23414" y="4264"/>
                  <a:pt x="23257" y="4314"/>
                </a:cubicBezTo>
                <a:cubicBezTo>
                  <a:pt x="23167" y="4343"/>
                  <a:pt x="23096" y="4356"/>
                  <a:pt x="23040" y="4356"/>
                </a:cubicBezTo>
                <a:cubicBezTo>
                  <a:pt x="22321" y="4356"/>
                  <a:pt x="24071" y="2175"/>
                  <a:pt x="21514" y="2175"/>
                </a:cubicBezTo>
                <a:cubicBezTo>
                  <a:pt x="20485" y="2175"/>
                  <a:pt x="20104" y="2682"/>
                  <a:pt x="20057" y="3300"/>
                </a:cubicBezTo>
                <a:cubicBezTo>
                  <a:pt x="20057" y="3300"/>
                  <a:pt x="20021" y="3292"/>
                  <a:pt x="19966" y="3292"/>
                </a:cubicBezTo>
                <a:cubicBezTo>
                  <a:pt x="19782" y="3292"/>
                  <a:pt x="19387" y="3386"/>
                  <a:pt x="19423" y="4203"/>
                </a:cubicBezTo>
                <a:cubicBezTo>
                  <a:pt x="19423" y="4203"/>
                  <a:pt x="18856" y="3636"/>
                  <a:pt x="18373" y="3636"/>
                </a:cubicBezTo>
                <a:cubicBezTo>
                  <a:pt x="18268" y="3636"/>
                  <a:pt x="18167" y="3663"/>
                  <a:pt x="18077" y="3728"/>
                </a:cubicBezTo>
                <a:cubicBezTo>
                  <a:pt x="17600" y="4070"/>
                  <a:pt x="17124" y="4943"/>
                  <a:pt x="16228" y="4943"/>
                </a:cubicBezTo>
                <a:cubicBezTo>
                  <a:pt x="16170" y="4943"/>
                  <a:pt x="16110" y="4939"/>
                  <a:pt x="16049" y="4932"/>
                </a:cubicBezTo>
                <a:cubicBezTo>
                  <a:pt x="15194" y="4838"/>
                  <a:pt x="14779" y="3867"/>
                  <a:pt x="14404" y="3867"/>
                </a:cubicBezTo>
                <a:cubicBezTo>
                  <a:pt x="14334" y="3867"/>
                  <a:pt x="14265" y="3901"/>
                  <a:pt x="14195" y="3981"/>
                </a:cubicBezTo>
                <a:cubicBezTo>
                  <a:pt x="14195" y="3981"/>
                  <a:pt x="13851" y="3680"/>
                  <a:pt x="13535" y="3680"/>
                </a:cubicBezTo>
                <a:cubicBezTo>
                  <a:pt x="13468" y="3680"/>
                  <a:pt x="13401" y="3694"/>
                  <a:pt x="13340" y="3728"/>
                </a:cubicBezTo>
                <a:cubicBezTo>
                  <a:pt x="13323" y="3738"/>
                  <a:pt x="13308" y="3743"/>
                  <a:pt x="13295" y="3743"/>
                </a:cubicBezTo>
                <a:cubicBezTo>
                  <a:pt x="13065" y="3743"/>
                  <a:pt x="13429" y="2166"/>
                  <a:pt x="12614" y="2166"/>
                </a:cubicBezTo>
                <a:cubicBezTo>
                  <a:pt x="12578" y="2166"/>
                  <a:pt x="12540" y="2169"/>
                  <a:pt x="12500" y="2175"/>
                </a:cubicBezTo>
                <a:cubicBezTo>
                  <a:pt x="11486" y="2349"/>
                  <a:pt x="11534" y="3411"/>
                  <a:pt x="11534" y="3411"/>
                </a:cubicBezTo>
                <a:cubicBezTo>
                  <a:pt x="11534" y="3411"/>
                  <a:pt x="11486" y="2460"/>
                  <a:pt x="11201" y="2397"/>
                </a:cubicBezTo>
                <a:cubicBezTo>
                  <a:pt x="10916" y="2349"/>
                  <a:pt x="11819" y="654"/>
                  <a:pt x="10187" y="100"/>
                </a:cubicBezTo>
                <a:cubicBezTo>
                  <a:pt x="9990" y="31"/>
                  <a:pt x="9803" y="1"/>
                  <a:pt x="962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7"/>
          <p:cNvSpPr/>
          <p:nvPr/>
        </p:nvSpPr>
        <p:spPr>
          <a:xfrm flipH="1">
            <a:off x="419897" y="1247900"/>
            <a:ext cx="689152" cy="253275"/>
          </a:xfrm>
          <a:custGeom>
            <a:avLst/>
            <a:gdLst/>
            <a:ahLst/>
            <a:cxnLst/>
            <a:rect l="l" t="t" r="r" b="b"/>
            <a:pathLst>
              <a:path w="3882" h="1427" extrusionOk="0">
                <a:moveTo>
                  <a:pt x="2345" y="1"/>
                </a:moveTo>
                <a:cubicBezTo>
                  <a:pt x="1965" y="33"/>
                  <a:pt x="1664" y="492"/>
                  <a:pt x="1664" y="492"/>
                </a:cubicBezTo>
                <a:cubicBezTo>
                  <a:pt x="1479" y="350"/>
                  <a:pt x="1317" y="302"/>
                  <a:pt x="1183" y="302"/>
                </a:cubicBezTo>
                <a:cubicBezTo>
                  <a:pt x="915" y="302"/>
                  <a:pt x="761" y="492"/>
                  <a:pt x="761" y="492"/>
                </a:cubicBezTo>
                <a:lnTo>
                  <a:pt x="1252" y="714"/>
                </a:lnTo>
                <a:cubicBezTo>
                  <a:pt x="1190" y="701"/>
                  <a:pt x="1126" y="696"/>
                  <a:pt x="1063" y="696"/>
                </a:cubicBezTo>
                <a:cubicBezTo>
                  <a:pt x="884" y="696"/>
                  <a:pt x="703" y="743"/>
                  <a:pt x="539" y="825"/>
                </a:cubicBezTo>
                <a:cubicBezTo>
                  <a:pt x="32" y="1126"/>
                  <a:pt x="0" y="1427"/>
                  <a:pt x="0" y="1427"/>
                </a:cubicBezTo>
                <a:lnTo>
                  <a:pt x="1378" y="1031"/>
                </a:lnTo>
                <a:cubicBezTo>
                  <a:pt x="1489" y="1170"/>
                  <a:pt x="1708" y="1208"/>
                  <a:pt x="1911" y="1208"/>
                </a:cubicBezTo>
                <a:cubicBezTo>
                  <a:pt x="2146" y="1208"/>
                  <a:pt x="2361" y="1158"/>
                  <a:pt x="2361" y="1158"/>
                </a:cubicBezTo>
                <a:lnTo>
                  <a:pt x="2899" y="1427"/>
                </a:lnTo>
                <a:cubicBezTo>
                  <a:pt x="3105" y="1379"/>
                  <a:pt x="3264" y="1237"/>
                  <a:pt x="3295" y="1047"/>
                </a:cubicBezTo>
                <a:lnTo>
                  <a:pt x="2598" y="952"/>
                </a:lnTo>
                <a:lnTo>
                  <a:pt x="2329" y="777"/>
                </a:lnTo>
                <a:cubicBezTo>
                  <a:pt x="2376" y="540"/>
                  <a:pt x="3882" y="144"/>
                  <a:pt x="3882" y="144"/>
                </a:cubicBezTo>
                <a:cubicBezTo>
                  <a:pt x="3359" y="64"/>
                  <a:pt x="2852" y="17"/>
                  <a:pt x="23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7"/>
          <p:cNvSpPr/>
          <p:nvPr/>
        </p:nvSpPr>
        <p:spPr>
          <a:xfrm flipH="1">
            <a:off x="8084424" y="1017702"/>
            <a:ext cx="555751" cy="355842"/>
          </a:xfrm>
          <a:custGeom>
            <a:avLst/>
            <a:gdLst/>
            <a:ahLst/>
            <a:cxnLst/>
            <a:rect l="l" t="t" r="r" b="b"/>
            <a:pathLst>
              <a:path w="2599" h="1664" extrusionOk="0">
                <a:moveTo>
                  <a:pt x="1" y="0"/>
                </a:moveTo>
                <a:lnTo>
                  <a:pt x="1" y="0"/>
                </a:lnTo>
                <a:cubicBezTo>
                  <a:pt x="112" y="269"/>
                  <a:pt x="254" y="523"/>
                  <a:pt x="429" y="745"/>
                </a:cubicBezTo>
                <a:cubicBezTo>
                  <a:pt x="539" y="887"/>
                  <a:pt x="666" y="1014"/>
                  <a:pt x="825" y="1125"/>
                </a:cubicBezTo>
                <a:lnTo>
                  <a:pt x="318" y="1125"/>
                </a:lnTo>
                <a:cubicBezTo>
                  <a:pt x="318" y="1125"/>
                  <a:pt x="191" y="1553"/>
                  <a:pt x="856" y="1664"/>
                </a:cubicBezTo>
                <a:lnTo>
                  <a:pt x="1189" y="1410"/>
                </a:lnTo>
                <a:cubicBezTo>
                  <a:pt x="1189" y="1410"/>
                  <a:pt x="1650" y="1584"/>
                  <a:pt x="2120" y="1584"/>
                </a:cubicBezTo>
                <a:cubicBezTo>
                  <a:pt x="2285" y="1584"/>
                  <a:pt x="2451" y="1563"/>
                  <a:pt x="2599" y="1505"/>
                </a:cubicBezTo>
                <a:cubicBezTo>
                  <a:pt x="2282" y="1315"/>
                  <a:pt x="1918" y="1188"/>
                  <a:pt x="1537" y="1141"/>
                </a:cubicBezTo>
                <a:lnTo>
                  <a:pt x="1807" y="982"/>
                </a:lnTo>
                <a:cubicBezTo>
                  <a:pt x="1743" y="903"/>
                  <a:pt x="1652" y="864"/>
                  <a:pt x="1563" y="864"/>
                </a:cubicBezTo>
                <a:cubicBezTo>
                  <a:pt x="1474" y="864"/>
                  <a:pt x="1387" y="903"/>
                  <a:pt x="1332" y="982"/>
                </a:cubicBezTo>
                <a:cubicBezTo>
                  <a:pt x="1268" y="761"/>
                  <a:pt x="1110" y="570"/>
                  <a:pt x="904" y="475"/>
                </a:cubicBezTo>
                <a:cubicBezTo>
                  <a:pt x="587" y="333"/>
                  <a:pt x="286" y="190"/>
                  <a:pt x="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7"/>
          <p:cNvSpPr/>
          <p:nvPr/>
        </p:nvSpPr>
        <p:spPr>
          <a:xfrm>
            <a:off x="-348125" y="4480600"/>
            <a:ext cx="2872380" cy="662903"/>
          </a:xfrm>
          <a:custGeom>
            <a:avLst/>
            <a:gdLst/>
            <a:ahLst/>
            <a:cxnLst/>
            <a:rect l="l" t="t" r="r" b="b"/>
            <a:pathLst>
              <a:path w="24161" h="5576" extrusionOk="0">
                <a:moveTo>
                  <a:pt x="3253" y="0"/>
                </a:moveTo>
                <a:cubicBezTo>
                  <a:pt x="2984" y="0"/>
                  <a:pt x="2733" y="49"/>
                  <a:pt x="2504" y="157"/>
                </a:cubicBezTo>
                <a:cubicBezTo>
                  <a:pt x="0" y="1346"/>
                  <a:pt x="2108" y="5576"/>
                  <a:pt x="2108" y="5576"/>
                </a:cubicBezTo>
                <a:lnTo>
                  <a:pt x="24160" y="5576"/>
                </a:lnTo>
                <a:lnTo>
                  <a:pt x="20326" y="4910"/>
                </a:lnTo>
                <a:cubicBezTo>
                  <a:pt x="20326" y="4910"/>
                  <a:pt x="20073" y="3199"/>
                  <a:pt x="19012" y="2930"/>
                </a:cubicBezTo>
                <a:cubicBezTo>
                  <a:pt x="18943" y="2913"/>
                  <a:pt x="18875" y="2906"/>
                  <a:pt x="18808" y="2906"/>
                </a:cubicBezTo>
                <a:cubicBezTo>
                  <a:pt x="17835" y="2906"/>
                  <a:pt x="17031" y="4514"/>
                  <a:pt x="17031" y="4514"/>
                </a:cubicBezTo>
                <a:cubicBezTo>
                  <a:pt x="17031" y="4514"/>
                  <a:pt x="16508" y="3072"/>
                  <a:pt x="15843" y="3072"/>
                </a:cubicBezTo>
                <a:cubicBezTo>
                  <a:pt x="15178" y="3072"/>
                  <a:pt x="14655" y="4657"/>
                  <a:pt x="14655" y="4657"/>
                </a:cubicBezTo>
                <a:cubicBezTo>
                  <a:pt x="14655" y="4657"/>
                  <a:pt x="13392" y="3298"/>
                  <a:pt x="11997" y="3298"/>
                </a:cubicBezTo>
                <a:cubicBezTo>
                  <a:pt x="11886" y="3298"/>
                  <a:pt x="11773" y="3307"/>
                  <a:pt x="11661" y="3326"/>
                </a:cubicBezTo>
                <a:cubicBezTo>
                  <a:pt x="10251" y="3548"/>
                  <a:pt x="10298" y="4910"/>
                  <a:pt x="10298" y="4910"/>
                </a:cubicBezTo>
                <a:cubicBezTo>
                  <a:pt x="10298" y="4910"/>
                  <a:pt x="5938" y="0"/>
                  <a:pt x="325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7"/>
          <p:cNvSpPr txBox="1">
            <a:spLocks noGrp="1"/>
          </p:cNvSpPr>
          <p:nvPr>
            <p:ph type="title"/>
          </p:nvPr>
        </p:nvSpPr>
        <p:spPr>
          <a:xfrm>
            <a:off x="796200" y="25757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9" name="Google Shape;219;p17"/>
          <p:cNvSpPr txBox="1">
            <a:spLocks noGrp="1"/>
          </p:cNvSpPr>
          <p:nvPr>
            <p:ph type="subTitle" idx="1"/>
          </p:nvPr>
        </p:nvSpPr>
        <p:spPr>
          <a:xfrm>
            <a:off x="796200" y="3162256"/>
            <a:ext cx="2336400" cy="7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title" idx="2"/>
          </p:nvPr>
        </p:nvSpPr>
        <p:spPr>
          <a:xfrm>
            <a:off x="3403800" y="25757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1" name="Google Shape;221;p17"/>
          <p:cNvSpPr txBox="1">
            <a:spLocks noGrp="1"/>
          </p:cNvSpPr>
          <p:nvPr>
            <p:ph type="subTitle" idx="3"/>
          </p:nvPr>
        </p:nvSpPr>
        <p:spPr>
          <a:xfrm>
            <a:off x="3403800" y="3162256"/>
            <a:ext cx="2336400" cy="7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7"/>
          <p:cNvSpPr txBox="1">
            <a:spLocks noGrp="1"/>
          </p:cNvSpPr>
          <p:nvPr>
            <p:ph type="title" idx="4"/>
          </p:nvPr>
        </p:nvSpPr>
        <p:spPr>
          <a:xfrm>
            <a:off x="6011400" y="25757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3" name="Google Shape;223;p17"/>
          <p:cNvSpPr txBox="1">
            <a:spLocks noGrp="1"/>
          </p:cNvSpPr>
          <p:nvPr>
            <p:ph type="subTitle" idx="5"/>
          </p:nvPr>
        </p:nvSpPr>
        <p:spPr>
          <a:xfrm>
            <a:off x="6011400" y="3162256"/>
            <a:ext cx="2336400" cy="7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17"/>
          <p:cNvSpPr txBox="1">
            <a:spLocks noGrp="1"/>
          </p:cNvSpPr>
          <p:nvPr>
            <p:ph type="title" idx="6"/>
          </p:nvPr>
        </p:nvSpPr>
        <p:spPr>
          <a:xfrm>
            <a:off x="1546650" y="535000"/>
            <a:ext cx="60507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8332681" y="4423929"/>
            <a:ext cx="410248" cy="369150"/>
          </a:xfrm>
          <a:custGeom>
            <a:avLst/>
            <a:gdLst/>
            <a:ahLst/>
            <a:cxnLst/>
            <a:rect l="l" t="t" r="r" b="b"/>
            <a:pathLst>
              <a:path w="1427" h="1284" extrusionOk="0">
                <a:moveTo>
                  <a:pt x="0" y="1"/>
                </a:moveTo>
                <a:lnTo>
                  <a:pt x="476" y="824"/>
                </a:lnTo>
                <a:lnTo>
                  <a:pt x="95" y="1030"/>
                </a:lnTo>
                <a:cubicBezTo>
                  <a:pt x="95" y="1030"/>
                  <a:pt x="238" y="1252"/>
                  <a:pt x="396" y="1268"/>
                </a:cubicBezTo>
                <a:lnTo>
                  <a:pt x="602" y="935"/>
                </a:lnTo>
                <a:lnTo>
                  <a:pt x="1426" y="1284"/>
                </a:lnTo>
                <a:cubicBezTo>
                  <a:pt x="1315" y="1046"/>
                  <a:pt x="1125" y="872"/>
                  <a:pt x="887" y="809"/>
                </a:cubicBezTo>
                <a:lnTo>
                  <a:pt x="967" y="587"/>
                </a:lnTo>
                <a:cubicBezTo>
                  <a:pt x="967" y="587"/>
                  <a:pt x="930" y="577"/>
                  <a:pt x="883" y="577"/>
                </a:cubicBezTo>
                <a:cubicBezTo>
                  <a:pt x="829" y="577"/>
                  <a:pt x="763" y="590"/>
                  <a:pt x="729" y="650"/>
                </a:cubicBezTo>
                <a:cubicBezTo>
                  <a:pt x="729" y="650"/>
                  <a:pt x="491" y="80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7449164" y="1017704"/>
            <a:ext cx="555747" cy="204261"/>
          </a:xfrm>
          <a:custGeom>
            <a:avLst/>
            <a:gdLst/>
            <a:ahLst/>
            <a:cxnLst/>
            <a:rect l="l" t="t" r="r" b="b"/>
            <a:pathLst>
              <a:path w="3882" h="1427" extrusionOk="0">
                <a:moveTo>
                  <a:pt x="2345" y="1"/>
                </a:moveTo>
                <a:cubicBezTo>
                  <a:pt x="1965" y="33"/>
                  <a:pt x="1664" y="492"/>
                  <a:pt x="1664" y="492"/>
                </a:cubicBezTo>
                <a:cubicBezTo>
                  <a:pt x="1479" y="350"/>
                  <a:pt x="1317" y="302"/>
                  <a:pt x="1183" y="302"/>
                </a:cubicBezTo>
                <a:cubicBezTo>
                  <a:pt x="915" y="302"/>
                  <a:pt x="761" y="492"/>
                  <a:pt x="761" y="492"/>
                </a:cubicBezTo>
                <a:lnTo>
                  <a:pt x="1252" y="714"/>
                </a:lnTo>
                <a:cubicBezTo>
                  <a:pt x="1190" y="701"/>
                  <a:pt x="1126" y="696"/>
                  <a:pt x="1063" y="696"/>
                </a:cubicBezTo>
                <a:cubicBezTo>
                  <a:pt x="884" y="696"/>
                  <a:pt x="703" y="743"/>
                  <a:pt x="539" y="825"/>
                </a:cubicBezTo>
                <a:cubicBezTo>
                  <a:pt x="32" y="1126"/>
                  <a:pt x="0" y="1427"/>
                  <a:pt x="0" y="1427"/>
                </a:cubicBezTo>
                <a:lnTo>
                  <a:pt x="1378" y="1031"/>
                </a:lnTo>
                <a:cubicBezTo>
                  <a:pt x="1489" y="1170"/>
                  <a:pt x="1708" y="1208"/>
                  <a:pt x="1911" y="1208"/>
                </a:cubicBezTo>
                <a:cubicBezTo>
                  <a:pt x="2146" y="1208"/>
                  <a:pt x="2361" y="1158"/>
                  <a:pt x="2361" y="1158"/>
                </a:cubicBezTo>
                <a:lnTo>
                  <a:pt x="2899" y="1427"/>
                </a:lnTo>
                <a:cubicBezTo>
                  <a:pt x="3105" y="1379"/>
                  <a:pt x="3264" y="1237"/>
                  <a:pt x="3295" y="1047"/>
                </a:cubicBezTo>
                <a:lnTo>
                  <a:pt x="2598" y="952"/>
                </a:lnTo>
                <a:lnTo>
                  <a:pt x="2329" y="777"/>
                </a:lnTo>
                <a:cubicBezTo>
                  <a:pt x="2376" y="540"/>
                  <a:pt x="3882" y="144"/>
                  <a:pt x="3882" y="144"/>
                </a:cubicBezTo>
                <a:cubicBezTo>
                  <a:pt x="3359" y="64"/>
                  <a:pt x="2852" y="17"/>
                  <a:pt x="23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8"/>
          <p:cNvSpPr/>
          <p:nvPr/>
        </p:nvSpPr>
        <p:spPr>
          <a:xfrm>
            <a:off x="2887837" y="2708236"/>
            <a:ext cx="555750" cy="296952"/>
          </a:xfrm>
          <a:custGeom>
            <a:avLst/>
            <a:gdLst/>
            <a:ahLst/>
            <a:cxnLst/>
            <a:rect l="l" t="t" r="r" b="b"/>
            <a:pathLst>
              <a:path w="3423" h="1829" extrusionOk="0">
                <a:moveTo>
                  <a:pt x="2273" y="1"/>
                </a:moveTo>
                <a:cubicBezTo>
                  <a:pt x="2133" y="1"/>
                  <a:pt x="2028" y="7"/>
                  <a:pt x="1996" y="23"/>
                </a:cubicBezTo>
                <a:cubicBezTo>
                  <a:pt x="1854" y="149"/>
                  <a:pt x="1743" y="292"/>
                  <a:pt x="1664" y="466"/>
                </a:cubicBezTo>
                <a:cubicBezTo>
                  <a:pt x="1664" y="466"/>
                  <a:pt x="1515" y="346"/>
                  <a:pt x="1354" y="346"/>
                </a:cubicBezTo>
                <a:cubicBezTo>
                  <a:pt x="1304" y="346"/>
                  <a:pt x="1253" y="357"/>
                  <a:pt x="1204" y="387"/>
                </a:cubicBezTo>
                <a:cubicBezTo>
                  <a:pt x="1039" y="489"/>
                  <a:pt x="1047" y="499"/>
                  <a:pt x="1057" y="499"/>
                </a:cubicBezTo>
                <a:cubicBezTo>
                  <a:pt x="1059" y="499"/>
                  <a:pt x="1062" y="498"/>
                  <a:pt x="1062" y="498"/>
                </a:cubicBezTo>
                <a:cubicBezTo>
                  <a:pt x="1141" y="498"/>
                  <a:pt x="1236" y="530"/>
                  <a:pt x="1299" y="593"/>
                </a:cubicBezTo>
                <a:cubicBezTo>
                  <a:pt x="1299" y="593"/>
                  <a:pt x="824" y="625"/>
                  <a:pt x="745" y="704"/>
                </a:cubicBezTo>
                <a:cubicBezTo>
                  <a:pt x="475" y="1068"/>
                  <a:pt x="238" y="1449"/>
                  <a:pt x="0" y="1829"/>
                </a:cubicBezTo>
                <a:cubicBezTo>
                  <a:pt x="317" y="1734"/>
                  <a:pt x="586" y="1544"/>
                  <a:pt x="792" y="1290"/>
                </a:cubicBezTo>
                <a:cubicBezTo>
                  <a:pt x="1077" y="1274"/>
                  <a:pt x="1331" y="1163"/>
                  <a:pt x="1553" y="1005"/>
                </a:cubicBezTo>
                <a:lnTo>
                  <a:pt x="1711" y="1227"/>
                </a:lnTo>
                <a:lnTo>
                  <a:pt x="1616" y="1544"/>
                </a:lnTo>
                <a:cubicBezTo>
                  <a:pt x="1713" y="1571"/>
                  <a:pt x="1814" y="1584"/>
                  <a:pt x="1914" y="1584"/>
                </a:cubicBezTo>
                <a:cubicBezTo>
                  <a:pt x="2043" y="1584"/>
                  <a:pt x="2173" y="1563"/>
                  <a:pt x="2297" y="1528"/>
                </a:cubicBezTo>
                <a:cubicBezTo>
                  <a:pt x="2582" y="1401"/>
                  <a:pt x="2551" y="989"/>
                  <a:pt x="2551" y="989"/>
                </a:cubicBezTo>
                <a:lnTo>
                  <a:pt x="2107" y="973"/>
                </a:lnTo>
                <a:lnTo>
                  <a:pt x="1933" y="767"/>
                </a:lnTo>
                <a:cubicBezTo>
                  <a:pt x="1933" y="767"/>
                  <a:pt x="2472" y="609"/>
                  <a:pt x="2630" y="324"/>
                </a:cubicBezTo>
                <a:lnTo>
                  <a:pt x="3422" y="54"/>
                </a:lnTo>
                <a:cubicBezTo>
                  <a:pt x="3422" y="54"/>
                  <a:pt x="2691" y="1"/>
                  <a:pt x="227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147350" y="1659768"/>
            <a:ext cx="454052" cy="290734"/>
          </a:xfrm>
          <a:custGeom>
            <a:avLst/>
            <a:gdLst/>
            <a:ahLst/>
            <a:cxnLst/>
            <a:rect l="l" t="t" r="r" b="b"/>
            <a:pathLst>
              <a:path w="2599" h="1664" extrusionOk="0">
                <a:moveTo>
                  <a:pt x="1" y="0"/>
                </a:moveTo>
                <a:lnTo>
                  <a:pt x="1" y="0"/>
                </a:lnTo>
                <a:cubicBezTo>
                  <a:pt x="112" y="269"/>
                  <a:pt x="254" y="523"/>
                  <a:pt x="429" y="745"/>
                </a:cubicBezTo>
                <a:cubicBezTo>
                  <a:pt x="539" y="887"/>
                  <a:pt x="666" y="1014"/>
                  <a:pt x="825" y="1125"/>
                </a:cubicBezTo>
                <a:lnTo>
                  <a:pt x="318" y="1125"/>
                </a:lnTo>
                <a:cubicBezTo>
                  <a:pt x="318" y="1125"/>
                  <a:pt x="191" y="1553"/>
                  <a:pt x="856" y="1664"/>
                </a:cubicBezTo>
                <a:lnTo>
                  <a:pt x="1189" y="1410"/>
                </a:lnTo>
                <a:cubicBezTo>
                  <a:pt x="1189" y="1410"/>
                  <a:pt x="1650" y="1584"/>
                  <a:pt x="2120" y="1584"/>
                </a:cubicBezTo>
                <a:cubicBezTo>
                  <a:pt x="2285" y="1584"/>
                  <a:pt x="2451" y="1563"/>
                  <a:pt x="2599" y="1505"/>
                </a:cubicBezTo>
                <a:cubicBezTo>
                  <a:pt x="2282" y="1315"/>
                  <a:pt x="1918" y="1188"/>
                  <a:pt x="1537" y="1141"/>
                </a:cubicBezTo>
                <a:lnTo>
                  <a:pt x="1807" y="982"/>
                </a:lnTo>
                <a:cubicBezTo>
                  <a:pt x="1743" y="903"/>
                  <a:pt x="1652" y="864"/>
                  <a:pt x="1563" y="864"/>
                </a:cubicBezTo>
                <a:cubicBezTo>
                  <a:pt x="1474" y="864"/>
                  <a:pt x="1387" y="903"/>
                  <a:pt x="1332" y="982"/>
                </a:cubicBezTo>
                <a:cubicBezTo>
                  <a:pt x="1268" y="761"/>
                  <a:pt x="1110" y="570"/>
                  <a:pt x="904" y="475"/>
                </a:cubicBezTo>
                <a:cubicBezTo>
                  <a:pt x="587" y="333"/>
                  <a:pt x="286" y="190"/>
                  <a:pt x="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8"/>
          <p:cNvSpPr/>
          <p:nvPr/>
        </p:nvSpPr>
        <p:spPr>
          <a:xfrm rot="10800000" flipH="1">
            <a:off x="6310025" y="-28463"/>
            <a:ext cx="2834019" cy="1180138"/>
          </a:xfrm>
          <a:custGeom>
            <a:avLst/>
            <a:gdLst/>
            <a:ahLst/>
            <a:cxnLst/>
            <a:rect l="l" t="t" r="r" b="b"/>
            <a:pathLst>
              <a:path w="53074" h="22101" extrusionOk="0">
                <a:moveTo>
                  <a:pt x="53058" y="0"/>
                </a:moveTo>
                <a:cubicBezTo>
                  <a:pt x="52186" y="95"/>
                  <a:pt x="51473" y="792"/>
                  <a:pt x="51347" y="1664"/>
                </a:cubicBezTo>
                <a:cubicBezTo>
                  <a:pt x="51347" y="1664"/>
                  <a:pt x="49952" y="260"/>
                  <a:pt x="47703" y="260"/>
                </a:cubicBezTo>
                <a:cubicBezTo>
                  <a:pt x="46939" y="260"/>
                  <a:pt x="46076" y="422"/>
                  <a:pt x="45136" y="856"/>
                </a:cubicBezTo>
                <a:cubicBezTo>
                  <a:pt x="41445" y="2583"/>
                  <a:pt x="42712" y="7525"/>
                  <a:pt x="42712" y="7525"/>
                </a:cubicBezTo>
                <a:cubicBezTo>
                  <a:pt x="42135" y="7304"/>
                  <a:pt x="41530" y="7198"/>
                  <a:pt x="40918" y="7198"/>
                </a:cubicBezTo>
                <a:cubicBezTo>
                  <a:pt x="40740" y="7198"/>
                  <a:pt x="40562" y="7207"/>
                  <a:pt x="40384" y="7224"/>
                </a:cubicBezTo>
                <a:cubicBezTo>
                  <a:pt x="37548" y="7430"/>
                  <a:pt x="37484" y="9205"/>
                  <a:pt x="37484" y="9205"/>
                </a:cubicBezTo>
                <a:cubicBezTo>
                  <a:pt x="37484" y="9205"/>
                  <a:pt x="35948" y="8675"/>
                  <a:pt x="34016" y="8675"/>
                </a:cubicBezTo>
                <a:cubicBezTo>
                  <a:pt x="32412" y="8675"/>
                  <a:pt x="30535" y="9040"/>
                  <a:pt x="29040" y="10377"/>
                </a:cubicBezTo>
                <a:cubicBezTo>
                  <a:pt x="25745" y="13308"/>
                  <a:pt x="27852" y="15827"/>
                  <a:pt x="27852" y="15827"/>
                </a:cubicBezTo>
                <a:cubicBezTo>
                  <a:pt x="27293" y="15703"/>
                  <a:pt x="26811" y="15650"/>
                  <a:pt x="26395" y="15650"/>
                </a:cubicBezTo>
                <a:cubicBezTo>
                  <a:pt x="24112" y="15650"/>
                  <a:pt x="23828" y="17237"/>
                  <a:pt x="23828" y="17237"/>
                </a:cubicBezTo>
                <a:lnTo>
                  <a:pt x="22893" y="16984"/>
                </a:lnTo>
                <a:cubicBezTo>
                  <a:pt x="24051" y="14454"/>
                  <a:pt x="21409" y="14194"/>
                  <a:pt x="20275" y="14194"/>
                </a:cubicBezTo>
                <a:cubicBezTo>
                  <a:pt x="19981" y="14194"/>
                  <a:pt x="19788" y="14211"/>
                  <a:pt x="19788" y="14211"/>
                </a:cubicBezTo>
                <a:cubicBezTo>
                  <a:pt x="19788" y="14211"/>
                  <a:pt x="23226" y="12912"/>
                  <a:pt x="21515" y="10330"/>
                </a:cubicBezTo>
                <a:cubicBezTo>
                  <a:pt x="20388" y="8628"/>
                  <a:pt x="18821" y="8185"/>
                  <a:pt x="17438" y="8185"/>
                </a:cubicBezTo>
                <a:cubicBezTo>
                  <a:pt x="16722" y="8185"/>
                  <a:pt x="16056" y="8304"/>
                  <a:pt x="15527" y="8428"/>
                </a:cubicBezTo>
                <a:cubicBezTo>
                  <a:pt x="13625" y="8856"/>
                  <a:pt x="9697" y="10963"/>
                  <a:pt x="10964" y="14607"/>
                </a:cubicBezTo>
                <a:lnTo>
                  <a:pt x="10964" y="14607"/>
                </a:lnTo>
                <a:cubicBezTo>
                  <a:pt x="10964" y="14607"/>
                  <a:pt x="10154" y="13703"/>
                  <a:pt x="8875" y="13703"/>
                </a:cubicBezTo>
                <a:cubicBezTo>
                  <a:pt x="8495" y="13703"/>
                  <a:pt x="8074" y="13783"/>
                  <a:pt x="7621" y="13989"/>
                </a:cubicBezTo>
                <a:cubicBezTo>
                  <a:pt x="5641" y="14908"/>
                  <a:pt x="6132" y="16572"/>
                  <a:pt x="7130" y="17253"/>
                </a:cubicBezTo>
                <a:cubicBezTo>
                  <a:pt x="7130" y="17253"/>
                  <a:pt x="1" y="17332"/>
                  <a:pt x="1" y="22101"/>
                </a:cubicBezTo>
                <a:lnTo>
                  <a:pt x="53073" y="22101"/>
                </a:lnTo>
                <a:lnTo>
                  <a:pt x="5305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8"/>
          <p:cNvSpPr/>
          <p:nvPr/>
        </p:nvSpPr>
        <p:spPr>
          <a:xfrm rot="10800000" flipH="1">
            <a:off x="-105300" y="-65162"/>
            <a:ext cx="2582514" cy="1470587"/>
          </a:xfrm>
          <a:custGeom>
            <a:avLst/>
            <a:gdLst/>
            <a:ahLst/>
            <a:cxnLst/>
            <a:rect l="l" t="t" r="r" b="b"/>
            <a:pathLst>
              <a:path w="36344" h="20695" extrusionOk="0">
                <a:moveTo>
                  <a:pt x="5031" y="0"/>
                </a:moveTo>
                <a:cubicBezTo>
                  <a:pt x="4972" y="0"/>
                  <a:pt x="4911" y="1"/>
                  <a:pt x="4849" y="4"/>
                </a:cubicBezTo>
                <a:cubicBezTo>
                  <a:pt x="1031" y="162"/>
                  <a:pt x="1427" y="5089"/>
                  <a:pt x="1427" y="5089"/>
                </a:cubicBezTo>
                <a:cubicBezTo>
                  <a:pt x="1067" y="4549"/>
                  <a:pt x="739" y="4402"/>
                  <a:pt x="489" y="4402"/>
                </a:cubicBezTo>
                <a:cubicBezTo>
                  <a:pt x="189" y="4402"/>
                  <a:pt x="1" y="4614"/>
                  <a:pt x="1" y="4614"/>
                </a:cubicBezTo>
                <a:lnTo>
                  <a:pt x="1" y="20694"/>
                </a:lnTo>
                <a:lnTo>
                  <a:pt x="34775" y="20694"/>
                </a:lnTo>
                <a:cubicBezTo>
                  <a:pt x="34775" y="20694"/>
                  <a:pt x="36344" y="18667"/>
                  <a:pt x="34775" y="17225"/>
                </a:cubicBezTo>
                <a:cubicBezTo>
                  <a:pt x="34407" y="16883"/>
                  <a:pt x="33994" y="16752"/>
                  <a:pt x="33576" y="16752"/>
                </a:cubicBezTo>
                <a:cubicBezTo>
                  <a:pt x="32216" y="16752"/>
                  <a:pt x="30815" y="18144"/>
                  <a:pt x="30815" y="18144"/>
                </a:cubicBezTo>
                <a:cubicBezTo>
                  <a:pt x="30815" y="18144"/>
                  <a:pt x="35678" y="10492"/>
                  <a:pt x="29658" y="9700"/>
                </a:cubicBezTo>
                <a:cubicBezTo>
                  <a:pt x="29357" y="9660"/>
                  <a:pt x="29066" y="9641"/>
                  <a:pt x="28786" y="9641"/>
                </a:cubicBezTo>
                <a:cubicBezTo>
                  <a:pt x="23454" y="9641"/>
                  <a:pt x="21753" y="16433"/>
                  <a:pt x="21753" y="16433"/>
                </a:cubicBezTo>
                <a:cubicBezTo>
                  <a:pt x="21303" y="14632"/>
                  <a:pt x="20293" y="14254"/>
                  <a:pt x="19524" y="14254"/>
                </a:cubicBezTo>
                <a:cubicBezTo>
                  <a:pt x="18967" y="14254"/>
                  <a:pt x="18537" y="14452"/>
                  <a:pt x="18537" y="14452"/>
                </a:cubicBezTo>
                <a:cubicBezTo>
                  <a:pt x="18537" y="14452"/>
                  <a:pt x="23844" y="9763"/>
                  <a:pt x="20359" y="5470"/>
                </a:cubicBezTo>
                <a:cubicBezTo>
                  <a:pt x="19315" y="4189"/>
                  <a:pt x="18049" y="3741"/>
                  <a:pt x="16787" y="3741"/>
                </a:cubicBezTo>
                <a:cubicBezTo>
                  <a:pt x="13833" y="3741"/>
                  <a:pt x="10901" y="6198"/>
                  <a:pt x="10901" y="6198"/>
                </a:cubicBezTo>
                <a:cubicBezTo>
                  <a:pt x="10901" y="6198"/>
                  <a:pt x="11978" y="4218"/>
                  <a:pt x="10394" y="3664"/>
                </a:cubicBezTo>
                <a:cubicBezTo>
                  <a:pt x="10143" y="3574"/>
                  <a:pt x="9907" y="3536"/>
                  <a:pt x="9686" y="3536"/>
                </a:cubicBezTo>
                <a:cubicBezTo>
                  <a:pt x="8510" y="3536"/>
                  <a:pt x="7780" y="4614"/>
                  <a:pt x="7780" y="4614"/>
                </a:cubicBezTo>
                <a:cubicBezTo>
                  <a:pt x="7780" y="4614"/>
                  <a:pt x="8623" y="0"/>
                  <a:pt x="503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8"/>
          <p:cNvSpPr txBox="1">
            <a:spLocks noGrp="1"/>
          </p:cNvSpPr>
          <p:nvPr>
            <p:ph type="title"/>
          </p:nvPr>
        </p:nvSpPr>
        <p:spPr>
          <a:xfrm>
            <a:off x="720000" y="1643425"/>
            <a:ext cx="2256900" cy="4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3" name="Google Shape;233;p18"/>
          <p:cNvSpPr txBox="1">
            <a:spLocks noGrp="1"/>
          </p:cNvSpPr>
          <p:nvPr>
            <p:ph type="subTitle" idx="1"/>
          </p:nvPr>
        </p:nvSpPr>
        <p:spPr>
          <a:xfrm>
            <a:off x="720000" y="2040775"/>
            <a:ext cx="2256900" cy="57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18"/>
          <p:cNvSpPr txBox="1">
            <a:spLocks noGrp="1"/>
          </p:cNvSpPr>
          <p:nvPr>
            <p:ph type="title" idx="2"/>
          </p:nvPr>
        </p:nvSpPr>
        <p:spPr>
          <a:xfrm>
            <a:off x="3443575" y="1643425"/>
            <a:ext cx="2256900" cy="4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5" name="Google Shape;235;p18"/>
          <p:cNvSpPr txBox="1">
            <a:spLocks noGrp="1"/>
          </p:cNvSpPr>
          <p:nvPr>
            <p:ph type="subTitle" idx="3"/>
          </p:nvPr>
        </p:nvSpPr>
        <p:spPr>
          <a:xfrm>
            <a:off x="3443575" y="2040775"/>
            <a:ext cx="2256900" cy="57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18"/>
          <p:cNvSpPr txBox="1">
            <a:spLocks noGrp="1"/>
          </p:cNvSpPr>
          <p:nvPr>
            <p:ph type="title" idx="4"/>
          </p:nvPr>
        </p:nvSpPr>
        <p:spPr>
          <a:xfrm>
            <a:off x="720000" y="3258175"/>
            <a:ext cx="2256900" cy="4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7" name="Google Shape;237;p18"/>
          <p:cNvSpPr txBox="1">
            <a:spLocks noGrp="1"/>
          </p:cNvSpPr>
          <p:nvPr>
            <p:ph type="subTitle" idx="5"/>
          </p:nvPr>
        </p:nvSpPr>
        <p:spPr>
          <a:xfrm>
            <a:off x="720000" y="3655400"/>
            <a:ext cx="2256900" cy="57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18"/>
          <p:cNvSpPr txBox="1">
            <a:spLocks noGrp="1"/>
          </p:cNvSpPr>
          <p:nvPr>
            <p:ph type="title" idx="6"/>
          </p:nvPr>
        </p:nvSpPr>
        <p:spPr>
          <a:xfrm>
            <a:off x="3443575" y="3258175"/>
            <a:ext cx="2256900" cy="4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9" name="Google Shape;239;p18"/>
          <p:cNvSpPr txBox="1">
            <a:spLocks noGrp="1"/>
          </p:cNvSpPr>
          <p:nvPr>
            <p:ph type="subTitle" idx="7"/>
          </p:nvPr>
        </p:nvSpPr>
        <p:spPr>
          <a:xfrm>
            <a:off x="3443575" y="3655400"/>
            <a:ext cx="2256900" cy="57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8"/>
          <p:cNvSpPr txBox="1">
            <a:spLocks noGrp="1"/>
          </p:cNvSpPr>
          <p:nvPr>
            <p:ph type="title" idx="8"/>
          </p:nvPr>
        </p:nvSpPr>
        <p:spPr>
          <a:xfrm>
            <a:off x="6167150" y="1643425"/>
            <a:ext cx="2256900" cy="4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1" name="Google Shape;241;p18"/>
          <p:cNvSpPr txBox="1">
            <a:spLocks noGrp="1"/>
          </p:cNvSpPr>
          <p:nvPr>
            <p:ph type="subTitle" idx="9"/>
          </p:nvPr>
        </p:nvSpPr>
        <p:spPr>
          <a:xfrm>
            <a:off x="6167150" y="2040775"/>
            <a:ext cx="2256900" cy="57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18"/>
          <p:cNvSpPr txBox="1">
            <a:spLocks noGrp="1"/>
          </p:cNvSpPr>
          <p:nvPr>
            <p:ph type="title" idx="13"/>
          </p:nvPr>
        </p:nvSpPr>
        <p:spPr>
          <a:xfrm>
            <a:off x="6167150" y="3258175"/>
            <a:ext cx="2256900" cy="4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3" name="Google Shape;243;p18"/>
          <p:cNvSpPr txBox="1">
            <a:spLocks noGrp="1"/>
          </p:cNvSpPr>
          <p:nvPr>
            <p:ph type="subTitle" idx="14"/>
          </p:nvPr>
        </p:nvSpPr>
        <p:spPr>
          <a:xfrm>
            <a:off x="6167150" y="3655400"/>
            <a:ext cx="2256900" cy="57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18"/>
          <p:cNvSpPr txBox="1">
            <a:spLocks noGrp="1"/>
          </p:cNvSpPr>
          <p:nvPr>
            <p:ph type="title" idx="15"/>
          </p:nvPr>
        </p:nvSpPr>
        <p:spPr>
          <a:xfrm>
            <a:off x="1223400" y="535000"/>
            <a:ext cx="66972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9"/>
          <p:cNvSpPr/>
          <p:nvPr/>
        </p:nvSpPr>
        <p:spPr>
          <a:xfrm flipH="1">
            <a:off x="-262314" y="-318625"/>
            <a:ext cx="1578207" cy="1439473"/>
          </a:xfrm>
          <a:custGeom>
            <a:avLst/>
            <a:gdLst/>
            <a:ahLst/>
            <a:cxnLst/>
            <a:rect l="l" t="t" r="r" b="b"/>
            <a:pathLst>
              <a:path w="14925" h="13613" extrusionOk="0">
                <a:moveTo>
                  <a:pt x="7463" y="0"/>
                </a:moveTo>
                <a:cubicBezTo>
                  <a:pt x="5720" y="0"/>
                  <a:pt x="3977" y="661"/>
                  <a:pt x="2647" y="1984"/>
                </a:cubicBezTo>
                <a:cubicBezTo>
                  <a:pt x="1" y="4646"/>
                  <a:pt x="1" y="8955"/>
                  <a:pt x="2647" y="11617"/>
                </a:cubicBezTo>
                <a:cubicBezTo>
                  <a:pt x="3977" y="12947"/>
                  <a:pt x="5720" y="13613"/>
                  <a:pt x="7463" y="13613"/>
                </a:cubicBezTo>
                <a:cubicBezTo>
                  <a:pt x="9205" y="13613"/>
                  <a:pt x="10948" y="12947"/>
                  <a:pt x="12279" y="11617"/>
                </a:cubicBezTo>
                <a:cubicBezTo>
                  <a:pt x="14924" y="8955"/>
                  <a:pt x="14924" y="4646"/>
                  <a:pt x="12279" y="1984"/>
                </a:cubicBezTo>
                <a:cubicBezTo>
                  <a:pt x="10948" y="661"/>
                  <a:pt x="9205" y="0"/>
                  <a:pt x="74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 flipH="1">
            <a:off x="1085777" y="3800045"/>
            <a:ext cx="555747" cy="204261"/>
          </a:xfrm>
          <a:custGeom>
            <a:avLst/>
            <a:gdLst/>
            <a:ahLst/>
            <a:cxnLst/>
            <a:rect l="l" t="t" r="r" b="b"/>
            <a:pathLst>
              <a:path w="3882" h="1427" extrusionOk="0">
                <a:moveTo>
                  <a:pt x="2345" y="1"/>
                </a:moveTo>
                <a:cubicBezTo>
                  <a:pt x="1965" y="33"/>
                  <a:pt x="1664" y="492"/>
                  <a:pt x="1664" y="492"/>
                </a:cubicBezTo>
                <a:cubicBezTo>
                  <a:pt x="1479" y="350"/>
                  <a:pt x="1317" y="302"/>
                  <a:pt x="1183" y="302"/>
                </a:cubicBezTo>
                <a:cubicBezTo>
                  <a:pt x="915" y="302"/>
                  <a:pt x="761" y="492"/>
                  <a:pt x="761" y="492"/>
                </a:cubicBezTo>
                <a:lnTo>
                  <a:pt x="1252" y="714"/>
                </a:lnTo>
                <a:cubicBezTo>
                  <a:pt x="1190" y="701"/>
                  <a:pt x="1126" y="696"/>
                  <a:pt x="1063" y="696"/>
                </a:cubicBezTo>
                <a:cubicBezTo>
                  <a:pt x="884" y="696"/>
                  <a:pt x="703" y="743"/>
                  <a:pt x="539" y="825"/>
                </a:cubicBezTo>
                <a:cubicBezTo>
                  <a:pt x="32" y="1126"/>
                  <a:pt x="0" y="1427"/>
                  <a:pt x="0" y="1427"/>
                </a:cubicBezTo>
                <a:lnTo>
                  <a:pt x="1378" y="1031"/>
                </a:lnTo>
                <a:cubicBezTo>
                  <a:pt x="1489" y="1170"/>
                  <a:pt x="1708" y="1208"/>
                  <a:pt x="1911" y="1208"/>
                </a:cubicBezTo>
                <a:cubicBezTo>
                  <a:pt x="2146" y="1208"/>
                  <a:pt x="2361" y="1158"/>
                  <a:pt x="2361" y="1158"/>
                </a:cubicBezTo>
                <a:lnTo>
                  <a:pt x="2899" y="1427"/>
                </a:lnTo>
                <a:cubicBezTo>
                  <a:pt x="3105" y="1379"/>
                  <a:pt x="3264" y="1237"/>
                  <a:pt x="3295" y="1047"/>
                </a:cubicBezTo>
                <a:lnTo>
                  <a:pt x="2598" y="952"/>
                </a:lnTo>
                <a:lnTo>
                  <a:pt x="2329" y="777"/>
                </a:lnTo>
                <a:cubicBezTo>
                  <a:pt x="2376" y="540"/>
                  <a:pt x="3882" y="144"/>
                  <a:pt x="3882" y="144"/>
                </a:cubicBezTo>
                <a:cubicBezTo>
                  <a:pt x="3359" y="64"/>
                  <a:pt x="2852" y="17"/>
                  <a:pt x="23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 flipH="1">
            <a:off x="8363899" y="4539956"/>
            <a:ext cx="395468" cy="355851"/>
          </a:xfrm>
          <a:custGeom>
            <a:avLst/>
            <a:gdLst/>
            <a:ahLst/>
            <a:cxnLst/>
            <a:rect l="l" t="t" r="r" b="b"/>
            <a:pathLst>
              <a:path w="1427" h="1284" extrusionOk="0">
                <a:moveTo>
                  <a:pt x="0" y="1"/>
                </a:moveTo>
                <a:lnTo>
                  <a:pt x="476" y="824"/>
                </a:lnTo>
                <a:lnTo>
                  <a:pt x="95" y="1030"/>
                </a:lnTo>
                <a:cubicBezTo>
                  <a:pt x="95" y="1030"/>
                  <a:pt x="238" y="1252"/>
                  <a:pt x="396" y="1268"/>
                </a:cubicBezTo>
                <a:lnTo>
                  <a:pt x="602" y="935"/>
                </a:lnTo>
                <a:lnTo>
                  <a:pt x="1426" y="1284"/>
                </a:lnTo>
                <a:cubicBezTo>
                  <a:pt x="1315" y="1046"/>
                  <a:pt x="1125" y="872"/>
                  <a:pt x="887" y="809"/>
                </a:cubicBezTo>
                <a:lnTo>
                  <a:pt x="967" y="587"/>
                </a:lnTo>
                <a:cubicBezTo>
                  <a:pt x="967" y="587"/>
                  <a:pt x="930" y="577"/>
                  <a:pt x="883" y="577"/>
                </a:cubicBezTo>
                <a:cubicBezTo>
                  <a:pt x="829" y="577"/>
                  <a:pt x="763" y="590"/>
                  <a:pt x="729" y="650"/>
                </a:cubicBezTo>
                <a:cubicBezTo>
                  <a:pt x="729" y="650"/>
                  <a:pt x="491" y="80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 rot="10800000">
            <a:off x="6693881" y="-120855"/>
            <a:ext cx="2518094" cy="1433905"/>
          </a:xfrm>
          <a:custGeom>
            <a:avLst/>
            <a:gdLst/>
            <a:ahLst/>
            <a:cxnLst/>
            <a:rect l="l" t="t" r="r" b="b"/>
            <a:pathLst>
              <a:path w="36344" h="20695" extrusionOk="0">
                <a:moveTo>
                  <a:pt x="5031" y="0"/>
                </a:moveTo>
                <a:cubicBezTo>
                  <a:pt x="4972" y="0"/>
                  <a:pt x="4911" y="1"/>
                  <a:pt x="4849" y="4"/>
                </a:cubicBezTo>
                <a:cubicBezTo>
                  <a:pt x="1031" y="162"/>
                  <a:pt x="1427" y="5089"/>
                  <a:pt x="1427" y="5089"/>
                </a:cubicBezTo>
                <a:cubicBezTo>
                  <a:pt x="1067" y="4549"/>
                  <a:pt x="739" y="4402"/>
                  <a:pt x="489" y="4402"/>
                </a:cubicBezTo>
                <a:cubicBezTo>
                  <a:pt x="189" y="4402"/>
                  <a:pt x="1" y="4614"/>
                  <a:pt x="1" y="4614"/>
                </a:cubicBezTo>
                <a:lnTo>
                  <a:pt x="1" y="20694"/>
                </a:lnTo>
                <a:lnTo>
                  <a:pt x="34775" y="20694"/>
                </a:lnTo>
                <a:cubicBezTo>
                  <a:pt x="34775" y="20694"/>
                  <a:pt x="36344" y="18667"/>
                  <a:pt x="34775" y="17225"/>
                </a:cubicBezTo>
                <a:cubicBezTo>
                  <a:pt x="34407" y="16883"/>
                  <a:pt x="33994" y="16752"/>
                  <a:pt x="33576" y="16752"/>
                </a:cubicBezTo>
                <a:cubicBezTo>
                  <a:pt x="32216" y="16752"/>
                  <a:pt x="30815" y="18144"/>
                  <a:pt x="30815" y="18144"/>
                </a:cubicBezTo>
                <a:cubicBezTo>
                  <a:pt x="30815" y="18144"/>
                  <a:pt x="35678" y="10492"/>
                  <a:pt x="29658" y="9700"/>
                </a:cubicBezTo>
                <a:cubicBezTo>
                  <a:pt x="29357" y="9660"/>
                  <a:pt x="29066" y="9641"/>
                  <a:pt x="28786" y="9641"/>
                </a:cubicBezTo>
                <a:cubicBezTo>
                  <a:pt x="23454" y="9641"/>
                  <a:pt x="21753" y="16433"/>
                  <a:pt x="21753" y="16433"/>
                </a:cubicBezTo>
                <a:cubicBezTo>
                  <a:pt x="21303" y="14632"/>
                  <a:pt x="20293" y="14254"/>
                  <a:pt x="19524" y="14254"/>
                </a:cubicBezTo>
                <a:cubicBezTo>
                  <a:pt x="18967" y="14254"/>
                  <a:pt x="18537" y="14452"/>
                  <a:pt x="18537" y="14452"/>
                </a:cubicBezTo>
                <a:cubicBezTo>
                  <a:pt x="18537" y="14452"/>
                  <a:pt x="23844" y="9763"/>
                  <a:pt x="20359" y="5470"/>
                </a:cubicBezTo>
                <a:cubicBezTo>
                  <a:pt x="19315" y="4189"/>
                  <a:pt x="18049" y="3741"/>
                  <a:pt x="16787" y="3741"/>
                </a:cubicBezTo>
                <a:cubicBezTo>
                  <a:pt x="13833" y="3741"/>
                  <a:pt x="10901" y="6198"/>
                  <a:pt x="10901" y="6198"/>
                </a:cubicBezTo>
                <a:cubicBezTo>
                  <a:pt x="10901" y="6198"/>
                  <a:pt x="11978" y="4218"/>
                  <a:pt x="10394" y="3664"/>
                </a:cubicBezTo>
                <a:cubicBezTo>
                  <a:pt x="10143" y="3574"/>
                  <a:pt x="9907" y="3536"/>
                  <a:pt x="9686" y="3536"/>
                </a:cubicBezTo>
                <a:cubicBezTo>
                  <a:pt x="8510" y="3536"/>
                  <a:pt x="7780" y="4614"/>
                  <a:pt x="7780" y="4614"/>
                </a:cubicBezTo>
                <a:cubicBezTo>
                  <a:pt x="7780" y="4614"/>
                  <a:pt x="8623" y="0"/>
                  <a:pt x="503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" name="Google Shape;250;p19"/>
          <p:cNvGrpSpPr/>
          <p:nvPr/>
        </p:nvGrpSpPr>
        <p:grpSpPr>
          <a:xfrm>
            <a:off x="0" y="4036050"/>
            <a:ext cx="2648525" cy="1186303"/>
            <a:chOff x="0" y="4036050"/>
            <a:chExt cx="2648525" cy="1186303"/>
          </a:xfrm>
        </p:grpSpPr>
        <p:sp>
          <p:nvSpPr>
            <p:cNvPr id="251" name="Google Shape;251;p19"/>
            <p:cNvSpPr/>
            <p:nvPr/>
          </p:nvSpPr>
          <p:spPr>
            <a:xfrm flipH="1">
              <a:off x="0" y="4036050"/>
              <a:ext cx="2648525" cy="1102895"/>
            </a:xfrm>
            <a:custGeom>
              <a:avLst/>
              <a:gdLst/>
              <a:ahLst/>
              <a:cxnLst/>
              <a:rect l="l" t="t" r="r" b="b"/>
              <a:pathLst>
                <a:path w="53074" h="22101" extrusionOk="0">
                  <a:moveTo>
                    <a:pt x="53058" y="0"/>
                  </a:moveTo>
                  <a:cubicBezTo>
                    <a:pt x="52186" y="95"/>
                    <a:pt x="51473" y="792"/>
                    <a:pt x="51347" y="1664"/>
                  </a:cubicBezTo>
                  <a:cubicBezTo>
                    <a:pt x="51347" y="1664"/>
                    <a:pt x="49952" y="260"/>
                    <a:pt x="47703" y="260"/>
                  </a:cubicBezTo>
                  <a:cubicBezTo>
                    <a:pt x="46939" y="260"/>
                    <a:pt x="46076" y="422"/>
                    <a:pt x="45136" y="856"/>
                  </a:cubicBezTo>
                  <a:cubicBezTo>
                    <a:pt x="41445" y="2583"/>
                    <a:pt x="42712" y="7525"/>
                    <a:pt x="42712" y="7525"/>
                  </a:cubicBezTo>
                  <a:cubicBezTo>
                    <a:pt x="42135" y="7304"/>
                    <a:pt x="41530" y="7198"/>
                    <a:pt x="40918" y="7198"/>
                  </a:cubicBezTo>
                  <a:cubicBezTo>
                    <a:pt x="40740" y="7198"/>
                    <a:pt x="40562" y="7207"/>
                    <a:pt x="40384" y="7224"/>
                  </a:cubicBezTo>
                  <a:cubicBezTo>
                    <a:pt x="37548" y="7430"/>
                    <a:pt x="37484" y="9205"/>
                    <a:pt x="37484" y="9205"/>
                  </a:cubicBezTo>
                  <a:cubicBezTo>
                    <a:pt x="37484" y="9205"/>
                    <a:pt x="35948" y="8675"/>
                    <a:pt x="34016" y="8675"/>
                  </a:cubicBezTo>
                  <a:cubicBezTo>
                    <a:pt x="32412" y="8675"/>
                    <a:pt x="30535" y="9040"/>
                    <a:pt x="29040" y="10377"/>
                  </a:cubicBezTo>
                  <a:cubicBezTo>
                    <a:pt x="25745" y="13308"/>
                    <a:pt x="27852" y="15827"/>
                    <a:pt x="27852" y="15827"/>
                  </a:cubicBezTo>
                  <a:cubicBezTo>
                    <a:pt x="27293" y="15703"/>
                    <a:pt x="26811" y="15650"/>
                    <a:pt x="26395" y="15650"/>
                  </a:cubicBezTo>
                  <a:cubicBezTo>
                    <a:pt x="24112" y="15650"/>
                    <a:pt x="23828" y="17237"/>
                    <a:pt x="23828" y="17237"/>
                  </a:cubicBezTo>
                  <a:lnTo>
                    <a:pt x="22893" y="16984"/>
                  </a:lnTo>
                  <a:cubicBezTo>
                    <a:pt x="24051" y="14454"/>
                    <a:pt x="21409" y="14194"/>
                    <a:pt x="20275" y="14194"/>
                  </a:cubicBezTo>
                  <a:cubicBezTo>
                    <a:pt x="19981" y="14194"/>
                    <a:pt x="19788" y="14211"/>
                    <a:pt x="19788" y="14211"/>
                  </a:cubicBezTo>
                  <a:cubicBezTo>
                    <a:pt x="19788" y="14211"/>
                    <a:pt x="23226" y="12912"/>
                    <a:pt x="21515" y="10330"/>
                  </a:cubicBezTo>
                  <a:cubicBezTo>
                    <a:pt x="20388" y="8628"/>
                    <a:pt x="18821" y="8185"/>
                    <a:pt x="17438" y="8185"/>
                  </a:cubicBezTo>
                  <a:cubicBezTo>
                    <a:pt x="16722" y="8185"/>
                    <a:pt x="16056" y="8304"/>
                    <a:pt x="15527" y="8428"/>
                  </a:cubicBezTo>
                  <a:cubicBezTo>
                    <a:pt x="13625" y="8856"/>
                    <a:pt x="9697" y="10963"/>
                    <a:pt x="10964" y="14607"/>
                  </a:cubicBezTo>
                  <a:lnTo>
                    <a:pt x="10964" y="14607"/>
                  </a:lnTo>
                  <a:cubicBezTo>
                    <a:pt x="10964" y="14607"/>
                    <a:pt x="10154" y="13703"/>
                    <a:pt x="8875" y="13703"/>
                  </a:cubicBezTo>
                  <a:cubicBezTo>
                    <a:pt x="8495" y="13703"/>
                    <a:pt x="8074" y="13783"/>
                    <a:pt x="7621" y="13989"/>
                  </a:cubicBezTo>
                  <a:cubicBezTo>
                    <a:pt x="5641" y="14908"/>
                    <a:pt x="6132" y="16572"/>
                    <a:pt x="7130" y="17253"/>
                  </a:cubicBezTo>
                  <a:cubicBezTo>
                    <a:pt x="7130" y="17253"/>
                    <a:pt x="1" y="17332"/>
                    <a:pt x="1" y="22101"/>
                  </a:cubicBezTo>
                  <a:lnTo>
                    <a:pt x="53073" y="22101"/>
                  </a:lnTo>
                  <a:lnTo>
                    <a:pt x="530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9"/>
            <p:cNvSpPr/>
            <p:nvPr/>
          </p:nvSpPr>
          <p:spPr>
            <a:xfrm flipH="1">
              <a:off x="86630" y="4584650"/>
              <a:ext cx="885107" cy="637703"/>
            </a:xfrm>
            <a:custGeom>
              <a:avLst/>
              <a:gdLst/>
              <a:ahLst/>
              <a:cxnLst/>
              <a:rect l="l" t="t" r="r" b="b"/>
              <a:pathLst>
                <a:path w="11899" h="8573" extrusionOk="0">
                  <a:moveTo>
                    <a:pt x="9844" y="0"/>
                  </a:moveTo>
                  <a:cubicBezTo>
                    <a:pt x="7949" y="0"/>
                    <a:pt x="8381" y="2409"/>
                    <a:pt x="8381" y="2409"/>
                  </a:cubicBezTo>
                  <a:cubicBezTo>
                    <a:pt x="8381" y="2409"/>
                    <a:pt x="8001" y="1850"/>
                    <a:pt x="7390" y="1850"/>
                  </a:cubicBezTo>
                  <a:cubicBezTo>
                    <a:pt x="7274" y="1850"/>
                    <a:pt x="7150" y="1870"/>
                    <a:pt x="7019" y="1918"/>
                  </a:cubicBezTo>
                  <a:cubicBezTo>
                    <a:pt x="6195" y="2203"/>
                    <a:pt x="6749" y="3233"/>
                    <a:pt x="6749" y="3233"/>
                  </a:cubicBezTo>
                  <a:cubicBezTo>
                    <a:pt x="6749" y="3233"/>
                    <a:pt x="5225" y="1950"/>
                    <a:pt x="3686" y="1950"/>
                  </a:cubicBezTo>
                  <a:cubicBezTo>
                    <a:pt x="3028" y="1950"/>
                    <a:pt x="2368" y="2184"/>
                    <a:pt x="1822" y="2853"/>
                  </a:cubicBezTo>
                  <a:cubicBezTo>
                    <a:pt x="0" y="5087"/>
                    <a:pt x="2773" y="7542"/>
                    <a:pt x="2773" y="7542"/>
                  </a:cubicBezTo>
                  <a:cubicBezTo>
                    <a:pt x="2773" y="7542"/>
                    <a:pt x="2546" y="7439"/>
                    <a:pt x="2254" y="7439"/>
                  </a:cubicBezTo>
                  <a:cubicBezTo>
                    <a:pt x="1850" y="7439"/>
                    <a:pt x="1323" y="7636"/>
                    <a:pt x="1093" y="8572"/>
                  </a:cubicBezTo>
                  <a:cubicBezTo>
                    <a:pt x="1583" y="8040"/>
                    <a:pt x="2268" y="7756"/>
                    <a:pt x="2972" y="7756"/>
                  </a:cubicBezTo>
                  <a:cubicBezTo>
                    <a:pt x="3043" y="7756"/>
                    <a:pt x="3114" y="7758"/>
                    <a:pt x="3185" y="7764"/>
                  </a:cubicBezTo>
                  <a:cubicBezTo>
                    <a:pt x="3185" y="7764"/>
                    <a:pt x="2107" y="5926"/>
                    <a:pt x="3185" y="4200"/>
                  </a:cubicBezTo>
                  <a:cubicBezTo>
                    <a:pt x="3624" y="3500"/>
                    <a:pt x="4369" y="3291"/>
                    <a:pt x="5104" y="3291"/>
                  </a:cubicBezTo>
                  <a:cubicBezTo>
                    <a:pt x="6199" y="3291"/>
                    <a:pt x="7272" y="3756"/>
                    <a:pt x="7272" y="3756"/>
                  </a:cubicBezTo>
                  <a:cubicBezTo>
                    <a:pt x="7272" y="3756"/>
                    <a:pt x="7114" y="2805"/>
                    <a:pt x="7557" y="2568"/>
                  </a:cubicBezTo>
                  <a:cubicBezTo>
                    <a:pt x="7613" y="2536"/>
                    <a:pt x="7672" y="2522"/>
                    <a:pt x="7734" y="2522"/>
                  </a:cubicBezTo>
                  <a:cubicBezTo>
                    <a:pt x="8164" y="2522"/>
                    <a:pt x="8698" y="3202"/>
                    <a:pt x="8698" y="3202"/>
                  </a:cubicBezTo>
                  <a:cubicBezTo>
                    <a:pt x="8698" y="3202"/>
                    <a:pt x="9141" y="1712"/>
                    <a:pt x="9981" y="1522"/>
                  </a:cubicBezTo>
                  <a:cubicBezTo>
                    <a:pt x="10042" y="1508"/>
                    <a:pt x="10103" y="1501"/>
                    <a:pt x="10163" y="1501"/>
                  </a:cubicBezTo>
                  <a:cubicBezTo>
                    <a:pt x="10954" y="1501"/>
                    <a:pt x="11692" y="2663"/>
                    <a:pt x="11692" y="2663"/>
                  </a:cubicBezTo>
                  <a:cubicBezTo>
                    <a:pt x="11692" y="2663"/>
                    <a:pt x="11898" y="81"/>
                    <a:pt x="9918" y="1"/>
                  </a:cubicBezTo>
                  <a:cubicBezTo>
                    <a:pt x="9893" y="1"/>
                    <a:pt x="9868" y="0"/>
                    <a:pt x="98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" name="Google Shape;253;p19"/>
          <p:cNvSpPr txBox="1">
            <a:spLocks noGrp="1"/>
          </p:cNvSpPr>
          <p:nvPr>
            <p:ph type="title"/>
          </p:nvPr>
        </p:nvSpPr>
        <p:spPr>
          <a:xfrm>
            <a:off x="1223400" y="535000"/>
            <a:ext cx="66972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-500862" y="85725"/>
            <a:ext cx="1301674" cy="524276"/>
          </a:xfrm>
          <a:custGeom>
            <a:avLst/>
            <a:gdLst/>
            <a:ahLst/>
            <a:cxnLst/>
            <a:rect l="l" t="t" r="r" b="b"/>
            <a:pathLst>
              <a:path w="5847" h="2355" extrusionOk="0">
                <a:moveTo>
                  <a:pt x="3805" y="1"/>
                </a:moveTo>
                <a:cubicBezTo>
                  <a:pt x="3774" y="1"/>
                  <a:pt x="3741" y="4"/>
                  <a:pt x="3708" y="10"/>
                </a:cubicBezTo>
                <a:cubicBezTo>
                  <a:pt x="2884" y="184"/>
                  <a:pt x="2393" y="1658"/>
                  <a:pt x="2393" y="1658"/>
                </a:cubicBezTo>
                <a:cubicBezTo>
                  <a:pt x="2393" y="1658"/>
                  <a:pt x="2279" y="1002"/>
                  <a:pt x="1889" y="1002"/>
                </a:cubicBezTo>
                <a:cubicBezTo>
                  <a:pt x="1867" y="1002"/>
                  <a:pt x="1845" y="1004"/>
                  <a:pt x="1823" y="1008"/>
                </a:cubicBezTo>
                <a:cubicBezTo>
                  <a:pt x="1363" y="1087"/>
                  <a:pt x="920" y="2070"/>
                  <a:pt x="920" y="2070"/>
                </a:cubicBezTo>
                <a:lnTo>
                  <a:pt x="1" y="2355"/>
                </a:lnTo>
                <a:lnTo>
                  <a:pt x="5847" y="2355"/>
                </a:lnTo>
                <a:lnTo>
                  <a:pt x="5561" y="2149"/>
                </a:lnTo>
                <a:cubicBezTo>
                  <a:pt x="5561" y="2149"/>
                  <a:pt x="5767" y="1341"/>
                  <a:pt x="5387" y="1246"/>
                </a:cubicBezTo>
                <a:cubicBezTo>
                  <a:pt x="5363" y="1241"/>
                  <a:pt x="5341" y="1238"/>
                  <a:pt x="5319" y="1238"/>
                </a:cubicBezTo>
                <a:cubicBezTo>
                  <a:pt x="5007" y="1238"/>
                  <a:pt x="4896" y="1737"/>
                  <a:pt x="4896" y="1737"/>
                </a:cubicBezTo>
                <a:cubicBezTo>
                  <a:pt x="4896" y="1737"/>
                  <a:pt x="4560" y="1"/>
                  <a:pt x="380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_1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0"/>
          <p:cNvSpPr/>
          <p:nvPr/>
        </p:nvSpPr>
        <p:spPr>
          <a:xfrm flipH="1">
            <a:off x="159352" y="4790054"/>
            <a:ext cx="555747" cy="204261"/>
          </a:xfrm>
          <a:custGeom>
            <a:avLst/>
            <a:gdLst/>
            <a:ahLst/>
            <a:cxnLst/>
            <a:rect l="l" t="t" r="r" b="b"/>
            <a:pathLst>
              <a:path w="3882" h="1427" extrusionOk="0">
                <a:moveTo>
                  <a:pt x="2345" y="1"/>
                </a:moveTo>
                <a:cubicBezTo>
                  <a:pt x="1965" y="33"/>
                  <a:pt x="1664" y="492"/>
                  <a:pt x="1664" y="492"/>
                </a:cubicBezTo>
                <a:cubicBezTo>
                  <a:pt x="1479" y="350"/>
                  <a:pt x="1317" y="302"/>
                  <a:pt x="1183" y="302"/>
                </a:cubicBezTo>
                <a:cubicBezTo>
                  <a:pt x="915" y="302"/>
                  <a:pt x="761" y="492"/>
                  <a:pt x="761" y="492"/>
                </a:cubicBezTo>
                <a:lnTo>
                  <a:pt x="1252" y="714"/>
                </a:lnTo>
                <a:cubicBezTo>
                  <a:pt x="1190" y="701"/>
                  <a:pt x="1126" y="696"/>
                  <a:pt x="1063" y="696"/>
                </a:cubicBezTo>
                <a:cubicBezTo>
                  <a:pt x="884" y="696"/>
                  <a:pt x="703" y="743"/>
                  <a:pt x="539" y="825"/>
                </a:cubicBezTo>
                <a:cubicBezTo>
                  <a:pt x="32" y="1126"/>
                  <a:pt x="0" y="1427"/>
                  <a:pt x="0" y="1427"/>
                </a:cubicBezTo>
                <a:lnTo>
                  <a:pt x="1378" y="1031"/>
                </a:lnTo>
                <a:cubicBezTo>
                  <a:pt x="1489" y="1170"/>
                  <a:pt x="1708" y="1208"/>
                  <a:pt x="1911" y="1208"/>
                </a:cubicBezTo>
                <a:cubicBezTo>
                  <a:pt x="2146" y="1208"/>
                  <a:pt x="2361" y="1158"/>
                  <a:pt x="2361" y="1158"/>
                </a:cubicBezTo>
                <a:lnTo>
                  <a:pt x="2899" y="1427"/>
                </a:lnTo>
                <a:cubicBezTo>
                  <a:pt x="3105" y="1379"/>
                  <a:pt x="3264" y="1237"/>
                  <a:pt x="3295" y="1047"/>
                </a:cubicBezTo>
                <a:lnTo>
                  <a:pt x="2598" y="952"/>
                </a:lnTo>
                <a:lnTo>
                  <a:pt x="2329" y="777"/>
                </a:lnTo>
                <a:cubicBezTo>
                  <a:pt x="2376" y="540"/>
                  <a:pt x="3882" y="144"/>
                  <a:pt x="3882" y="144"/>
                </a:cubicBezTo>
                <a:cubicBezTo>
                  <a:pt x="3359" y="64"/>
                  <a:pt x="2852" y="17"/>
                  <a:pt x="23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0"/>
          <p:cNvSpPr/>
          <p:nvPr/>
        </p:nvSpPr>
        <p:spPr>
          <a:xfrm rot="10800000" flipH="1">
            <a:off x="0" y="-4"/>
            <a:ext cx="2446133" cy="1392929"/>
          </a:xfrm>
          <a:custGeom>
            <a:avLst/>
            <a:gdLst/>
            <a:ahLst/>
            <a:cxnLst/>
            <a:rect l="l" t="t" r="r" b="b"/>
            <a:pathLst>
              <a:path w="36344" h="20695" extrusionOk="0">
                <a:moveTo>
                  <a:pt x="5031" y="0"/>
                </a:moveTo>
                <a:cubicBezTo>
                  <a:pt x="4972" y="0"/>
                  <a:pt x="4911" y="1"/>
                  <a:pt x="4849" y="4"/>
                </a:cubicBezTo>
                <a:cubicBezTo>
                  <a:pt x="1031" y="162"/>
                  <a:pt x="1427" y="5089"/>
                  <a:pt x="1427" y="5089"/>
                </a:cubicBezTo>
                <a:cubicBezTo>
                  <a:pt x="1067" y="4549"/>
                  <a:pt x="739" y="4402"/>
                  <a:pt x="489" y="4402"/>
                </a:cubicBezTo>
                <a:cubicBezTo>
                  <a:pt x="189" y="4402"/>
                  <a:pt x="1" y="4614"/>
                  <a:pt x="1" y="4614"/>
                </a:cubicBezTo>
                <a:lnTo>
                  <a:pt x="1" y="20694"/>
                </a:lnTo>
                <a:lnTo>
                  <a:pt x="34775" y="20694"/>
                </a:lnTo>
                <a:cubicBezTo>
                  <a:pt x="34775" y="20694"/>
                  <a:pt x="36344" y="18667"/>
                  <a:pt x="34775" y="17225"/>
                </a:cubicBezTo>
                <a:cubicBezTo>
                  <a:pt x="34407" y="16883"/>
                  <a:pt x="33994" y="16752"/>
                  <a:pt x="33576" y="16752"/>
                </a:cubicBezTo>
                <a:cubicBezTo>
                  <a:pt x="32216" y="16752"/>
                  <a:pt x="30815" y="18144"/>
                  <a:pt x="30815" y="18144"/>
                </a:cubicBezTo>
                <a:cubicBezTo>
                  <a:pt x="30815" y="18144"/>
                  <a:pt x="35678" y="10492"/>
                  <a:pt x="29658" y="9700"/>
                </a:cubicBezTo>
                <a:cubicBezTo>
                  <a:pt x="29357" y="9660"/>
                  <a:pt x="29066" y="9641"/>
                  <a:pt x="28786" y="9641"/>
                </a:cubicBezTo>
                <a:cubicBezTo>
                  <a:pt x="23454" y="9641"/>
                  <a:pt x="21753" y="16433"/>
                  <a:pt x="21753" y="16433"/>
                </a:cubicBezTo>
                <a:cubicBezTo>
                  <a:pt x="21303" y="14632"/>
                  <a:pt x="20293" y="14254"/>
                  <a:pt x="19524" y="14254"/>
                </a:cubicBezTo>
                <a:cubicBezTo>
                  <a:pt x="18967" y="14254"/>
                  <a:pt x="18537" y="14452"/>
                  <a:pt x="18537" y="14452"/>
                </a:cubicBezTo>
                <a:cubicBezTo>
                  <a:pt x="18537" y="14452"/>
                  <a:pt x="23844" y="9763"/>
                  <a:pt x="20359" y="5470"/>
                </a:cubicBezTo>
                <a:cubicBezTo>
                  <a:pt x="19315" y="4189"/>
                  <a:pt x="18049" y="3741"/>
                  <a:pt x="16787" y="3741"/>
                </a:cubicBezTo>
                <a:cubicBezTo>
                  <a:pt x="13833" y="3741"/>
                  <a:pt x="10901" y="6198"/>
                  <a:pt x="10901" y="6198"/>
                </a:cubicBezTo>
                <a:cubicBezTo>
                  <a:pt x="10901" y="6198"/>
                  <a:pt x="11978" y="4218"/>
                  <a:pt x="10394" y="3664"/>
                </a:cubicBezTo>
                <a:cubicBezTo>
                  <a:pt x="10143" y="3574"/>
                  <a:pt x="9907" y="3536"/>
                  <a:pt x="9686" y="3536"/>
                </a:cubicBezTo>
                <a:cubicBezTo>
                  <a:pt x="8510" y="3536"/>
                  <a:pt x="7780" y="4614"/>
                  <a:pt x="7780" y="4614"/>
                </a:cubicBezTo>
                <a:cubicBezTo>
                  <a:pt x="7780" y="4614"/>
                  <a:pt x="8623" y="0"/>
                  <a:pt x="503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8" name="Google Shape;258;p20"/>
          <p:cNvGrpSpPr/>
          <p:nvPr/>
        </p:nvGrpSpPr>
        <p:grpSpPr>
          <a:xfrm>
            <a:off x="6504951" y="-85676"/>
            <a:ext cx="2648525" cy="1186303"/>
            <a:chOff x="4330350" y="1572375"/>
            <a:chExt cx="2648525" cy="1186303"/>
          </a:xfrm>
        </p:grpSpPr>
        <p:sp>
          <p:nvSpPr>
            <p:cNvPr id="259" name="Google Shape;259;p20"/>
            <p:cNvSpPr/>
            <p:nvPr/>
          </p:nvSpPr>
          <p:spPr>
            <a:xfrm rot="10800000" flipH="1">
              <a:off x="4330350" y="1655782"/>
              <a:ext cx="2648525" cy="1102895"/>
            </a:xfrm>
            <a:custGeom>
              <a:avLst/>
              <a:gdLst/>
              <a:ahLst/>
              <a:cxnLst/>
              <a:rect l="l" t="t" r="r" b="b"/>
              <a:pathLst>
                <a:path w="53074" h="22101" extrusionOk="0">
                  <a:moveTo>
                    <a:pt x="53058" y="0"/>
                  </a:moveTo>
                  <a:cubicBezTo>
                    <a:pt x="52186" y="95"/>
                    <a:pt x="51473" y="792"/>
                    <a:pt x="51347" y="1664"/>
                  </a:cubicBezTo>
                  <a:cubicBezTo>
                    <a:pt x="51347" y="1664"/>
                    <a:pt x="49952" y="260"/>
                    <a:pt x="47703" y="260"/>
                  </a:cubicBezTo>
                  <a:cubicBezTo>
                    <a:pt x="46939" y="260"/>
                    <a:pt x="46076" y="422"/>
                    <a:pt x="45136" y="856"/>
                  </a:cubicBezTo>
                  <a:cubicBezTo>
                    <a:pt x="41445" y="2583"/>
                    <a:pt x="42712" y="7525"/>
                    <a:pt x="42712" y="7525"/>
                  </a:cubicBezTo>
                  <a:cubicBezTo>
                    <a:pt x="42135" y="7304"/>
                    <a:pt x="41530" y="7198"/>
                    <a:pt x="40918" y="7198"/>
                  </a:cubicBezTo>
                  <a:cubicBezTo>
                    <a:pt x="40740" y="7198"/>
                    <a:pt x="40562" y="7207"/>
                    <a:pt x="40384" y="7224"/>
                  </a:cubicBezTo>
                  <a:cubicBezTo>
                    <a:pt x="37548" y="7430"/>
                    <a:pt x="37484" y="9205"/>
                    <a:pt x="37484" y="9205"/>
                  </a:cubicBezTo>
                  <a:cubicBezTo>
                    <a:pt x="37484" y="9205"/>
                    <a:pt x="35948" y="8675"/>
                    <a:pt x="34016" y="8675"/>
                  </a:cubicBezTo>
                  <a:cubicBezTo>
                    <a:pt x="32412" y="8675"/>
                    <a:pt x="30535" y="9040"/>
                    <a:pt x="29040" y="10377"/>
                  </a:cubicBezTo>
                  <a:cubicBezTo>
                    <a:pt x="25745" y="13308"/>
                    <a:pt x="27852" y="15827"/>
                    <a:pt x="27852" y="15827"/>
                  </a:cubicBezTo>
                  <a:cubicBezTo>
                    <a:pt x="27293" y="15703"/>
                    <a:pt x="26811" y="15650"/>
                    <a:pt x="26395" y="15650"/>
                  </a:cubicBezTo>
                  <a:cubicBezTo>
                    <a:pt x="24112" y="15650"/>
                    <a:pt x="23828" y="17237"/>
                    <a:pt x="23828" y="17237"/>
                  </a:cubicBezTo>
                  <a:lnTo>
                    <a:pt x="22893" y="16984"/>
                  </a:lnTo>
                  <a:cubicBezTo>
                    <a:pt x="24051" y="14454"/>
                    <a:pt x="21409" y="14194"/>
                    <a:pt x="20275" y="14194"/>
                  </a:cubicBezTo>
                  <a:cubicBezTo>
                    <a:pt x="19981" y="14194"/>
                    <a:pt x="19788" y="14211"/>
                    <a:pt x="19788" y="14211"/>
                  </a:cubicBezTo>
                  <a:cubicBezTo>
                    <a:pt x="19788" y="14211"/>
                    <a:pt x="23226" y="12912"/>
                    <a:pt x="21515" y="10330"/>
                  </a:cubicBezTo>
                  <a:cubicBezTo>
                    <a:pt x="20388" y="8628"/>
                    <a:pt x="18821" y="8185"/>
                    <a:pt x="17438" y="8185"/>
                  </a:cubicBezTo>
                  <a:cubicBezTo>
                    <a:pt x="16722" y="8185"/>
                    <a:pt x="16056" y="8304"/>
                    <a:pt x="15527" y="8428"/>
                  </a:cubicBezTo>
                  <a:cubicBezTo>
                    <a:pt x="13625" y="8856"/>
                    <a:pt x="9697" y="10963"/>
                    <a:pt x="10964" y="14607"/>
                  </a:cubicBezTo>
                  <a:lnTo>
                    <a:pt x="10964" y="14607"/>
                  </a:lnTo>
                  <a:cubicBezTo>
                    <a:pt x="10964" y="14607"/>
                    <a:pt x="10154" y="13703"/>
                    <a:pt x="8875" y="13703"/>
                  </a:cubicBezTo>
                  <a:cubicBezTo>
                    <a:pt x="8495" y="13703"/>
                    <a:pt x="8074" y="13783"/>
                    <a:pt x="7621" y="13989"/>
                  </a:cubicBezTo>
                  <a:cubicBezTo>
                    <a:pt x="5641" y="14908"/>
                    <a:pt x="6132" y="16572"/>
                    <a:pt x="7130" y="17253"/>
                  </a:cubicBezTo>
                  <a:cubicBezTo>
                    <a:pt x="7130" y="17253"/>
                    <a:pt x="1" y="17332"/>
                    <a:pt x="1" y="22101"/>
                  </a:cubicBezTo>
                  <a:lnTo>
                    <a:pt x="53073" y="22101"/>
                  </a:lnTo>
                  <a:lnTo>
                    <a:pt x="530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0"/>
            <p:cNvSpPr/>
            <p:nvPr/>
          </p:nvSpPr>
          <p:spPr>
            <a:xfrm rot="10800000" flipH="1">
              <a:off x="6007138" y="1572375"/>
              <a:ext cx="885107" cy="637703"/>
            </a:xfrm>
            <a:custGeom>
              <a:avLst/>
              <a:gdLst/>
              <a:ahLst/>
              <a:cxnLst/>
              <a:rect l="l" t="t" r="r" b="b"/>
              <a:pathLst>
                <a:path w="11899" h="8573" extrusionOk="0">
                  <a:moveTo>
                    <a:pt x="9844" y="0"/>
                  </a:moveTo>
                  <a:cubicBezTo>
                    <a:pt x="7949" y="0"/>
                    <a:pt x="8381" y="2409"/>
                    <a:pt x="8381" y="2409"/>
                  </a:cubicBezTo>
                  <a:cubicBezTo>
                    <a:pt x="8381" y="2409"/>
                    <a:pt x="8001" y="1850"/>
                    <a:pt x="7390" y="1850"/>
                  </a:cubicBezTo>
                  <a:cubicBezTo>
                    <a:pt x="7274" y="1850"/>
                    <a:pt x="7150" y="1870"/>
                    <a:pt x="7019" y="1918"/>
                  </a:cubicBezTo>
                  <a:cubicBezTo>
                    <a:pt x="6195" y="2203"/>
                    <a:pt x="6749" y="3233"/>
                    <a:pt x="6749" y="3233"/>
                  </a:cubicBezTo>
                  <a:cubicBezTo>
                    <a:pt x="6749" y="3233"/>
                    <a:pt x="5225" y="1950"/>
                    <a:pt x="3686" y="1950"/>
                  </a:cubicBezTo>
                  <a:cubicBezTo>
                    <a:pt x="3028" y="1950"/>
                    <a:pt x="2368" y="2184"/>
                    <a:pt x="1822" y="2853"/>
                  </a:cubicBezTo>
                  <a:cubicBezTo>
                    <a:pt x="0" y="5087"/>
                    <a:pt x="2773" y="7542"/>
                    <a:pt x="2773" y="7542"/>
                  </a:cubicBezTo>
                  <a:cubicBezTo>
                    <a:pt x="2773" y="7542"/>
                    <a:pt x="2546" y="7439"/>
                    <a:pt x="2254" y="7439"/>
                  </a:cubicBezTo>
                  <a:cubicBezTo>
                    <a:pt x="1850" y="7439"/>
                    <a:pt x="1323" y="7636"/>
                    <a:pt x="1093" y="8572"/>
                  </a:cubicBezTo>
                  <a:cubicBezTo>
                    <a:pt x="1583" y="8040"/>
                    <a:pt x="2268" y="7756"/>
                    <a:pt x="2972" y="7756"/>
                  </a:cubicBezTo>
                  <a:cubicBezTo>
                    <a:pt x="3043" y="7756"/>
                    <a:pt x="3114" y="7758"/>
                    <a:pt x="3185" y="7764"/>
                  </a:cubicBezTo>
                  <a:cubicBezTo>
                    <a:pt x="3185" y="7764"/>
                    <a:pt x="2107" y="5926"/>
                    <a:pt x="3185" y="4200"/>
                  </a:cubicBezTo>
                  <a:cubicBezTo>
                    <a:pt x="3624" y="3500"/>
                    <a:pt x="4369" y="3291"/>
                    <a:pt x="5104" y="3291"/>
                  </a:cubicBezTo>
                  <a:cubicBezTo>
                    <a:pt x="6199" y="3291"/>
                    <a:pt x="7272" y="3756"/>
                    <a:pt x="7272" y="3756"/>
                  </a:cubicBezTo>
                  <a:cubicBezTo>
                    <a:pt x="7272" y="3756"/>
                    <a:pt x="7114" y="2805"/>
                    <a:pt x="7557" y="2568"/>
                  </a:cubicBezTo>
                  <a:cubicBezTo>
                    <a:pt x="7613" y="2536"/>
                    <a:pt x="7672" y="2522"/>
                    <a:pt x="7734" y="2522"/>
                  </a:cubicBezTo>
                  <a:cubicBezTo>
                    <a:pt x="8164" y="2522"/>
                    <a:pt x="8698" y="3202"/>
                    <a:pt x="8698" y="3202"/>
                  </a:cubicBezTo>
                  <a:cubicBezTo>
                    <a:pt x="8698" y="3202"/>
                    <a:pt x="9141" y="1712"/>
                    <a:pt x="9981" y="1522"/>
                  </a:cubicBezTo>
                  <a:cubicBezTo>
                    <a:pt x="10042" y="1508"/>
                    <a:pt x="10103" y="1501"/>
                    <a:pt x="10163" y="1501"/>
                  </a:cubicBezTo>
                  <a:cubicBezTo>
                    <a:pt x="10954" y="1501"/>
                    <a:pt x="11692" y="2663"/>
                    <a:pt x="11692" y="2663"/>
                  </a:cubicBezTo>
                  <a:cubicBezTo>
                    <a:pt x="11692" y="2663"/>
                    <a:pt x="11898" y="81"/>
                    <a:pt x="9918" y="1"/>
                  </a:cubicBezTo>
                  <a:cubicBezTo>
                    <a:pt x="9893" y="1"/>
                    <a:pt x="9868" y="0"/>
                    <a:pt x="98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1" name="Google Shape;261;p20"/>
          <p:cNvSpPr txBox="1">
            <a:spLocks noGrp="1"/>
          </p:cNvSpPr>
          <p:nvPr>
            <p:ph type="title"/>
          </p:nvPr>
        </p:nvSpPr>
        <p:spPr>
          <a:xfrm>
            <a:off x="1223400" y="535000"/>
            <a:ext cx="66972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 flipH="1">
            <a:off x="446865" y="100850"/>
            <a:ext cx="1801311" cy="1801311"/>
          </a:xfrm>
          <a:custGeom>
            <a:avLst/>
            <a:gdLst/>
            <a:ahLst/>
            <a:cxnLst/>
            <a:rect l="l" t="t" r="r" b="b"/>
            <a:pathLst>
              <a:path w="25286" h="25286" extrusionOk="0">
                <a:moveTo>
                  <a:pt x="12643" y="1"/>
                </a:moveTo>
                <a:cubicBezTo>
                  <a:pt x="5673" y="1"/>
                  <a:pt x="1" y="5657"/>
                  <a:pt x="1" y="12643"/>
                </a:cubicBezTo>
                <a:cubicBezTo>
                  <a:pt x="1" y="19630"/>
                  <a:pt x="5673" y="25285"/>
                  <a:pt x="12643" y="25285"/>
                </a:cubicBezTo>
                <a:cubicBezTo>
                  <a:pt x="19630" y="25285"/>
                  <a:pt x="25286" y="19630"/>
                  <a:pt x="25286" y="12643"/>
                </a:cubicBezTo>
                <a:cubicBezTo>
                  <a:pt x="25286" y="5657"/>
                  <a:pt x="19630" y="1"/>
                  <a:pt x="126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3"/>
          <p:cNvGrpSpPr/>
          <p:nvPr/>
        </p:nvGrpSpPr>
        <p:grpSpPr>
          <a:xfrm>
            <a:off x="4248956" y="3106460"/>
            <a:ext cx="4895055" cy="2037047"/>
            <a:chOff x="4248956" y="3106460"/>
            <a:chExt cx="4895055" cy="2037047"/>
          </a:xfrm>
        </p:grpSpPr>
        <p:sp>
          <p:nvSpPr>
            <p:cNvPr id="26" name="Google Shape;26;p3"/>
            <p:cNvSpPr/>
            <p:nvPr/>
          </p:nvSpPr>
          <p:spPr>
            <a:xfrm>
              <a:off x="4248956" y="3106460"/>
              <a:ext cx="4895055" cy="2037047"/>
            </a:xfrm>
            <a:custGeom>
              <a:avLst/>
              <a:gdLst/>
              <a:ahLst/>
              <a:cxnLst/>
              <a:rect l="l" t="t" r="r" b="b"/>
              <a:pathLst>
                <a:path w="53073" h="22086" extrusionOk="0">
                  <a:moveTo>
                    <a:pt x="53073" y="1"/>
                  </a:moveTo>
                  <a:cubicBezTo>
                    <a:pt x="52186" y="96"/>
                    <a:pt x="51473" y="777"/>
                    <a:pt x="51362" y="1664"/>
                  </a:cubicBezTo>
                  <a:cubicBezTo>
                    <a:pt x="51362" y="1664"/>
                    <a:pt x="49960" y="254"/>
                    <a:pt x="47716" y="254"/>
                  </a:cubicBezTo>
                  <a:cubicBezTo>
                    <a:pt x="46952" y="254"/>
                    <a:pt x="46090" y="418"/>
                    <a:pt x="45152" y="856"/>
                  </a:cubicBezTo>
                  <a:cubicBezTo>
                    <a:pt x="41460" y="2567"/>
                    <a:pt x="42712" y="7510"/>
                    <a:pt x="42712" y="7510"/>
                  </a:cubicBezTo>
                  <a:cubicBezTo>
                    <a:pt x="42156" y="7305"/>
                    <a:pt x="41554" y="7192"/>
                    <a:pt x="40955" y="7192"/>
                  </a:cubicBezTo>
                  <a:cubicBezTo>
                    <a:pt x="40769" y="7192"/>
                    <a:pt x="40583" y="7203"/>
                    <a:pt x="40399" y="7225"/>
                  </a:cubicBezTo>
                  <a:cubicBezTo>
                    <a:pt x="37563" y="7415"/>
                    <a:pt x="37500" y="9205"/>
                    <a:pt x="37500" y="9205"/>
                  </a:cubicBezTo>
                  <a:cubicBezTo>
                    <a:pt x="37500" y="9205"/>
                    <a:pt x="35955" y="8673"/>
                    <a:pt x="34014" y="8673"/>
                  </a:cubicBezTo>
                  <a:cubicBezTo>
                    <a:pt x="32411" y="8673"/>
                    <a:pt x="30537" y="9036"/>
                    <a:pt x="29040" y="10362"/>
                  </a:cubicBezTo>
                  <a:cubicBezTo>
                    <a:pt x="25745" y="13293"/>
                    <a:pt x="27852" y="15812"/>
                    <a:pt x="27852" y="15812"/>
                  </a:cubicBezTo>
                  <a:cubicBezTo>
                    <a:pt x="27293" y="15687"/>
                    <a:pt x="26810" y="15635"/>
                    <a:pt x="26394" y="15635"/>
                  </a:cubicBezTo>
                  <a:cubicBezTo>
                    <a:pt x="24111" y="15635"/>
                    <a:pt x="23828" y="17222"/>
                    <a:pt x="23828" y="17222"/>
                  </a:cubicBezTo>
                  <a:lnTo>
                    <a:pt x="22909" y="16984"/>
                  </a:lnTo>
                  <a:cubicBezTo>
                    <a:pt x="24054" y="14454"/>
                    <a:pt x="21420" y="14194"/>
                    <a:pt x="20288" y="14194"/>
                  </a:cubicBezTo>
                  <a:cubicBezTo>
                    <a:pt x="19996" y="14194"/>
                    <a:pt x="19804" y="14212"/>
                    <a:pt x="19804" y="14212"/>
                  </a:cubicBezTo>
                  <a:cubicBezTo>
                    <a:pt x="19804" y="14212"/>
                    <a:pt x="23241" y="12897"/>
                    <a:pt x="21515" y="10314"/>
                  </a:cubicBezTo>
                  <a:cubicBezTo>
                    <a:pt x="20387" y="8613"/>
                    <a:pt x="18820" y="8170"/>
                    <a:pt x="17438" y="8170"/>
                  </a:cubicBezTo>
                  <a:cubicBezTo>
                    <a:pt x="16722" y="8170"/>
                    <a:pt x="16056" y="8289"/>
                    <a:pt x="15526" y="8413"/>
                  </a:cubicBezTo>
                  <a:cubicBezTo>
                    <a:pt x="13641" y="8841"/>
                    <a:pt x="9696" y="10948"/>
                    <a:pt x="10979" y="14576"/>
                  </a:cubicBezTo>
                  <a:cubicBezTo>
                    <a:pt x="10415" y="14002"/>
                    <a:pt x="9651" y="13693"/>
                    <a:pt x="8878" y="13693"/>
                  </a:cubicBezTo>
                  <a:cubicBezTo>
                    <a:pt x="8457" y="13693"/>
                    <a:pt x="8033" y="13784"/>
                    <a:pt x="7636" y="13974"/>
                  </a:cubicBezTo>
                  <a:cubicBezTo>
                    <a:pt x="5656" y="14893"/>
                    <a:pt x="6147" y="16556"/>
                    <a:pt x="7130" y="17238"/>
                  </a:cubicBezTo>
                  <a:cubicBezTo>
                    <a:pt x="7130" y="17238"/>
                    <a:pt x="0" y="17317"/>
                    <a:pt x="0" y="22086"/>
                  </a:cubicBezTo>
                  <a:lnTo>
                    <a:pt x="53073" y="22086"/>
                  </a:lnTo>
                  <a:lnTo>
                    <a:pt x="530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6671627" y="4216940"/>
              <a:ext cx="1097475" cy="790709"/>
            </a:xfrm>
            <a:custGeom>
              <a:avLst/>
              <a:gdLst/>
              <a:ahLst/>
              <a:cxnLst/>
              <a:rect l="l" t="t" r="r" b="b"/>
              <a:pathLst>
                <a:path w="11899" h="8573" extrusionOk="0">
                  <a:moveTo>
                    <a:pt x="9844" y="0"/>
                  </a:moveTo>
                  <a:cubicBezTo>
                    <a:pt x="7949" y="0"/>
                    <a:pt x="8381" y="2409"/>
                    <a:pt x="8381" y="2409"/>
                  </a:cubicBezTo>
                  <a:cubicBezTo>
                    <a:pt x="8381" y="2409"/>
                    <a:pt x="8001" y="1850"/>
                    <a:pt x="7390" y="1850"/>
                  </a:cubicBezTo>
                  <a:cubicBezTo>
                    <a:pt x="7274" y="1850"/>
                    <a:pt x="7150" y="1870"/>
                    <a:pt x="7019" y="1918"/>
                  </a:cubicBezTo>
                  <a:cubicBezTo>
                    <a:pt x="6195" y="2203"/>
                    <a:pt x="6749" y="3233"/>
                    <a:pt x="6749" y="3233"/>
                  </a:cubicBezTo>
                  <a:cubicBezTo>
                    <a:pt x="6749" y="3233"/>
                    <a:pt x="5225" y="1950"/>
                    <a:pt x="3686" y="1950"/>
                  </a:cubicBezTo>
                  <a:cubicBezTo>
                    <a:pt x="3028" y="1950"/>
                    <a:pt x="2368" y="2184"/>
                    <a:pt x="1822" y="2853"/>
                  </a:cubicBezTo>
                  <a:cubicBezTo>
                    <a:pt x="0" y="5087"/>
                    <a:pt x="2773" y="7542"/>
                    <a:pt x="2773" y="7542"/>
                  </a:cubicBezTo>
                  <a:cubicBezTo>
                    <a:pt x="2773" y="7542"/>
                    <a:pt x="2546" y="7439"/>
                    <a:pt x="2254" y="7439"/>
                  </a:cubicBezTo>
                  <a:cubicBezTo>
                    <a:pt x="1850" y="7439"/>
                    <a:pt x="1323" y="7636"/>
                    <a:pt x="1093" y="8572"/>
                  </a:cubicBezTo>
                  <a:cubicBezTo>
                    <a:pt x="1583" y="8040"/>
                    <a:pt x="2268" y="7756"/>
                    <a:pt x="2972" y="7756"/>
                  </a:cubicBezTo>
                  <a:cubicBezTo>
                    <a:pt x="3043" y="7756"/>
                    <a:pt x="3114" y="7758"/>
                    <a:pt x="3185" y="7764"/>
                  </a:cubicBezTo>
                  <a:cubicBezTo>
                    <a:pt x="3185" y="7764"/>
                    <a:pt x="2107" y="5926"/>
                    <a:pt x="3185" y="4200"/>
                  </a:cubicBezTo>
                  <a:cubicBezTo>
                    <a:pt x="3624" y="3500"/>
                    <a:pt x="4369" y="3291"/>
                    <a:pt x="5104" y="3291"/>
                  </a:cubicBezTo>
                  <a:cubicBezTo>
                    <a:pt x="6199" y="3291"/>
                    <a:pt x="7272" y="3756"/>
                    <a:pt x="7272" y="3756"/>
                  </a:cubicBezTo>
                  <a:cubicBezTo>
                    <a:pt x="7272" y="3756"/>
                    <a:pt x="7114" y="2805"/>
                    <a:pt x="7557" y="2568"/>
                  </a:cubicBezTo>
                  <a:cubicBezTo>
                    <a:pt x="7613" y="2536"/>
                    <a:pt x="7672" y="2522"/>
                    <a:pt x="7734" y="2522"/>
                  </a:cubicBezTo>
                  <a:cubicBezTo>
                    <a:pt x="8164" y="2522"/>
                    <a:pt x="8698" y="3202"/>
                    <a:pt x="8698" y="3202"/>
                  </a:cubicBezTo>
                  <a:cubicBezTo>
                    <a:pt x="8698" y="3202"/>
                    <a:pt x="9141" y="1712"/>
                    <a:pt x="9981" y="1522"/>
                  </a:cubicBezTo>
                  <a:cubicBezTo>
                    <a:pt x="10042" y="1508"/>
                    <a:pt x="10103" y="1501"/>
                    <a:pt x="10163" y="1501"/>
                  </a:cubicBezTo>
                  <a:cubicBezTo>
                    <a:pt x="10954" y="1501"/>
                    <a:pt x="11692" y="2663"/>
                    <a:pt x="11692" y="2663"/>
                  </a:cubicBezTo>
                  <a:cubicBezTo>
                    <a:pt x="11692" y="2663"/>
                    <a:pt x="11898" y="81"/>
                    <a:pt x="9918" y="1"/>
                  </a:cubicBezTo>
                  <a:cubicBezTo>
                    <a:pt x="9893" y="1"/>
                    <a:pt x="9868" y="0"/>
                    <a:pt x="98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3"/>
          <p:cNvGrpSpPr/>
          <p:nvPr/>
        </p:nvGrpSpPr>
        <p:grpSpPr>
          <a:xfrm>
            <a:off x="0" y="2387168"/>
            <a:ext cx="3420759" cy="2756404"/>
            <a:chOff x="-9" y="1944524"/>
            <a:chExt cx="3971624" cy="3200283"/>
          </a:xfrm>
        </p:grpSpPr>
        <p:sp>
          <p:nvSpPr>
            <p:cNvPr id="29" name="Google Shape;29;p3"/>
            <p:cNvSpPr/>
            <p:nvPr/>
          </p:nvSpPr>
          <p:spPr>
            <a:xfrm>
              <a:off x="-9" y="1944524"/>
              <a:ext cx="3971624" cy="3200283"/>
            </a:xfrm>
            <a:custGeom>
              <a:avLst/>
              <a:gdLst/>
              <a:ahLst/>
              <a:cxnLst/>
              <a:rect l="l" t="t" r="r" b="b"/>
              <a:pathLst>
                <a:path w="43061" h="34698" extrusionOk="0">
                  <a:moveTo>
                    <a:pt x="4774" y="0"/>
                  </a:moveTo>
                  <a:cubicBezTo>
                    <a:pt x="2155" y="0"/>
                    <a:pt x="0" y="1000"/>
                    <a:pt x="0" y="1000"/>
                  </a:cubicBezTo>
                  <a:lnTo>
                    <a:pt x="0" y="34698"/>
                  </a:lnTo>
                  <a:lnTo>
                    <a:pt x="37531" y="34698"/>
                  </a:lnTo>
                  <a:lnTo>
                    <a:pt x="37547" y="33240"/>
                  </a:lnTo>
                  <a:cubicBezTo>
                    <a:pt x="37547" y="33240"/>
                    <a:pt x="43060" y="32495"/>
                    <a:pt x="41365" y="26428"/>
                  </a:cubicBezTo>
                  <a:cubicBezTo>
                    <a:pt x="40203" y="22256"/>
                    <a:pt x="37744" y="21601"/>
                    <a:pt x="36314" y="21601"/>
                  </a:cubicBezTo>
                  <a:cubicBezTo>
                    <a:pt x="35658" y="21601"/>
                    <a:pt x="35218" y="21738"/>
                    <a:pt x="35218" y="21738"/>
                  </a:cubicBezTo>
                  <a:cubicBezTo>
                    <a:pt x="35218" y="21738"/>
                    <a:pt x="37262" y="17841"/>
                    <a:pt x="34711" y="16447"/>
                  </a:cubicBezTo>
                  <a:cubicBezTo>
                    <a:pt x="34377" y="16267"/>
                    <a:pt x="34050" y="16189"/>
                    <a:pt x="33733" y="16189"/>
                  </a:cubicBezTo>
                  <a:cubicBezTo>
                    <a:pt x="32233" y="16189"/>
                    <a:pt x="30975" y="17937"/>
                    <a:pt x="30386" y="18918"/>
                  </a:cubicBezTo>
                  <a:cubicBezTo>
                    <a:pt x="30624" y="18348"/>
                    <a:pt x="30814" y="17556"/>
                    <a:pt x="30133" y="17112"/>
                  </a:cubicBezTo>
                  <a:cubicBezTo>
                    <a:pt x="29897" y="16957"/>
                    <a:pt x="29645" y="16896"/>
                    <a:pt x="29394" y="16896"/>
                  </a:cubicBezTo>
                  <a:cubicBezTo>
                    <a:pt x="28469" y="16896"/>
                    <a:pt x="27566" y="17730"/>
                    <a:pt x="27566" y="17730"/>
                  </a:cubicBezTo>
                  <a:cubicBezTo>
                    <a:pt x="28755" y="14070"/>
                    <a:pt x="27376" y="13294"/>
                    <a:pt x="26172" y="13025"/>
                  </a:cubicBezTo>
                  <a:cubicBezTo>
                    <a:pt x="25967" y="12979"/>
                    <a:pt x="25772" y="12957"/>
                    <a:pt x="25586" y="12957"/>
                  </a:cubicBezTo>
                  <a:cubicBezTo>
                    <a:pt x="23356" y="12957"/>
                    <a:pt x="22465" y="16035"/>
                    <a:pt x="22465" y="16035"/>
                  </a:cubicBezTo>
                  <a:cubicBezTo>
                    <a:pt x="22335" y="14321"/>
                    <a:pt x="21708" y="13982"/>
                    <a:pt x="21167" y="13982"/>
                  </a:cubicBezTo>
                  <a:cubicBezTo>
                    <a:pt x="21113" y="13982"/>
                    <a:pt x="21059" y="13985"/>
                    <a:pt x="21008" y="13991"/>
                  </a:cubicBezTo>
                  <a:cubicBezTo>
                    <a:pt x="20516" y="14086"/>
                    <a:pt x="20136" y="14498"/>
                    <a:pt x="20073" y="14989"/>
                  </a:cubicBezTo>
                  <a:cubicBezTo>
                    <a:pt x="20060" y="14659"/>
                    <a:pt x="19793" y="14421"/>
                    <a:pt x="19491" y="14421"/>
                  </a:cubicBezTo>
                  <a:cubicBezTo>
                    <a:pt x="19417" y="14421"/>
                    <a:pt x="19340" y="14435"/>
                    <a:pt x="19265" y="14467"/>
                  </a:cubicBezTo>
                  <a:cubicBezTo>
                    <a:pt x="19265" y="14467"/>
                    <a:pt x="20754" y="12486"/>
                    <a:pt x="18805" y="9951"/>
                  </a:cubicBezTo>
                  <a:cubicBezTo>
                    <a:pt x="17859" y="8730"/>
                    <a:pt x="16441" y="8413"/>
                    <a:pt x="15226" y="8413"/>
                  </a:cubicBezTo>
                  <a:cubicBezTo>
                    <a:pt x="13920" y="8413"/>
                    <a:pt x="12849" y="8779"/>
                    <a:pt x="12849" y="8779"/>
                  </a:cubicBezTo>
                  <a:cubicBezTo>
                    <a:pt x="12849" y="8779"/>
                    <a:pt x="12849" y="3266"/>
                    <a:pt x="8840" y="1000"/>
                  </a:cubicBezTo>
                  <a:cubicBezTo>
                    <a:pt x="7510" y="250"/>
                    <a:pt x="6084" y="0"/>
                    <a:pt x="47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375469" y="3319157"/>
              <a:ext cx="1649855" cy="807219"/>
            </a:xfrm>
            <a:custGeom>
              <a:avLst/>
              <a:gdLst/>
              <a:ahLst/>
              <a:cxnLst/>
              <a:rect l="l" t="t" r="r" b="b"/>
              <a:pathLst>
                <a:path w="17888" h="8752" extrusionOk="0">
                  <a:moveTo>
                    <a:pt x="10043" y="1"/>
                  </a:moveTo>
                  <a:cubicBezTo>
                    <a:pt x="7145" y="1"/>
                    <a:pt x="6084" y="3523"/>
                    <a:pt x="6084" y="3523"/>
                  </a:cubicBezTo>
                  <a:cubicBezTo>
                    <a:pt x="5060" y="1648"/>
                    <a:pt x="2817" y="1317"/>
                    <a:pt x="1359" y="1317"/>
                  </a:cubicBezTo>
                  <a:cubicBezTo>
                    <a:pt x="563" y="1317"/>
                    <a:pt x="1" y="1416"/>
                    <a:pt x="1" y="1416"/>
                  </a:cubicBezTo>
                  <a:cubicBezTo>
                    <a:pt x="1" y="1416"/>
                    <a:pt x="4294" y="2145"/>
                    <a:pt x="5878" y="5440"/>
                  </a:cubicBezTo>
                  <a:cubicBezTo>
                    <a:pt x="5878" y="5440"/>
                    <a:pt x="7434" y="2457"/>
                    <a:pt x="9770" y="2457"/>
                  </a:cubicBezTo>
                  <a:cubicBezTo>
                    <a:pt x="10027" y="2457"/>
                    <a:pt x="10293" y="2493"/>
                    <a:pt x="10568" y="2573"/>
                  </a:cubicBezTo>
                  <a:cubicBezTo>
                    <a:pt x="13340" y="3396"/>
                    <a:pt x="12881" y="6106"/>
                    <a:pt x="12881" y="6106"/>
                  </a:cubicBezTo>
                  <a:cubicBezTo>
                    <a:pt x="12881" y="6106"/>
                    <a:pt x="13876" y="4823"/>
                    <a:pt x="15053" y="4823"/>
                  </a:cubicBezTo>
                  <a:cubicBezTo>
                    <a:pt x="15229" y="4823"/>
                    <a:pt x="15409" y="4851"/>
                    <a:pt x="15590" y="4917"/>
                  </a:cubicBezTo>
                  <a:cubicBezTo>
                    <a:pt x="16968" y="5408"/>
                    <a:pt x="15653" y="7357"/>
                    <a:pt x="15653" y="7357"/>
                  </a:cubicBezTo>
                  <a:cubicBezTo>
                    <a:pt x="15653" y="7357"/>
                    <a:pt x="16905" y="7500"/>
                    <a:pt x="17095" y="8751"/>
                  </a:cubicBezTo>
                  <a:cubicBezTo>
                    <a:pt x="17855" y="7199"/>
                    <a:pt x="16398" y="7024"/>
                    <a:pt x="16398" y="7024"/>
                  </a:cubicBezTo>
                  <a:cubicBezTo>
                    <a:pt x="16398" y="7024"/>
                    <a:pt x="17887" y="4648"/>
                    <a:pt x="16144" y="3903"/>
                  </a:cubicBezTo>
                  <a:cubicBezTo>
                    <a:pt x="15819" y="3763"/>
                    <a:pt x="15520" y="3706"/>
                    <a:pt x="15250" y="3706"/>
                  </a:cubicBezTo>
                  <a:cubicBezTo>
                    <a:pt x="14391" y="3706"/>
                    <a:pt x="13819" y="4283"/>
                    <a:pt x="13578" y="4585"/>
                  </a:cubicBezTo>
                  <a:cubicBezTo>
                    <a:pt x="14307" y="3381"/>
                    <a:pt x="13689" y="466"/>
                    <a:pt x="10568" y="38"/>
                  </a:cubicBezTo>
                  <a:cubicBezTo>
                    <a:pt x="10386" y="13"/>
                    <a:pt x="10212" y="1"/>
                    <a:pt x="1004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39992" y="3662078"/>
              <a:ext cx="2164143" cy="1338109"/>
            </a:xfrm>
            <a:custGeom>
              <a:avLst/>
              <a:gdLst/>
              <a:ahLst/>
              <a:cxnLst/>
              <a:rect l="l" t="t" r="r" b="b"/>
              <a:pathLst>
                <a:path w="23464" h="14508" extrusionOk="0">
                  <a:moveTo>
                    <a:pt x="22082" y="1"/>
                  </a:moveTo>
                  <a:cubicBezTo>
                    <a:pt x="19735" y="1"/>
                    <a:pt x="19297" y="2530"/>
                    <a:pt x="19297" y="2530"/>
                  </a:cubicBezTo>
                  <a:cubicBezTo>
                    <a:pt x="18986" y="2504"/>
                    <a:pt x="18692" y="2492"/>
                    <a:pt x="18413" y="2492"/>
                  </a:cubicBezTo>
                  <a:cubicBezTo>
                    <a:pt x="13356" y="2492"/>
                    <a:pt x="13356" y="6491"/>
                    <a:pt x="13356" y="6491"/>
                  </a:cubicBezTo>
                  <a:cubicBezTo>
                    <a:pt x="7716" y="7489"/>
                    <a:pt x="9110" y="11339"/>
                    <a:pt x="9110" y="11339"/>
                  </a:cubicBezTo>
                  <a:cubicBezTo>
                    <a:pt x="7422" y="9436"/>
                    <a:pt x="5710" y="8844"/>
                    <a:pt x="4233" y="8844"/>
                  </a:cubicBezTo>
                  <a:cubicBezTo>
                    <a:pt x="1798" y="8844"/>
                    <a:pt x="0" y="10451"/>
                    <a:pt x="0" y="10451"/>
                  </a:cubicBezTo>
                  <a:cubicBezTo>
                    <a:pt x="653" y="10330"/>
                    <a:pt x="1275" y="10276"/>
                    <a:pt x="1864" y="10276"/>
                  </a:cubicBezTo>
                  <a:cubicBezTo>
                    <a:pt x="7068" y="10276"/>
                    <a:pt x="9791" y="14507"/>
                    <a:pt x="9791" y="14507"/>
                  </a:cubicBezTo>
                  <a:cubicBezTo>
                    <a:pt x="10092" y="8281"/>
                    <a:pt x="15051" y="7489"/>
                    <a:pt x="15051" y="7489"/>
                  </a:cubicBezTo>
                  <a:cubicBezTo>
                    <a:pt x="15637" y="3623"/>
                    <a:pt x="20485" y="3322"/>
                    <a:pt x="20485" y="3322"/>
                  </a:cubicBezTo>
                  <a:cubicBezTo>
                    <a:pt x="20691" y="756"/>
                    <a:pt x="23463" y="249"/>
                    <a:pt x="23463" y="249"/>
                  </a:cubicBezTo>
                  <a:cubicBezTo>
                    <a:pt x="22942" y="75"/>
                    <a:pt x="22484" y="1"/>
                    <a:pt x="220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3"/>
          <p:cNvSpPr/>
          <p:nvPr/>
        </p:nvSpPr>
        <p:spPr>
          <a:xfrm>
            <a:off x="5827258" y="192272"/>
            <a:ext cx="3632400" cy="765349"/>
          </a:xfrm>
          <a:custGeom>
            <a:avLst/>
            <a:gdLst/>
            <a:ahLst/>
            <a:cxnLst/>
            <a:rect l="l" t="t" r="r" b="b"/>
            <a:pathLst>
              <a:path w="25064" h="5281" extrusionOk="0">
                <a:moveTo>
                  <a:pt x="9628" y="1"/>
                </a:moveTo>
                <a:cubicBezTo>
                  <a:pt x="8350" y="1"/>
                  <a:pt x="7652" y="1605"/>
                  <a:pt x="7652" y="1605"/>
                </a:cubicBezTo>
                <a:cubicBezTo>
                  <a:pt x="7652" y="1605"/>
                  <a:pt x="7311" y="1130"/>
                  <a:pt x="6769" y="1130"/>
                </a:cubicBezTo>
                <a:cubicBezTo>
                  <a:pt x="6692" y="1130"/>
                  <a:pt x="6611" y="1140"/>
                  <a:pt x="6527" y="1161"/>
                </a:cubicBezTo>
                <a:cubicBezTo>
                  <a:pt x="5858" y="1317"/>
                  <a:pt x="6121" y="2542"/>
                  <a:pt x="6776" y="2631"/>
                </a:cubicBezTo>
                <a:lnTo>
                  <a:pt x="6776" y="2631"/>
                </a:lnTo>
                <a:cubicBezTo>
                  <a:pt x="6753" y="2629"/>
                  <a:pt x="6720" y="2627"/>
                  <a:pt x="6681" y="2627"/>
                </a:cubicBezTo>
                <a:cubicBezTo>
                  <a:pt x="6434" y="2627"/>
                  <a:pt x="5936" y="2700"/>
                  <a:pt x="6020" y="3300"/>
                </a:cubicBezTo>
                <a:cubicBezTo>
                  <a:pt x="6020" y="3300"/>
                  <a:pt x="5275" y="2921"/>
                  <a:pt x="4725" y="2921"/>
                </a:cubicBezTo>
                <a:cubicBezTo>
                  <a:pt x="4405" y="2921"/>
                  <a:pt x="4151" y="3050"/>
                  <a:pt x="4151" y="3458"/>
                </a:cubicBezTo>
                <a:cubicBezTo>
                  <a:pt x="4151" y="5106"/>
                  <a:pt x="1553" y="4647"/>
                  <a:pt x="539" y="4963"/>
                </a:cubicBezTo>
                <a:cubicBezTo>
                  <a:pt x="0" y="5106"/>
                  <a:pt x="444" y="5264"/>
                  <a:pt x="444" y="5264"/>
                </a:cubicBezTo>
                <a:lnTo>
                  <a:pt x="4547" y="5280"/>
                </a:lnTo>
                <a:lnTo>
                  <a:pt x="25063" y="5280"/>
                </a:lnTo>
                <a:cubicBezTo>
                  <a:pt x="25063" y="5280"/>
                  <a:pt x="24628" y="4242"/>
                  <a:pt x="23696" y="4242"/>
                </a:cubicBezTo>
                <a:cubicBezTo>
                  <a:pt x="23560" y="4242"/>
                  <a:pt x="23414" y="4264"/>
                  <a:pt x="23257" y="4314"/>
                </a:cubicBezTo>
                <a:cubicBezTo>
                  <a:pt x="23167" y="4343"/>
                  <a:pt x="23096" y="4356"/>
                  <a:pt x="23040" y="4356"/>
                </a:cubicBezTo>
                <a:cubicBezTo>
                  <a:pt x="22321" y="4356"/>
                  <a:pt x="24071" y="2175"/>
                  <a:pt x="21514" y="2175"/>
                </a:cubicBezTo>
                <a:cubicBezTo>
                  <a:pt x="20485" y="2175"/>
                  <a:pt x="20104" y="2682"/>
                  <a:pt x="20057" y="3300"/>
                </a:cubicBezTo>
                <a:cubicBezTo>
                  <a:pt x="20057" y="3300"/>
                  <a:pt x="20021" y="3292"/>
                  <a:pt x="19966" y="3292"/>
                </a:cubicBezTo>
                <a:cubicBezTo>
                  <a:pt x="19782" y="3292"/>
                  <a:pt x="19387" y="3386"/>
                  <a:pt x="19423" y="4203"/>
                </a:cubicBezTo>
                <a:cubicBezTo>
                  <a:pt x="19423" y="4203"/>
                  <a:pt x="18856" y="3636"/>
                  <a:pt x="18373" y="3636"/>
                </a:cubicBezTo>
                <a:cubicBezTo>
                  <a:pt x="18268" y="3636"/>
                  <a:pt x="18167" y="3663"/>
                  <a:pt x="18077" y="3728"/>
                </a:cubicBezTo>
                <a:cubicBezTo>
                  <a:pt x="17600" y="4070"/>
                  <a:pt x="17124" y="4943"/>
                  <a:pt x="16228" y="4943"/>
                </a:cubicBezTo>
                <a:cubicBezTo>
                  <a:pt x="16170" y="4943"/>
                  <a:pt x="16110" y="4939"/>
                  <a:pt x="16049" y="4932"/>
                </a:cubicBezTo>
                <a:cubicBezTo>
                  <a:pt x="15194" y="4838"/>
                  <a:pt x="14779" y="3867"/>
                  <a:pt x="14404" y="3867"/>
                </a:cubicBezTo>
                <a:cubicBezTo>
                  <a:pt x="14334" y="3867"/>
                  <a:pt x="14265" y="3901"/>
                  <a:pt x="14195" y="3981"/>
                </a:cubicBezTo>
                <a:cubicBezTo>
                  <a:pt x="14195" y="3981"/>
                  <a:pt x="13851" y="3680"/>
                  <a:pt x="13535" y="3680"/>
                </a:cubicBezTo>
                <a:cubicBezTo>
                  <a:pt x="13468" y="3680"/>
                  <a:pt x="13401" y="3694"/>
                  <a:pt x="13340" y="3728"/>
                </a:cubicBezTo>
                <a:cubicBezTo>
                  <a:pt x="13323" y="3738"/>
                  <a:pt x="13308" y="3743"/>
                  <a:pt x="13295" y="3743"/>
                </a:cubicBezTo>
                <a:cubicBezTo>
                  <a:pt x="13065" y="3743"/>
                  <a:pt x="13429" y="2166"/>
                  <a:pt x="12614" y="2166"/>
                </a:cubicBezTo>
                <a:cubicBezTo>
                  <a:pt x="12578" y="2166"/>
                  <a:pt x="12540" y="2169"/>
                  <a:pt x="12500" y="2175"/>
                </a:cubicBezTo>
                <a:cubicBezTo>
                  <a:pt x="11486" y="2349"/>
                  <a:pt x="11534" y="3411"/>
                  <a:pt x="11534" y="3411"/>
                </a:cubicBezTo>
                <a:cubicBezTo>
                  <a:pt x="11534" y="3411"/>
                  <a:pt x="11486" y="2460"/>
                  <a:pt x="11201" y="2397"/>
                </a:cubicBezTo>
                <a:cubicBezTo>
                  <a:pt x="10916" y="2349"/>
                  <a:pt x="11819" y="654"/>
                  <a:pt x="10187" y="100"/>
                </a:cubicBezTo>
                <a:cubicBezTo>
                  <a:pt x="9990" y="31"/>
                  <a:pt x="9803" y="1"/>
                  <a:pt x="962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 flipH="1">
            <a:off x="6526227" y="1657466"/>
            <a:ext cx="555747" cy="204261"/>
          </a:xfrm>
          <a:custGeom>
            <a:avLst/>
            <a:gdLst/>
            <a:ahLst/>
            <a:cxnLst/>
            <a:rect l="l" t="t" r="r" b="b"/>
            <a:pathLst>
              <a:path w="3882" h="1427" extrusionOk="0">
                <a:moveTo>
                  <a:pt x="2345" y="1"/>
                </a:moveTo>
                <a:cubicBezTo>
                  <a:pt x="1965" y="33"/>
                  <a:pt x="1664" y="492"/>
                  <a:pt x="1664" y="492"/>
                </a:cubicBezTo>
                <a:cubicBezTo>
                  <a:pt x="1479" y="350"/>
                  <a:pt x="1317" y="302"/>
                  <a:pt x="1183" y="302"/>
                </a:cubicBezTo>
                <a:cubicBezTo>
                  <a:pt x="915" y="302"/>
                  <a:pt x="761" y="492"/>
                  <a:pt x="761" y="492"/>
                </a:cubicBezTo>
                <a:lnTo>
                  <a:pt x="1252" y="714"/>
                </a:lnTo>
                <a:cubicBezTo>
                  <a:pt x="1190" y="701"/>
                  <a:pt x="1126" y="696"/>
                  <a:pt x="1063" y="696"/>
                </a:cubicBezTo>
                <a:cubicBezTo>
                  <a:pt x="884" y="696"/>
                  <a:pt x="703" y="743"/>
                  <a:pt x="539" y="825"/>
                </a:cubicBezTo>
                <a:cubicBezTo>
                  <a:pt x="32" y="1126"/>
                  <a:pt x="0" y="1427"/>
                  <a:pt x="0" y="1427"/>
                </a:cubicBezTo>
                <a:lnTo>
                  <a:pt x="1378" y="1031"/>
                </a:lnTo>
                <a:cubicBezTo>
                  <a:pt x="1489" y="1170"/>
                  <a:pt x="1708" y="1208"/>
                  <a:pt x="1911" y="1208"/>
                </a:cubicBezTo>
                <a:cubicBezTo>
                  <a:pt x="2146" y="1208"/>
                  <a:pt x="2361" y="1158"/>
                  <a:pt x="2361" y="1158"/>
                </a:cubicBezTo>
                <a:lnTo>
                  <a:pt x="2899" y="1427"/>
                </a:lnTo>
                <a:cubicBezTo>
                  <a:pt x="3105" y="1379"/>
                  <a:pt x="3264" y="1237"/>
                  <a:pt x="3295" y="1047"/>
                </a:cubicBezTo>
                <a:lnTo>
                  <a:pt x="2598" y="952"/>
                </a:lnTo>
                <a:lnTo>
                  <a:pt x="2329" y="777"/>
                </a:lnTo>
                <a:cubicBezTo>
                  <a:pt x="2376" y="540"/>
                  <a:pt x="3882" y="144"/>
                  <a:pt x="3882" y="144"/>
                </a:cubicBezTo>
                <a:cubicBezTo>
                  <a:pt x="3359" y="64"/>
                  <a:pt x="2852" y="17"/>
                  <a:pt x="23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 flipH="1">
            <a:off x="8092949" y="1193552"/>
            <a:ext cx="555751" cy="355842"/>
          </a:xfrm>
          <a:custGeom>
            <a:avLst/>
            <a:gdLst/>
            <a:ahLst/>
            <a:cxnLst/>
            <a:rect l="l" t="t" r="r" b="b"/>
            <a:pathLst>
              <a:path w="2599" h="1664" extrusionOk="0">
                <a:moveTo>
                  <a:pt x="1" y="0"/>
                </a:moveTo>
                <a:lnTo>
                  <a:pt x="1" y="0"/>
                </a:lnTo>
                <a:cubicBezTo>
                  <a:pt x="112" y="269"/>
                  <a:pt x="254" y="523"/>
                  <a:pt x="429" y="745"/>
                </a:cubicBezTo>
                <a:cubicBezTo>
                  <a:pt x="539" y="887"/>
                  <a:pt x="666" y="1014"/>
                  <a:pt x="825" y="1125"/>
                </a:cubicBezTo>
                <a:lnTo>
                  <a:pt x="318" y="1125"/>
                </a:lnTo>
                <a:cubicBezTo>
                  <a:pt x="318" y="1125"/>
                  <a:pt x="191" y="1553"/>
                  <a:pt x="856" y="1664"/>
                </a:cubicBezTo>
                <a:lnTo>
                  <a:pt x="1189" y="1410"/>
                </a:lnTo>
                <a:cubicBezTo>
                  <a:pt x="1189" y="1410"/>
                  <a:pt x="1650" y="1584"/>
                  <a:pt x="2120" y="1584"/>
                </a:cubicBezTo>
                <a:cubicBezTo>
                  <a:pt x="2285" y="1584"/>
                  <a:pt x="2451" y="1563"/>
                  <a:pt x="2599" y="1505"/>
                </a:cubicBezTo>
                <a:cubicBezTo>
                  <a:pt x="2282" y="1315"/>
                  <a:pt x="1918" y="1188"/>
                  <a:pt x="1537" y="1141"/>
                </a:cubicBezTo>
                <a:lnTo>
                  <a:pt x="1807" y="982"/>
                </a:lnTo>
                <a:cubicBezTo>
                  <a:pt x="1743" y="903"/>
                  <a:pt x="1652" y="864"/>
                  <a:pt x="1563" y="864"/>
                </a:cubicBezTo>
                <a:cubicBezTo>
                  <a:pt x="1474" y="864"/>
                  <a:pt x="1387" y="903"/>
                  <a:pt x="1332" y="982"/>
                </a:cubicBezTo>
                <a:cubicBezTo>
                  <a:pt x="1268" y="761"/>
                  <a:pt x="1110" y="570"/>
                  <a:pt x="904" y="475"/>
                </a:cubicBezTo>
                <a:cubicBezTo>
                  <a:pt x="587" y="333"/>
                  <a:pt x="286" y="190"/>
                  <a:pt x="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title"/>
          </p:nvPr>
        </p:nvSpPr>
        <p:spPr>
          <a:xfrm>
            <a:off x="1998050" y="2057896"/>
            <a:ext cx="514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title" idx="2" hasCustomPrompt="1"/>
          </p:nvPr>
        </p:nvSpPr>
        <p:spPr>
          <a:xfrm>
            <a:off x="3836400" y="1246180"/>
            <a:ext cx="1471200" cy="8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2861425" y="2992650"/>
            <a:ext cx="3421200" cy="40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_1_1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"/>
          <p:cNvSpPr/>
          <p:nvPr/>
        </p:nvSpPr>
        <p:spPr>
          <a:xfrm flipH="1">
            <a:off x="7807727" y="330745"/>
            <a:ext cx="555747" cy="204261"/>
          </a:xfrm>
          <a:custGeom>
            <a:avLst/>
            <a:gdLst/>
            <a:ahLst/>
            <a:cxnLst/>
            <a:rect l="l" t="t" r="r" b="b"/>
            <a:pathLst>
              <a:path w="3882" h="1427" extrusionOk="0">
                <a:moveTo>
                  <a:pt x="2345" y="1"/>
                </a:moveTo>
                <a:cubicBezTo>
                  <a:pt x="1965" y="33"/>
                  <a:pt x="1664" y="492"/>
                  <a:pt x="1664" y="492"/>
                </a:cubicBezTo>
                <a:cubicBezTo>
                  <a:pt x="1479" y="350"/>
                  <a:pt x="1317" y="302"/>
                  <a:pt x="1183" y="302"/>
                </a:cubicBezTo>
                <a:cubicBezTo>
                  <a:pt x="915" y="302"/>
                  <a:pt x="761" y="492"/>
                  <a:pt x="761" y="492"/>
                </a:cubicBezTo>
                <a:lnTo>
                  <a:pt x="1252" y="714"/>
                </a:lnTo>
                <a:cubicBezTo>
                  <a:pt x="1190" y="701"/>
                  <a:pt x="1126" y="696"/>
                  <a:pt x="1063" y="696"/>
                </a:cubicBezTo>
                <a:cubicBezTo>
                  <a:pt x="884" y="696"/>
                  <a:pt x="703" y="743"/>
                  <a:pt x="539" y="825"/>
                </a:cubicBezTo>
                <a:cubicBezTo>
                  <a:pt x="32" y="1126"/>
                  <a:pt x="0" y="1427"/>
                  <a:pt x="0" y="1427"/>
                </a:cubicBezTo>
                <a:lnTo>
                  <a:pt x="1378" y="1031"/>
                </a:lnTo>
                <a:cubicBezTo>
                  <a:pt x="1489" y="1170"/>
                  <a:pt x="1708" y="1208"/>
                  <a:pt x="1911" y="1208"/>
                </a:cubicBezTo>
                <a:cubicBezTo>
                  <a:pt x="2146" y="1208"/>
                  <a:pt x="2361" y="1158"/>
                  <a:pt x="2361" y="1158"/>
                </a:cubicBezTo>
                <a:lnTo>
                  <a:pt x="2899" y="1427"/>
                </a:lnTo>
                <a:cubicBezTo>
                  <a:pt x="3105" y="1379"/>
                  <a:pt x="3264" y="1237"/>
                  <a:pt x="3295" y="1047"/>
                </a:cubicBezTo>
                <a:lnTo>
                  <a:pt x="2598" y="952"/>
                </a:lnTo>
                <a:lnTo>
                  <a:pt x="2329" y="777"/>
                </a:lnTo>
                <a:cubicBezTo>
                  <a:pt x="2376" y="540"/>
                  <a:pt x="3882" y="144"/>
                  <a:pt x="3882" y="144"/>
                </a:cubicBezTo>
                <a:cubicBezTo>
                  <a:pt x="3359" y="64"/>
                  <a:pt x="2852" y="17"/>
                  <a:pt x="23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1"/>
          <p:cNvSpPr/>
          <p:nvPr/>
        </p:nvSpPr>
        <p:spPr>
          <a:xfrm flipH="1">
            <a:off x="8428899" y="888052"/>
            <a:ext cx="555751" cy="355842"/>
          </a:xfrm>
          <a:custGeom>
            <a:avLst/>
            <a:gdLst/>
            <a:ahLst/>
            <a:cxnLst/>
            <a:rect l="l" t="t" r="r" b="b"/>
            <a:pathLst>
              <a:path w="2599" h="1664" extrusionOk="0">
                <a:moveTo>
                  <a:pt x="1" y="0"/>
                </a:moveTo>
                <a:lnTo>
                  <a:pt x="1" y="0"/>
                </a:lnTo>
                <a:cubicBezTo>
                  <a:pt x="112" y="269"/>
                  <a:pt x="254" y="523"/>
                  <a:pt x="429" y="745"/>
                </a:cubicBezTo>
                <a:cubicBezTo>
                  <a:pt x="539" y="887"/>
                  <a:pt x="666" y="1014"/>
                  <a:pt x="825" y="1125"/>
                </a:cubicBezTo>
                <a:lnTo>
                  <a:pt x="318" y="1125"/>
                </a:lnTo>
                <a:cubicBezTo>
                  <a:pt x="318" y="1125"/>
                  <a:pt x="191" y="1553"/>
                  <a:pt x="856" y="1664"/>
                </a:cubicBezTo>
                <a:lnTo>
                  <a:pt x="1189" y="1410"/>
                </a:lnTo>
                <a:cubicBezTo>
                  <a:pt x="1189" y="1410"/>
                  <a:pt x="1650" y="1584"/>
                  <a:pt x="2120" y="1584"/>
                </a:cubicBezTo>
                <a:cubicBezTo>
                  <a:pt x="2285" y="1584"/>
                  <a:pt x="2451" y="1563"/>
                  <a:pt x="2599" y="1505"/>
                </a:cubicBezTo>
                <a:cubicBezTo>
                  <a:pt x="2282" y="1315"/>
                  <a:pt x="1918" y="1188"/>
                  <a:pt x="1537" y="1141"/>
                </a:cubicBezTo>
                <a:lnTo>
                  <a:pt x="1807" y="982"/>
                </a:lnTo>
                <a:cubicBezTo>
                  <a:pt x="1743" y="903"/>
                  <a:pt x="1652" y="864"/>
                  <a:pt x="1563" y="864"/>
                </a:cubicBezTo>
                <a:cubicBezTo>
                  <a:pt x="1474" y="864"/>
                  <a:pt x="1387" y="903"/>
                  <a:pt x="1332" y="982"/>
                </a:cubicBezTo>
                <a:cubicBezTo>
                  <a:pt x="1268" y="761"/>
                  <a:pt x="1110" y="570"/>
                  <a:pt x="904" y="475"/>
                </a:cubicBezTo>
                <a:cubicBezTo>
                  <a:pt x="587" y="333"/>
                  <a:pt x="286" y="190"/>
                  <a:pt x="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1"/>
          <p:cNvSpPr/>
          <p:nvPr/>
        </p:nvSpPr>
        <p:spPr>
          <a:xfrm flipH="1">
            <a:off x="-12" y="4052775"/>
            <a:ext cx="2648525" cy="1102895"/>
          </a:xfrm>
          <a:custGeom>
            <a:avLst/>
            <a:gdLst/>
            <a:ahLst/>
            <a:cxnLst/>
            <a:rect l="l" t="t" r="r" b="b"/>
            <a:pathLst>
              <a:path w="53074" h="22101" extrusionOk="0">
                <a:moveTo>
                  <a:pt x="53058" y="0"/>
                </a:moveTo>
                <a:cubicBezTo>
                  <a:pt x="52186" y="95"/>
                  <a:pt x="51473" y="792"/>
                  <a:pt x="51347" y="1664"/>
                </a:cubicBezTo>
                <a:cubicBezTo>
                  <a:pt x="51347" y="1664"/>
                  <a:pt x="49952" y="260"/>
                  <a:pt x="47703" y="260"/>
                </a:cubicBezTo>
                <a:cubicBezTo>
                  <a:pt x="46939" y="260"/>
                  <a:pt x="46076" y="422"/>
                  <a:pt x="45136" y="856"/>
                </a:cubicBezTo>
                <a:cubicBezTo>
                  <a:pt x="41445" y="2583"/>
                  <a:pt x="42712" y="7525"/>
                  <a:pt x="42712" y="7525"/>
                </a:cubicBezTo>
                <a:cubicBezTo>
                  <a:pt x="42135" y="7304"/>
                  <a:pt x="41530" y="7198"/>
                  <a:pt x="40918" y="7198"/>
                </a:cubicBezTo>
                <a:cubicBezTo>
                  <a:pt x="40740" y="7198"/>
                  <a:pt x="40562" y="7207"/>
                  <a:pt x="40384" y="7224"/>
                </a:cubicBezTo>
                <a:cubicBezTo>
                  <a:pt x="37548" y="7430"/>
                  <a:pt x="37484" y="9205"/>
                  <a:pt x="37484" y="9205"/>
                </a:cubicBezTo>
                <a:cubicBezTo>
                  <a:pt x="37484" y="9205"/>
                  <a:pt x="35948" y="8675"/>
                  <a:pt x="34016" y="8675"/>
                </a:cubicBezTo>
                <a:cubicBezTo>
                  <a:pt x="32412" y="8675"/>
                  <a:pt x="30535" y="9040"/>
                  <a:pt x="29040" y="10377"/>
                </a:cubicBezTo>
                <a:cubicBezTo>
                  <a:pt x="25745" y="13308"/>
                  <a:pt x="27852" y="15827"/>
                  <a:pt x="27852" y="15827"/>
                </a:cubicBezTo>
                <a:cubicBezTo>
                  <a:pt x="27293" y="15703"/>
                  <a:pt x="26811" y="15650"/>
                  <a:pt x="26395" y="15650"/>
                </a:cubicBezTo>
                <a:cubicBezTo>
                  <a:pt x="24112" y="15650"/>
                  <a:pt x="23828" y="17237"/>
                  <a:pt x="23828" y="17237"/>
                </a:cubicBezTo>
                <a:lnTo>
                  <a:pt x="22893" y="16984"/>
                </a:lnTo>
                <a:cubicBezTo>
                  <a:pt x="24051" y="14454"/>
                  <a:pt x="21409" y="14194"/>
                  <a:pt x="20275" y="14194"/>
                </a:cubicBezTo>
                <a:cubicBezTo>
                  <a:pt x="19981" y="14194"/>
                  <a:pt x="19788" y="14211"/>
                  <a:pt x="19788" y="14211"/>
                </a:cubicBezTo>
                <a:cubicBezTo>
                  <a:pt x="19788" y="14211"/>
                  <a:pt x="23226" y="12912"/>
                  <a:pt x="21515" y="10330"/>
                </a:cubicBezTo>
                <a:cubicBezTo>
                  <a:pt x="20388" y="8628"/>
                  <a:pt x="18821" y="8185"/>
                  <a:pt x="17438" y="8185"/>
                </a:cubicBezTo>
                <a:cubicBezTo>
                  <a:pt x="16722" y="8185"/>
                  <a:pt x="16056" y="8304"/>
                  <a:pt x="15527" y="8428"/>
                </a:cubicBezTo>
                <a:cubicBezTo>
                  <a:pt x="13625" y="8856"/>
                  <a:pt x="9697" y="10963"/>
                  <a:pt x="10964" y="14607"/>
                </a:cubicBezTo>
                <a:lnTo>
                  <a:pt x="10964" y="14607"/>
                </a:lnTo>
                <a:cubicBezTo>
                  <a:pt x="10964" y="14607"/>
                  <a:pt x="10154" y="13703"/>
                  <a:pt x="8875" y="13703"/>
                </a:cubicBezTo>
                <a:cubicBezTo>
                  <a:pt x="8495" y="13703"/>
                  <a:pt x="8074" y="13783"/>
                  <a:pt x="7621" y="13989"/>
                </a:cubicBezTo>
                <a:cubicBezTo>
                  <a:pt x="5641" y="14908"/>
                  <a:pt x="6132" y="16572"/>
                  <a:pt x="7130" y="17253"/>
                </a:cubicBezTo>
                <a:cubicBezTo>
                  <a:pt x="7130" y="17253"/>
                  <a:pt x="1" y="17332"/>
                  <a:pt x="1" y="22101"/>
                </a:cubicBezTo>
                <a:lnTo>
                  <a:pt x="53073" y="22101"/>
                </a:lnTo>
                <a:lnTo>
                  <a:pt x="5305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1"/>
          <p:cNvSpPr/>
          <p:nvPr/>
        </p:nvSpPr>
        <p:spPr>
          <a:xfrm flipH="1">
            <a:off x="6950640" y="3894500"/>
            <a:ext cx="2193360" cy="1248995"/>
          </a:xfrm>
          <a:custGeom>
            <a:avLst/>
            <a:gdLst/>
            <a:ahLst/>
            <a:cxnLst/>
            <a:rect l="l" t="t" r="r" b="b"/>
            <a:pathLst>
              <a:path w="36344" h="20695" extrusionOk="0">
                <a:moveTo>
                  <a:pt x="5031" y="0"/>
                </a:moveTo>
                <a:cubicBezTo>
                  <a:pt x="4972" y="0"/>
                  <a:pt x="4911" y="1"/>
                  <a:pt x="4849" y="4"/>
                </a:cubicBezTo>
                <a:cubicBezTo>
                  <a:pt x="1031" y="162"/>
                  <a:pt x="1427" y="5089"/>
                  <a:pt x="1427" y="5089"/>
                </a:cubicBezTo>
                <a:cubicBezTo>
                  <a:pt x="1067" y="4549"/>
                  <a:pt x="739" y="4402"/>
                  <a:pt x="489" y="4402"/>
                </a:cubicBezTo>
                <a:cubicBezTo>
                  <a:pt x="189" y="4402"/>
                  <a:pt x="1" y="4614"/>
                  <a:pt x="1" y="4614"/>
                </a:cubicBezTo>
                <a:lnTo>
                  <a:pt x="1" y="20694"/>
                </a:lnTo>
                <a:lnTo>
                  <a:pt x="34775" y="20694"/>
                </a:lnTo>
                <a:cubicBezTo>
                  <a:pt x="34775" y="20694"/>
                  <a:pt x="36344" y="18667"/>
                  <a:pt x="34775" y="17225"/>
                </a:cubicBezTo>
                <a:cubicBezTo>
                  <a:pt x="34407" y="16883"/>
                  <a:pt x="33994" y="16752"/>
                  <a:pt x="33576" y="16752"/>
                </a:cubicBezTo>
                <a:cubicBezTo>
                  <a:pt x="32216" y="16752"/>
                  <a:pt x="30815" y="18144"/>
                  <a:pt x="30815" y="18144"/>
                </a:cubicBezTo>
                <a:cubicBezTo>
                  <a:pt x="30815" y="18144"/>
                  <a:pt x="35678" y="10492"/>
                  <a:pt x="29658" y="9700"/>
                </a:cubicBezTo>
                <a:cubicBezTo>
                  <a:pt x="29357" y="9660"/>
                  <a:pt x="29066" y="9641"/>
                  <a:pt x="28786" y="9641"/>
                </a:cubicBezTo>
                <a:cubicBezTo>
                  <a:pt x="23454" y="9641"/>
                  <a:pt x="21753" y="16433"/>
                  <a:pt x="21753" y="16433"/>
                </a:cubicBezTo>
                <a:cubicBezTo>
                  <a:pt x="21303" y="14632"/>
                  <a:pt x="20293" y="14254"/>
                  <a:pt x="19524" y="14254"/>
                </a:cubicBezTo>
                <a:cubicBezTo>
                  <a:pt x="18967" y="14254"/>
                  <a:pt x="18537" y="14452"/>
                  <a:pt x="18537" y="14452"/>
                </a:cubicBezTo>
                <a:cubicBezTo>
                  <a:pt x="18537" y="14452"/>
                  <a:pt x="23844" y="9763"/>
                  <a:pt x="20359" y="5470"/>
                </a:cubicBezTo>
                <a:cubicBezTo>
                  <a:pt x="19315" y="4189"/>
                  <a:pt x="18049" y="3741"/>
                  <a:pt x="16787" y="3741"/>
                </a:cubicBezTo>
                <a:cubicBezTo>
                  <a:pt x="13833" y="3741"/>
                  <a:pt x="10901" y="6198"/>
                  <a:pt x="10901" y="6198"/>
                </a:cubicBezTo>
                <a:cubicBezTo>
                  <a:pt x="10901" y="6198"/>
                  <a:pt x="11978" y="4218"/>
                  <a:pt x="10394" y="3664"/>
                </a:cubicBezTo>
                <a:cubicBezTo>
                  <a:pt x="10143" y="3574"/>
                  <a:pt x="9907" y="3536"/>
                  <a:pt x="9686" y="3536"/>
                </a:cubicBezTo>
                <a:cubicBezTo>
                  <a:pt x="8510" y="3536"/>
                  <a:pt x="7780" y="4614"/>
                  <a:pt x="7780" y="4614"/>
                </a:cubicBezTo>
                <a:cubicBezTo>
                  <a:pt x="7780" y="4614"/>
                  <a:pt x="8623" y="0"/>
                  <a:pt x="503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1"/>
          <p:cNvSpPr/>
          <p:nvPr/>
        </p:nvSpPr>
        <p:spPr>
          <a:xfrm rot="10800000">
            <a:off x="-9475" y="-16443"/>
            <a:ext cx="2648525" cy="1102895"/>
          </a:xfrm>
          <a:custGeom>
            <a:avLst/>
            <a:gdLst/>
            <a:ahLst/>
            <a:cxnLst/>
            <a:rect l="l" t="t" r="r" b="b"/>
            <a:pathLst>
              <a:path w="53074" h="22101" extrusionOk="0">
                <a:moveTo>
                  <a:pt x="53058" y="0"/>
                </a:moveTo>
                <a:cubicBezTo>
                  <a:pt x="52186" y="95"/>
                  <a:pt x="51473" y="792"/>
                  <a:pt x="51347" y="1664"/>
                </a:cubicBezTo>
                <a:cubicBezTo>
                  <a:pt x="51347" y="1664"/>
                  <a:pt x="49952" y="260"/>
                  <a:pt x="47703" y="260"/>
                </a:cubicBezTo>
                <a:cubicBezTo>
                  <a:pt x="46939" y="260"/>
                  <a:pt x="46076" y="422"/>
                  <a:pt x="45136" y="856"/>
                </a:cubicBezTo>
                <a:cubicBezTo>
                  <a:pt x="41445" y="2583"/>
                  <a:pt x="42712" y="7525"/>
                  <a:pt x="42712" y="7525"/>
                </a:cubicBezTo>
                <a:cubicBezTo>
                  <a:pt x="42135" y="7304"/>
                  <a:pt x="41530" y="7198"/>
                  <a:pt x="40918" y="7198"/>
                </a:cubicBezTo>
                <a:cubicBezTo>
                  <a:pt x="40740" y="7198"/>
                  <a:pt x="40562" y="7207"/>
                  <a:pt x="40384" y="7224"/>
                </a:cubicBezTo>
                <a:cubicBezTo>
                  <a:pt x="37548" y="7430"/>
                  <a:pt x="37484" y="9205"/>
                  <a:pt x="37484" y="9205"/>
                </a:cubicBezTo>
                <a:cubicBezTo>
                  <a:pt x="37484" y="9205"/>
                  <a:pt x="35948" y="8675"/>
                  <a:pt x="34016" y="8675"/>
                </a:cubicBezTo>
                <a:cubicBezTo>
                  <a:pt x="32412" y="8675"/>
                  <a:pt x="30535" y="9040"/>
                  <a:pt x="29040" y="10377"/>
                </a:cubicBezTo>
                <a:cubicBezTo>
                  <a:pt x="25745" y="13308"/>
                  <a:pt x="27852" y="15827"/>
                  <a:pt x="27852" y="15827"/>
                </a:cubicBezTo>
                <a:cubicBezTo>
                  <a:pt x="27293" y="15703"/>
                  <a:pt x="26811" y="15650"/>
                  <a:pt x="26395" y="15650"/>
                </a:cubicBezTo>
                <a:cubicBezTo>
                  <a:pt x="24112" y="15650"/>
                  <a:pt x="23828" y="17237"/>
                  <a:pt x="23828" y="17237"/>
                </a:cubicBezTo>
                <a:lnTo>
                  <a:pt x="22893" y="16984"/>
                </a:lnTo>
                <a:cubicBezTo>
                  <a:pt x="24051" y="14454"/>
                  <a:pt x="21409" y="14194"/>
                  <a:pt x="20275" y="14194"/>
                </a:cubicBezTo>
                <a:cubicBezTo>
                  <a:pt x="19981" y="14194"/>
                  <a:pt x="19788" y="14211"/>
                  <a:pt x="19788" y="14211"/>
                </a:cubicBezTo>
                <a:cubicBezTo>
                  <a:pt x="19788" y="14211"/>
                  <a:pt x="23226" y="12912"/>
                  <a:pt x="21515" y="10330"/>
                </a:cubicBezTo>
                <a:cubicBezTo>
                  <a:pt x="20388" y="8628"/>
                  <a:pt x="18821" y="8185"/>
                  <a:pt x="17438" y="8185"/>
                </a:cubicBezTo>
                <a:cubicBezTo>
                  <a:pt x="16722" y="8185"/>
                  <a:pt x="16056" y="8304"/>
                  <a:pt x="15527" y="8428"/>
                </a:cubicBezTo>
                <a:cubicBezTo>
                  <a:pt x="13625" y="8856"/>
                  <a:pt x="9697" y="10963"/>
                  <a:pt x="10964" y="14607"/>
                </a:cubicBezTo>
                <a:lnTo>
                  <a:pt x="10964" y="14607"/>
                </a:lnTo>
                <a:cubicBezTo>
                  <a:pt x="10964" y="14607"/>
                  <a:pt x="10154" y="13703"/>
                  <a:pt x="8875" y="13703"/>
                </a:cubicBezTo>
                <a:cubicBezTo>
                  <a:pt x="8495" y="13703"/>
                  <a:pt x="8074" y="13783"/>
                  <a:pt x="7621" y="13989"/>
                </a:cubicBezTo>
                <a:cubicBezTo>
                  <a:pt x="5641" y="14908"/>
                  <a:pt x="6132" y="16572"/>
                  <a:pt x="7130" y="17253"/>
                </a:cubicBezTo>
                <a:cubicBezTo>
                  <a:pt x="7130" y="17253"/>
                  <a:pt x="1" y="17332"/>
                  <a:pt x="1" y="22101"/>
                </a:cubicBezTo>
                <a:lnTo>
                  <a:pt x="53073" y="22101"/>
                </a:lnTo>
                <a:lnTo>
                  <a:pt x="5305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1"/>
          <p:cNvSpPr txBox="1">
            <a:spLocks noGrp="1"/>
          </p:cNvSpPr>
          <p:nvPr>
            <p:ph type="title"/>
          </p:nvPr>
        </p:nvSpPr>
        <p:spPr>
          <a:xfrm>
            <a:off x="1223400" y="535000"/>
            <a:ext cx="66972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21"/>
          <p:cNvSpPr/>
          <p:nvPr/>
        </p:nvSpPr>
        <p:spPr>
          <a:xfrm flipH="1">
            <a:off x="151611" y="4705206"/>
            <a:ext cx="724590" cy="522053"/>
          </a:xfrm>
          <a:custGeom>
            <a:avLst/>
            <a:gdLst/>
            <a:ahLst/>
            <a:cxnLst/>
            <a:rect l="l" t="t" r="r" b="b"/>
            <a:pathLst>
              <a:path w="11899" h="8573" extrusionOk="0">
                <a:moveTo>
                  <a:pt x="9844" y="0"/>
                </a:moveTo>
                <a:cubicBezTo>
                  <a:pt x="7949" y="0"/>
                  <a:pt x="8381" y="2409"/>
                  <a:pt x="8381" y="2409"/>
                </a:cubicBezTo>
                <a:cubicBezTo>
                  <a:pt x="8381" y="2409"/>
                  <a:pt x="8001" y="1850"/>
                  <a:pt x="7390" y="1850"/>
                </a:cubicBezTo>
                <a:cubicBezTo>
                  <a:pt x="7274" y="1850"/>
                  <a:pt x="7150" y="1870"/>
                  <a:pt x="7019" y="1918"/>
                </a:cubicBezTo>
                <a:cubicBezTo>
                  <a:pt x="6195" y="2203"/>
                  <a:pt x="6749" y="3233"/>
                  <a:pt x="6749" y="3233"/>
                </a:cubicBezTo>
                <a:cubicBezTo>
                  <a:pt x="6749" y="3233"/>
                  <a:pt x="5225" y="1950"/>
                  <a:pt x="3686" y="1950"/>
                </a:cubicBezTo>
                <a:cubicBezTo>
                  <a:pt x="3028" y="1950"/>
                  <a:pt x="2368" y="2184"/>
                  <a:pt x="1822" y="2853"/>
                </a:cubicBezTo>
                <a:cubicBezTo>
                  <a:pt x="0" y="5087"/>
                  <a:pt x="2773" y="7542"/>
                  <a:pt x="2773" y="7542"/>
                </a:cubicBezTo>
                <a:cubicBezTo>
                  <a:pt x="2773" y="7542"/>
                  <a:pt x="2546" y="7439"/>
                  <a:pt x="2254" y="7439"/>
                </a:cubicBezTo>
                <a:cubicBezTo>
                  <a:pt x="1850" y="7439"/>
                  <a:pt x="1323" y="7636"/>
                  <a:pt x="1093" y="8572"/>
                </a:cubicBezTo>
                <a:cubicBezTo>
                  <a:pt x="1583" y="8040"/>
                  <a:pt x="2268" y="7756"/>
                  <a:pt x="2972" y="7756"/>
                </a:cubicBezTo>
                <a:cubicBezTo>
                  <a:pt x="3043" y="7756"/>
                  <a:pt x="3114" y="7758"/>
                  <a:pt x="3185" y="7764"/>
                </a:cubicBezTo>
                <a:cubicBezTo>
                  <a:pt x="3185" y="7764"/>
                  <a:pt x="2107" y="5926"/>
                  <a:pt x="3185" y="4200"/>
                </a:cubicBezTo>
                <a:cubicBezTo>
                  <a:pt x="3624" y="3500"/>
                  <a:pt x="4369" y="3291"/>
                  <a:pt x="5104" y="3291"/>
                </a:cubicBezTo>
                <a:cubicBezTo>
                  <a:pt x="6199" y="3291"/>
                  <a:pt x="7272" y="3756"/>
                  <a:pt x="7272" y="3756"/>
                </a:cubicBezTo>
                <a:cubicBezTo>
                  <a:pt x="7272" y="3756"/>
                  <a:pt x="7114" y="2805"/>
                  <a:pt x="7557" y="2568"/>
                </a:cubicBezTo>
                <a:cubicBezTo>
                  <a:pt x="7613" y="2536"/>
                  <a:pt x="7672" y="2522"/>
                  <a:pt x="7734" y="2522"/>
                </a:cubicBezTo>
                <a:cubicBezTo>
                  <a:pt x="8164" y="2522"/>
                  <a:pt x="8698" y="3202"/>
                  <a:pt x="8698" y="3202"/>
                </a:cubicBezTo>
                <a:cubicBezTo>
                  <a:pt x="8698" y="3202"/>
                  <a:pt x="9141" y="1712"/>
                  <a:pt x="9981" y="1522"/>
                </a:cubicBezTo>
                <a:cubicBezTo>
                  <a:pt x="10042" y="1508"/>
                  <a:pt x="10103" y="1501"/>
                  <a:pt x="10163" y="1501"/>
                </a:cubicBezTo>
                <a:cubicBezTo>
                  <a:pt x="10954" y="1501"/>
                  <a:pt x="11692" y="2663"/>
                  <a:pt x="11692" y="2663"/>
                </a:cubicBezTo>
                <a:cubicBezTo>
                  <a:pt x="11692" y="2663"/>
                  <a:pt x="11898" y="81"/>
                  <a:pt x="9918" y="1"/>
                </a:cubicBezTo>
                <a:cubicBezTo>
                  <a:pt x="9893" y="1"/>
                  <a:pt x="9868" y="0"/>
                  <a:pt x="984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2"/>
          <p:cNvSpPr/>
          <p:nvPr/>
        </p:nvSpPr>
        <p:spPr>
          <a:xfrm flipH="1">
            <a:off x="-398939" y="0"/>
            <a:ext cx="1578207" cy="1439473"/>
          </a:xfrm>
          <a:custGeom>
            <a:avLst/>
            <a:gdLst/>
            <a:ahLst/>
            <a:cxnLst/>
            <a:rect l="l" t="t" r="r" b="b"/>
            <a:pathLst>
              <a:path w="14925" h="13613" extrusionOk="0">
                <a:moveTo>
                  <a:pt x="7463" y="0"/>
                </a:moveTo>
                <a:cubicBezTo>
                  <a:pt x="5720" y="0"/>
                  <a:pt x="3977" y="661"/>
                  <a:pt x="2647" y="1984"/>
                </a:cubicBezTo>
                <a:cubicBezTo>
                  <a:pt x="1" y="4646"/>
                  <a:pt x="1" y="8955"/>
                  <a:pt x="2647" y="11617"/>
                </a:cubicBezTo>
                <a:cubicBezTo>
                  <a:pt x="3977" y="12947"/>
                  <a:pt x="5720" y="13613"/>
                  <a:pt x="7463" y="13613"/>
                </a:cubicBezTo>
                <a:cubicBezTo>
                  <a:pt x="9205" y="13613"/>
                  <a:pt x="10948" y="12947"/>
                  <a:pt x="12279" y="11617"/>
                </a:cubicBezTo>
                <a:cubicBezTo>
                  <a:pt x="14924" y="8955"/>
                  <a:pt x="14924" y="4646"/>
                  <a:pt x="12279" y="1984"/>
                </a:cubicBezTo>
                <a:cubicBezTo>
                  <a:pt x="10948" y="661"/>
                  <a:pt x="9205" y="0"/>
                  <a:pt x="74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2"/>
          <p:cNvSpPr/>
          <p:nvPr/>
        </p:nvSpPr>
        <p:spPr>
          <a:xfrm flipH="1">
            <a:off x="4294127" y="3096445"/>
            <a:ext cx="555747" cy="204261"/>
          </a:xfrm>
          <a:custGeom>
            <a:avLst/>
            <a:gdLst/>
            <a:ahLst/>
            <a:cxnLst/>
            <a:rect l="l" t="t" r="r" b="b"/>
            <a:pathLst>
              <a:path w="3882" h="1427" extrusionOk="0">
                <a:moveTo>
                  <a:pt x="2345" y="1"/>
                </a:moveTo>
                <a:cubicBezTo>
                  <a:pt x="1965" y="33"/>
                  <a:pt x="1664" y="492"/>
                  <a:pt x="1664" y="492"/>
                </a:cubicBezTo>
                <a:cubicBezTo>
                  <a:pt x="1479" y="350"/>
                  <a:pt x="1317" y="302"/>
                  <a:pt x="1183" y="302"/>
                </a:cubicBezTo>
                <a:cubicBezTo>
                  <a:pt x="915" y="302"/>
                  <a:pt x="761" y="492"/>
                  <a:pt x="761" y="492"/>
                </a:cubicBezTo>
                <a:lnTo>
                  <a:pt x="1252" y="714"/>
                </a:lnTo>
                <a:cubicBezTo>
                  <a:pt x="1190" y="701"/>
                  <a:pt x="1126" y="696"/>
                  <a:pt x="1063" y="696"/>
                </a:cubicBezTo>
                <a:cubicBezTo>
                  <a:pt x="884" y="696"/>
                  <a:pt x="703" y="743"/>
                  <a:pt x="539" y="825"/>
                </a:cubicBezTo>
                <a:cubicBezTo>
                  <a:pt x="32" y="1126"/>
                  <a:pt x="0" y="1427"/>
                  <a:pt x="0" y="1427"/>
                </a:cubicBezTo>
                <a:lnTo>
                  <a:pt x="1378" y="1031"/>
                </a:lnTo>
                <a:cubicBezTo>
                  <a:pt x="1489" y="1170"/>
                  <a:pt x="1708" y="1208"/>
                  <a:pt x="1911" y="1208"/>
                </a:cubicBezTo>
                <a:cubicBezTo>
                  <a:pt x="2146" y="1208"/>
                  <a:pt x="2361" y="1158"/>
                  <a:pt x="2361" y="1158"/>
                </a:cubicBezTo>
                <a:lnTo>
                  <a:pt x="2899" y="1427"/>
                </a:lnTo>
                <a:cubicBezTo>
                  <a:pt x="3105" y="1379"/>
                  <a:pt x="3264" y="1237"/>
                  <a:pt x="3295" y="1047"/>
                </a:cubicBezTo>
                <a:lnTo>
                  <a:pt x="2598" y="952"/>
                </a:lnTo>
                <a:lnTo>
                  <a:pt x="2329" y="777"/>
                </a:lnTo>
                <a:cubicBezTo>
                  <a:pt x="2376" y="540"/>
                  <a:pt x="3882" y="144"/>
                  <a:pt x="3882" y="144"/>
                </a:cubicBezTo>
                <a:cubicBezTo>
                  <a:pt x="3359" y="64"/>
                  <a:pt x="2852" y="17"/>
                  <a:pt x="23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2"/>
          <p:cNvSpPr/>
          <p:nvPr/>
        </p:nvSpPr>
        <p:spPr>
          <a:xfrm flipH="1">
            <a:off x="7004249" y="1219902"/>
            <a:ext cx="555751" cy="355842"/>
          </a:xfrm>
          <a:custGeom>
            <a:avLst/>
            <a:gdLst/>
            <a:ahLst/>
            <a:cxnLst/>
            <a:rect l="l" t="t" r="r" b="b"/>
            <a:pathLst>
              <a:path w="2599" h="1664" extrusionOk="0">
                <a:moveTo>
                  <a:pt x="1" y="0"/>
                </a:moveTo>
                <a:lnTo>
                  <a:pt x="1" y="0"/>
                </a:lnTo>
                <a:cubicBezTo>
                  <a:pt x="112" y="269"/>
                  <a:pt x="254" y="523"/>
                  <a:pt x="429" y="745"/>
                </a:cubicBezTo>
                <a:cubicBezTo>
                  <a:pt x="539" y="887"/>
                  <a:pt x="666" y="1014"/>
                  <a:pt x="825" y="1125"/>
                </a:cubicBezTo>
                <a:lnTo>
                  <a:pt x="318" y="1125"/>
                </a:lnTo>
                <a:cubicBezTo>
                  <a:pt x="318" y="1125"/>
                  <a:pt x="191" y="1553"/>
                  <a:pt x="856" y="1664"/>
                </a:cubicBezTo>
                <a:lnTo>
                  <a:pt x="1189" y="1410"/>
                </a:lnTo>
                <a:cubicBezTo>
                  <a:pt x="1189" y="1410"/>
                  <a:pt x="1650" y="1584"/>
                  <a:pt x="2120" y="1584"/>
                </a:cubicBezTo>
                <a:cubicBezTo>
                  <a:pt x="2285" y="1584"/>
                  <a:pt x="2451" y="1563"/>
                  <a:pt x="2599" y="1505"/>
                </a:cubicBezTo>
                <a:cubicBezTo>
                  <a:pt x="2282" y="1315"/>
                  <a:pt x="1918" y="1188"/>
                  <a:pt x="1537" y="1141"/>
                </a:cubicBezTo>
                <a:lnTo>
                  <a:pt x="1807" y="982"/>
                </a:lnTo>
                <a:cubicBezTo>
                  <a:pt x="1743" y="903"/>
                  <a:pt x="1652" y="864"/>
                  <a:pt x="1563" y="864"/>
                </a:cubicBezTo>
                <a:cubicBezTo>
                  <a:pt x="1474" y="864"/>
                  <a:pt x="1387" y="903"/>
                  <a:pt x="1332" y="982"/>
                </a:cubicBezTo>
                <a:cubicBezTo>
                  <a:pt x="1268" y="761"/>
                  <a:pt x="1110" y="570"/>
                  <a:pt x="904" y="475"/>
                </a:cubicBezTo>
                <a:cubicBezTo>
                  <a:pt x="587" y="333"/>
                  <a:pt x="286" y="190"/>
                  <a:pt x="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2"/>
          <p:cNvSpPr/>
          <p:nvPr/>
        </p:nvSpPr>
        <p:spPr>
          <a:xfrm flipH="1">
            <a:off x="1617599" y="1692181"/>
            <a:ext cx="395468" cy="355851"/>
          </a:xfrm>
          <a:custGeom>
            <a:avLst/>
            <a:gdLst/>
            <a:ahLst/>
            <a:cxnLst/>
            <a:rect l="l" t="t" r="r" b="b"/>
            <a:pathLst>
              <a:path w="1427" h="1284" extrusionOk="0">
                <a:moveTo>
                  <a:pt x="0" y="1"/>
                </a:moveTo>
                <a:lnTo>
                  <a:pt x="476" y="824"/>
                </a:lnTo>
                <a:lnTo>
                  <a:pt x="95" y="1030"/>
                </a:lnTo>
                <a:cubicBezTo>
                  <a:pt x="95" y="1030"/>
                  <a:pt x="238" y="1252"/>
                  <a:pt x="396" y="1268"/>
                </a:cubicBezTo>
                <a:lnTo>
                  <a:pt x="602" y="935"/>
                </a:lnTo>
                <a:lnTo>
                  <a:pt x="1426" y="1284"/>
                </a:lnTo>
                <a:cubicBezTo>
                  <a:pt x="1315" y="1046"/>
                  <a:pt x="1125" y="872"/>
                  <a:pt x="887" y="809"/>
                </a:cubicBezTo>
                <a:lnTo>
                  <a:pt x="967" y="587"/>
                </a:lnTo>
                <a:cubicBezTo>
                  <a:pt x="967" y="587"/>
                  <a:pt x="930" y="577"/>
                  <a:pt x="883" y="577"/>
                </a:cubicBezTo>
                <a:cubicBezTo>
                  <a:pt x="829" y="577"/>
                  <a:pt x="763" y="590"/>
                  <a:pt x="729" y="650"/>
                </a:cubicBezTo>
                <a:cubicBezTo>
                  <a:pt x="729" y="650"/>
                  <a:pt x="491" y="80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5" name="Google Shape;275;p22"/>
          <p:cNvGrpSpPr/>
          <p:nvPr/>
        </p:nvGrpSpPr>
        <p:grpSpPr>
          <a:xfrm flipH="1">
            <a:off x="8065269" y="68337"/>
            <a:ext cx="1160359" cy="1724372"/>
            <a:chOff x="734550" y="2051650"/>
            <a:chExt cx="341825" cy="507975"/>
          </a:xfrm>
        </p:grpSpPr>
        <p:sp>
          <p:nvSpPr>
            <p:cNvPr id="276" name="Google Shape;276;p22"/>
            <p:cNvSpPr/>
            <p:nvPr/>
          </p:nvSpPr>
          <p:spPr>
            <a:xfrm>
              <a:off x="741075" y="2051650"/>
              <a:ext cx="335300" cy="239300"/>
            </a:xfrm>
            <a:custGeom>
              <a:avLst/>
              <a:gdLst/>
              <a:ahLst/>
              <a:cxnLst/>
              <a:rect l="l" t="t" r="r" b="b"/>
              <a:pathLst>
                <a:path w="13412" h="9572" extrusionOk="0">
                  <a:moveTo>
                    <a:pt x="3730" y="1"/>
                  </a:moveTo>
                  <a:cubicBezTo>
                    <a:pt x="0" y="1"/>
                    <a:pt x="72" y="4311"/>
                    <a:pt x="72" y="4311"/>
                  </a:cubicBezTo>
                  <a:lnTo>
                    <a:pt x="2211" y="3915"/>
                  </a:lnTo>
                  <a:lnTo>
                    <a:pt x="849" y="3678"/>
                  </a:lnTo>
                  <a:cubicBezTo>
                    <a:pt x="849" y="3678"/>
                    <a:pt x="1197" y="3335"/>
                    <a:pt x="2566" y="3335"/>
                  </a:cubicBezTo>
                  <a:cubicBezTo>
                    <a:pt x="3419" y="3335"/>
                    <a:pt x="4667" y="3468"/>
                    <a:pt x="6473" y="3900"/>
                  </a:cubicBezTo>
                  <a:cubicBezTo>
                    <a:pt x="10667" y="4916"/>
                    <a:pt x="12646" y="9572"/>
                    <a:pt x="12891" y="9572"/>
                  </a:cubicBezTo>
                  <a:cubicBezTo>
                    <a:pt x="12921" y="9572"/>
                    <a:pt x="12925" y="9502"/>
                    <a:pt x="12905" y="9349"/>
                  </a:cubicBezTo>
                  <a:cubicBezTo>
                    <a:pt x="12715" y="7955"/>
                    <a:pt x="13412" y="5975"/>
                    <a:pt x="13269" y="5737"/>
                  </a:cubicBezTo>
                  <a:cubicBezTo>
                    <a:pt x="13111" y="5500"/>
                    <a:pt x="11099" y="5294"/>
                    <a:pt x="11130" y="4866"/>
                  </a:cubicBezTo>
                  <a:cubicBezTo>
                    <a:pt x="11148" y="4702"/>
                    <a:pt x="11454" y="4651"/>
                    <a:pt x="11833" y="4651"/>
                  </a:cubicBezTo>
                  <a:cubicBezTo>
                    <a:pt x="12483" y="4651"/>
                    <a:pt x="13348" y="4803"/>
                    <a:pt x="13348" y="4803"/>
                  </a:cubicBezTo>
                  <a:cubicBezTo>
                    <a:pt x="13348" y="4803"/>
                    <a:pt x="12556" y="2791"/>
                    <a:pt x="11891" y="2236"/>
                  </a:cubicBezTo>
                  <a:cubicBezTo>
                    <a:pt x="11806" y="2163"/>
                    <a:pt x="11690" y="2132"/>
                    <a:pt x="11553" y="2132"/>
                  </a:cubicBezTo>
                  <a:cubicBezTo>
                    <a:pt x="10684" y="2132"/>
                    <a:pt x="8932" y="3386"/>
                    <a:pt x="8348" y="3386"/>
                  </a:cubicBezTo>
                  <a:cubicBezTo>
                    <a:pt x="8301" y="3386"/>
                    <a:pt x="8262" y="3378"/>
                    <a:pt x="8231" y="3361"/>
                  </a:cubicBezTo>
                  <a:cubicBezTo>
                    <a:pt x="7772" y="3092"/>
                    <a:pt x="10909" y="1571"/>
                    <a:pt x="10909" y="1571"/>
                  </a:cubicBezTo>
                  <a:cubicBezTo>
                    <a:pt x="10909" y="1571"/>
                    <a:pt x="8279" y="652"/>
                    <a:pt x="7249" y="541"/>
                  </a:cubicBezTo>
                  <a:cubicBezTo>
                    <a:pt x="7228" y="539"/>
                    <a:pt x="7207" y="538"/>
                    <a:pt x="7186" y="538"/>
                  </a:cubicBezTo>
                  <a:cubicBezTo>
                    <a:pt x="6225" y="538"/>
                    <a:pt x="5001" y="2482"/>
                    <a:pt x="4355" y="2482"/>
                  </a:cubicBezTo>
                  <a:cubicBezTo>
                    <a:pt x="4314" y="2482"/>
                    <a:pt x="4275" y="2475"/>
                    <a:pt x="4239" y="2458"/>
                  </a:cubicBezTo>
                  <a:cubicBezTo>
                    <a:pt x="3605" y="2173"/>
                    <a:pt x="6393" y="240"/>
                    <a:pt x="6393" y="240"/>
                  </a:cubicBezTo>
                  <a:cubicBezTo>
                    <a:pt x="6393" y="240"/>
                    <a:pt x="6193" y="140"/>
                    <a:pt x="5603" y="140"/>
                  </a:cubicBezTo>
                  <a:cubicBezTo>
                    <a:pt x="5530" y="140"/>
                    <a:pt x="5450" y="141"/>
                    <a:pt x="5364" y="145"/>
                  </a:cubicBezTo>
                  <a:cubicBezTo>
                    <a:pt x="4578" y="176"/>
                    <a:pt x="3402" y="2126"/>
                    <a:pt x="3121" y="2126"/>
                  </a:cubicBezTo>
                  <a:cubicBezTo>
                    <a:pt x="3118" y="2126"/>
                    <a:pt x="3116" y="2125"/>
                    <a:pt x="3114" y="2125"/>
                  </a:cubicBezTo>
                  <a:cubicBezTo>
                    <a:pt x="2845" y="2109"/>
                    <a:pt x="4318" y="34"/>
                    <a:pt x="4318" y="34"/>
                  </a:cubicBezTo>
                  <a:cubicBezTo>
                    <a:pt x="4112" y="11"/>
                    <a:pt x="3916" y="1"/>
                    <a:pt x="3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2"/>
            <p:cNvSpPr/>
            <p:nvPr/>
          </p:nvSpPr>
          <p:spPr>
            <a:xfrm>
              <a:off x="734550" y="2149000"/>
              <a:ext cx="187750" cy="410625"/>
            </a:xfrm>
            <a:custGeom>
              <a:avLst/>
              <a:gdLst/>
              <a:ahLst/>
              <a:cxnLst/>
              <a:rect l="l" t="t" r="r" b="b"/>
              <a:pathLst>
                <a:path w="7510" h="16425" extrusionOk="0">
                  <a:moveTo>
                    <a:pt x="1972" y="0"/>
                  </a:moveTo>
                  <a:cubicBezTo>
                    <a:pt x="1141" y="0"/>
                    <a:pt x="349" y="148"/>
                    <a:pt x="349" y="148"/>
                  </a:cubicBezTo>
                  <a:cubicBezTo>
                    <a:pt x="349" y="148"/>
                    <a:pt x="1" y="1764"/>
                    <a:pt x="2424" y="5344"/>
                  </a:cubicBezTo>
                  <a:cubicBezTo>
                    <a:pt x="4794" y="8867"/>
                    <a:pt x="3451" y="16425"/>
                    <a:pt x="4087" y="16425"/>
                  </a:cubicBezTo>
                  <a:cubicBezTo>
                    <a:pt x="4097" y="16425"/>
                    <a:pt x="4108" y="16423"/>
                    <a:pt x="4120" y="16418"/>
                  </a:cubicBezTo>
                  <a:cubicBezTo>
                    <a:pt x="4817" y="16149"/>
                    <a:pt x="6528" y="13725"/>
                    <a:pt x="6860" y="11998"/>
                  </a:cubicBezTo>
                  <a:cubicBezTo>
                    <a:pt x="7177" y="10256"/>
                    <a:pt x="3945" y="9828"/>
                    <a:pt x="4452" y="8576"/>
                  </a:cubicBezTo>
                  <a:cubicBezTo>
                    <a:pt x="4515" y="8423"/>
                    <a:pt x="4603" y="8358"/>
                    <a:pt x="4709" y="8358"/>
                  </a:cubicBezTo>
                  <a:cubicBezTo>
                    <a:pt x="5368" y="8358"/>
                    <a:pt x="6733" y="10885"/>
                    <a:pt x="7175" y="10885"/>
                  </a:cubicBezTo>
                  <a:cubicBezTo>
                    <a:pt x="7239" y="10885"/>
                    <a:pt x="7283" y="10833"/>
                    <a:pt x="7304" y="10715"/>
                  </a:cubicBezTo>
                  <a:cubicBezTo>
                    <a:pt x="7510" y="9638"/>
                    <a:pt x="6955" y="6897"/>
                    <a:pt x="6575" y="6216"/>
                  </a:cubicBezTo>
                  <a:cubicBezTo>
                    <a:pt x="6195" y="5519"/>
                    <a:pt x="3058" y="4552"/>
                    <a:pt x="3011" y="4045"/>
                  </a:cubicBezTo>
                  <a:cubicBezTo>
                    <a:pt x="3001" y="3972"/>
                    <a:pt x="3063" y="3940"/>
                    <a:pt x="3174" y="3940"/>
                  </a:cubicBezTo>
                  <a:cubicBezTo>
                    <a:pt x="3828" y="3940"/>
                    <a:pt x="6211" y="5028"/>
                    <a:pt x="6211" y="5028"/>
                  </a:cubicBezTo>
                  <a:cubicBezTo>
                    <a:pt x="6005" y="4537"/>
                    <a:pt x="5862" y="4030"/>
                    <a:pt x="5783" y="3507"/>
                  </a:cubicBezTo>
                  <a:cubicBezTo>
                    <a:pt x="5577" y="2461"/>
                    <a:pt x="3185" y="2968"/>
                    <a:pt x="3106" y="2556"/>
                  </a:cubicBezTo>
                  <a:cubicBezTo>
                    <a:pt x="3066" y="2383"/>
                    <a:pt x="3447" y="2333"/>
                    <a:pt x="3902" y="2333"/>
                  </a:cubicBezTo>
                  <a:cubicBezTo>
                    <a:pt x="4533" y="2333"/>
                    <a:pt x="5308" y="2429"/>
                    <a:pt x="5308" y="2429"/>
                  </a:cubicBezTo>
                  <a:cubicBezTo>
                    <a:pt x="5308" y="2429"/>
                    <a:pt x="4389" y="1004"/>
                    <a:pt x="3565" y="354"/>
                  </a:cubicBezTo>
                  <a:cubicBezTo>
                    <a:pt x="3210" y="80"/>
                    <a:pt x="2581" y="0"/>
                    <a:pt x="1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2"/>
            <p:cNvSpPr/>
            <p:nvPr/>
          </p:nvSpPr>
          <p:spPr>
            <a:xfrm>
              <a:off x="758700" y="2118950"/>
              <a:ext cx="236475" cy="253100"/>
            </a:xfrm>
            <a:custGeom>
              <a:avLst/>
              <a:gdLst/>
              <a:ahLst/>
              <a:cxnLst/>
              <a:rect l="l" t="t" r="r" b="b"/>
              <a:pathLst>
                <a:path w="9459" h="10124" extrusionOk="0">
                  <a:moveTo>
                    <a:pt x="1992" y="1"/>
                  </a:moveTo>
                  <a:cubicBezTo>
                    <a:pt x="638" y="1"/>
                    <a:pt x="1" y="986"/>
                    <a:pt x="1" y="986"/>
                  </a:cubicBezTo>
                  <a:cubicBezTo>
                    <a:pt x="1" y="986"/>
                    <a:pt x="2615" y="2602"/>
                    <a:pt x="4199" y="4091"/>
                  </a:cubicBezTo>
                  <a:cubicBezTo>
                    <a:pt x="5685" y="5501"/>
                    <a:pt x="7398" y="10124"/>
                    <a:pt x="8153" y="10124"/>
                  </a:cubicBezTo>
                  <a:cubicBezTo>
                    <a:pt x="8196" y="10124"/>
                    <a:pt x="8235" y="10110"/>
                    <a:pt x="8271" y="10079"/>
                  </a:cubicBezTo>
                  <a:cubicBezTo>
                    <a:pt x="8936" y="9525"/>
                    <a:pt x="9459" y="6752"/>
                    <a:pt x="8825" y="5992"/>
                  </a:cubicBezTo>
                  <a:cubicBezTo>
                    <a:pt x="8192" y="5232"/>
                    <a:pt x="6465" y="5723"/>
                    <a:pt x="6290" y="5390"/>
                  </a:cubicBezTo>
                  <a:cubicBezTo>
                    <a:pt x="6183" y="5201"/>
                    <a:pt x="6937" y="5160"/>
                    <a:pt x="7610" y="5160"/>
                  </a:cubicBezTo>
                  <a:cubicBezTo>
                    <a:pt x="8123" y="5160"/>
                    <a:pt x="8588" y="5184"/>
                    <a:pt x="8588" y="5184"/>
                  </a:cubicBezTo>
                  <a:cubicBezTo>
                    <a:pt x="8588" y="5184"/>
                    <a:pt x="7732" y="3616"/>
                    <a:pt x="6988" y="3235"/>
                  </a:cubicBezTo>
                  <a:cubicBezTo>
                    <a:pt x="6227" y="2839"/>
                    <a:pt x="4041" y="3220"/>
                    <a:pt x="3993" y="2839"/>
                  </a:cubicBezTo>
                  <a:cubicBezTo>
                    <a:pt x="3943" y="2535"/>
                    <a:pt x="5504" y="2505"/>
                    <a:pt x="6131" y="2505"/>
                  </a:cubicBezTo>
                  <a:cubicBezTo>
                    <a:pt x="6287" y="2505"/>
                    <a:pt x="6386" y="2507"/>
                    <a:pt x="6386" y="2507"/>
                  </a:cubicBezTo>
                  <a:cubicBezTo>
                    <a:pt x="6386" y="2507"/>
                    <a:pt x="6021" y="2237"/>
                    <a:pt x="5324" y="1730"/>
                  </a:cubicBezTo>
                  <a:cubicBezTo>
                    <a:pt x="5200" y="1643"/>
                    <a:pt x="5059" y="1608"/>
                    <a:pt x="4911" y="1608"/>
                  </a:cubicBezTo>
                  <a:cubicBezTo>
                    <a:pt x="4336" y="1608"/>
                    <a:pt x="3654" y="2129"/>
                    <a:pt x="3432" y="2129"/>
                  </a:cubicBezTo>
                  <a:cubicBezTo>
                    <a:pt x="3389" y="2129"/>
                    <a:pt x="3364" y="2109"/>
                    <a:pt x="3360" y="2063"/>
                  </a:cubicBezTo>
                  <a:cubicBezTo>
                    <a:pt x="3328" y="1730"/>
                    <a:pt x="4912" y="1239"/>
                    <a:pt x="4912" y="1239"/>
                  </a:cubicBezTo>
                  <a:cubicBezTo>
                    <a:pt x="3710" y="302"/>
                    <a:pt x="2741" y="1"/>
                    <a:pt x="19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" name="Google Shape;279;p22"/>
          <p:cNvSpPr/>
          <p:nvPr/>
        </p:nvSpPr>
        <p:spPr>
          <a:xfrm flipH="1">
            <a:off x="-74600" y="203550"/>
            <a:ext cx="2872380" cy="662903"/>
          </a:xfrm>
          <a:custGeom>
            <a:avLst/>
            <a:gdLst/>
            <a:ahLst/>
            <a:cxnLst/>
            <a:rect l="l" t="t" r="r" b="b"/>
            <a:pathLst>
              <a:path w="24161" h="5576" extrusionOk="0">
                <a:moveTo>
                  <a:pt x="3253" y="0"/>
                </a:moveTo>
                <a:cubicBezTo>
                  <a:pt x="2984" y="0"/>
                  <a:pt x="2733" y="49"/>
                  <a:pt x="2504" y="157"/>
                </a:cubicBezTo>
                <a:cubicBezTo>
                  <a:pt x="0" y="1346"/>
                  <a:pt x="2108" y="5576"/>
                  <a:pt x="2108" y="5576"/>
                </a:cubicBezTo>
                <a:lnTo>
                  <a:pt x="24160" y="5576"/>
                </a:lnTo>
                <a:lnTo>
                  <a:pt x="20326" y="4910"/>
                </a:lnTo>
                <a:cubicBezTo>
                  <a:pt x="20326" y="4910"/>
                  <a:pt x="20073" y="3199"/>
                  <a:pt x="19012" y="2930"/>
                </a:cubicBezTo>
                <a:cubicBezTo>
                  <a:pt x="18943" y="2913"/>
                  <a:pt x="18875" y="2906"/>
                  <a:pt x="18808" y="2906"/>
                </a:cubicBezTo>
                <a:cubicBezTo>
                  <a:pt x="17835" y="2906"/>
                  <a:pt x="17031" y="4514"/>
                  <a:pt x="17031" y="4514"/>
                </a:cubicBezTo>
                <a:cubicBezTo>
                  <a:pt x="17031" y="4514"/>
                  <a:pt x="16508" y="3072"/>
                  <a:pt x="15843" y="3072"/>
                </a:cubicBezTo>
                <a:cubicBezTo>
                  <a:pt x="15178" y="3072"/>
                  <a:pt x="14655" y="4657"/>
                  <a:pt x="14655" y="4657"/>
                </a:cubicBezTo>
                <a:cubicBezTo>
                  <a:pt x="14655" y="4657"/>
                  <a:pt x="13392" y="3298"/>
                  <a:pt x="11997" y="3298"/>
                </a:cubicBezTo>
                <a:cubicBezTo>
                  <a:pt x="11886" y="3298"/>
                  <a:pt x="11773" y="3307"/>
                  <a:pt x="11661" y="3326"/>
                </a:cubicBezTo>
                <a:cubicBezTo>
                  <a:pt x="10251" y="3548"/>
                  <a:pt x="10298" y="4910"/>
                  <a:pt x="10298" y="4910"/>
                </a:cubicBezTo>
                <a:cubicBezTo>
                  <a:pt x="10298" y="4910"/>
                  <a:pt x="5938" y="0"/>
                  <a:pt x="325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2"/>
          <p:cNvSpPr/>
          <p:nvPr/>
        </p:nvSpPr>
        <p:spPr>
          <a:xfrm flipH="1">
            <a:off x="-355670" y="4419850"/>
            <a:ext cx="3434520" cy="723669"/>
          </a:xfrm>
          <a:custGeom>
            <a:avLst/>
            <a:gdLst/>
            <a:ahLst/>
            <a:cxnLst/>
            <a:rect l="l" t="t" r="r" b="b"/>
            <a:pathLst>
              <a:path w="25064" h="5281" extrusionOk="0">
                <a:moveTo>
                  <a:pt x="9628" y="1"/>
                </a:moveTo>
                <a:cubicBezTo>
                  <a:pt x="8350" y="1"/>
                  <a:pt x="7652" y="1605"/>
                  <a:pt x="7652" y="1605"/>
                </a:cubicBezTo>
                <a:cubicBezTo>
                  <a:pt x="7652" y="1605"/>
                  <a:pt x="7311" y="1130"/>
                  <a:pt x="6769" y="1130"/>
                </a:cubicBezTo>
                <a:cubicBezTo>
                  <a:pt x="6692" y="1130"/>
                  <a:pt x="6611" y="1140"/>
                  <a:pt x="6527" y="1161"/>
                </a:cubicBezTo>
                <a:cubicBezTo>
                  <a:pt x="5858" y="1317"/>
                  <a:pt x="6121" y="2542"/>
                  <a:pt x="6776" y="2631"/>
                </a:cubicBezTo>
                <a:lnTo>
                  <a:pt x="6776" y="2631"/>
                </a:lnTo>
                <a:cubicBezTo>
                  <a:pt x="6753" y="2629"/>
                  <a:pt x="6720" y="2627"/>
                  <a:pt x="6681" y="2627"/>
                </a:cubicBezTo>
                <a:cubicBezTo>
                  <a:pt x="6434" y="2627"/>
                  <a:pt x="5936" y="2700"/>
                  <a:pt x="6020" y="3300"/>
                </a:cubicBezTo>
                <a:cubicBezTo>
                  <a:pt x="6020" y="3300"/>
                  <a:pt x="5275" y="2921"/>
                  <a:pt x="4725" y="2921"/>
                </a:cubicBezTo>
                <a:cubicBezTo>
                  <a:pt x="4405" y="2921"/>
                  <a:pt x="4151" y="3050"/>
                  <a:pt x="4151" y="3458"/>
                </a:cubicBezTo>
                <a:cubicBezTo>
                  <a:pt x="4151" y="5106"/>
                  <a:pt x="1553" y="4647"/>
                  <a:pt x="539" y="4963"/>
                </a:cubicBezTo>
                <a:cubicBezTo>
                  <a:pt x="0" y="5106"/>
                  <a:pt x="444" y="5264"/>
                  <a:pt x="444" y="5264"/>
                </a:cubicBezTo>
                <a:lnTo>
                  <a:pt x="4547" y="5280"/>
                </a:lnTo>
                <a:lnTo>
                  <a:pt x="25063" y="5280"/>
                </a:lnTo>
                <a:cubicBezTo>
                  <a:pt x="25063" y="5280"/>
                  <a:pt x="24628" y="4242"/>
                  <a:pt x="23696" y="4242"/>
                </a:cubicBezTo>
                <a:cubicBezTo>
                  <a:pt x="23560" y="4242"/>
                  <a:pt x="23414" y="4264"/>
                  <a:pt x="23257" y="4314"/>
                </a:cubicBezTo>
                <a:cubicBezTo>
                  <a:pt x="23167" y="4343"/>
                  <a:pt x="23096" y="4356"/>
                  <a:pt x="23040" y="4356"/>
                </a:cubicBezTo>
                <a:cubicBezTo>
                  <a:pt x="22321" y="4356"/>
                  <a:pt x="24071" y="2175"/>
                  <a:pt x="21514" y="2175"/>
                </a:cubicBezTo>
                <a:cubicBezTo>
                  <a:pt x="20485" y="2175"/>
                  <a:pt x="20104" y="2682"/>
                  <a:pt x="20057" y="3300"/>
                </a:cubicBezTo>
                <a:cubicBezTo>
                  <a:pt x="20057" y="3300"/>
                  <a:pt x="20021" y="3292"/>
                  <a:pt x="19966" y="3292"/>
                </a:cubicBezTo>
                <a:cubicBezTo>
                  <a:pt x="19782" y="3292"/>
                  <a:pt x="19387" y="3386"/>
                  <a:pt x="19423" y="4203"/>
                </a:cubicBezTo>
                <a:cubicBezTo>
                  <a:pt x="19423" y="4203"/>
                  <a:pt x="18856" y="3636"/>
                  <a:pt x="18373" y="3636"/>
                </a:cubicBezTo>
                <a:cubicBezTo>
                  <a:pt x="18268" y="3636"/>
                  <a:pt x="18167" y="3663"/>
                  <a:pt x="18077" y="3728"/>
                </a:cubicBezTo>
                <a:cubicBezTo>
                  <a:pt x="17600" y="4070"/>
                  <a:pt x="17124" y="4943"/>
                  <a:pt x="16228" y="4943"/>
                </a:cubicBezTo>
                <a:cubicBezTo>
                  <a:pt x="16170" y="4943"/>
                  <a:pt x="16110" y="4939"/>
                  <a:pt x="16049" y="4932"/>
                </a:cubicBezTo>
                <a:cubicBezTo>
                  <a:pt x="15194" y="4838"/>
                  <a:pt x="14779" y="3867"/>
                  <a:pt x="14404" y="3867"/>
                </a:cubicBezTo>
                <a:cubicBezTo>
                  <a:pt x="14334" y="3867"/>
                  <a:pt x="14265" y="3901"/>
                  <a:pt x="14195" y="3981"/>
                </a:cubicBezTo>
                <a:cubicBezTo>
                  <a:pt x="14195" y="3981"/>
                  <a:pt x="13851" y="3680"/>
                  <a:pt x="13535" y="3680"/>
                </a:cubicBezTo>
                <a:cubicBezTo>
                  <a:pt x="13468" y="3680"/>
                  <a:pt x="13401" y="3694"/>
                  <a:pt x="13340" y="3728"/>
                </a:cubicBezTo>
                <a:cubicBezTo>
                  <a:pt x="13323" y="3738"/>
                  <a:pt x="13308" y="3743"/>
                  <a:pt x="13295" y="3743"/>
                </a:cubicBezTo>
                <a:cubicBezTo>
                  <a:pt x="13065" y="3743"/>
                  <a:pt x="13429" y="2166"/>
                  <a:pt x="12614" y="2166"/>
                </a:cubicBezTo>
                <a:cubicBezTo>
                  <a:pt x="12578" y="2166"/>
                  <a:pt x="12540" y="2169"/>
                  <a:pt x="12500" y="2175"/>
                </a:cubicBezTo>
                <a:cubicBezTo>
                  <a:pt x="11486" y="2349"/>
                  <a:pt x="11534" y="3411"/>
                  <a:pt x="11534" y="3411"/>
                </a:cubicBezTo>
                <a:cubicBezTo>
                  <a:pt x="11534" y="3411"/>
                  <a:pt x="11486" y="2460"/>
                  <a:pt x="11201" y="2397"/>
                </a:cubicBezTo>
                <a:cubicBezTo>
                  <a:pt x="10916" y="2349"/>
                  <a:pt x="11819" y="654"/>
                  <a:pt x="10187" y="100"/>
                </a:cubicBezTo>
                <a:cubicBezTo>
                  <a:pt x="9990" y="31"/>
                  <a:pt x="9803" y="1"/>
                  <a:pt x="962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1" name="Google Shape;281;p22"/>
          <p:cNvGrpSpPr/>
          <p:nvPr/>
        </p:nvGrpSpPr>
        <p:grpSpPr>
          <a:xfrm>
            <a:off x="5706898" y="3803686"/>
            <a:ext cx="3456623" cy="1439402"/>
            <a:chOff x="5345149" y="3561586"/>
            <a:chExt cx="3798904" cy="1581934"/>
          </a:xfrm>
        </p:grpSpPr>
        <p:sp>
          <p:nvSpPr>
            <p:cNvPr id="282" name="Google Shape;282;p22"/>
            <p:cNvSpPr/>
            <p:nvPr/>
          </p:nvSpPr>
          <p:spPr>
            <a:xfrm>
              <a:off x="5345149" y="3561586"/>
              <a:ext cx="3798904" cy="1581934"/>
            </a:xfrm>
            <a:custGeom>
              <a:avLst/>
              <a:gdLst/>
              <a:ahLst/>
              <a:cxnLst/>
              <a:rect l="l" t="t" r="r" b="b"/>
              <a:pathLst>
                <a:path w="53074" h="22101" extrusionOk="0">
                  <a:moveTo>
                    <a:pt x="53058" y="0"/>
                  </a:moveTo>
                  <a:cubicBezTo>
                    <a:pt x="52186" y="95"/>
                    <a:pt x="51473" y="792"/>
                    <a:pt x="51347" y="1664"/>
                  </a:cubicBezTo>
                  <a:cubicBezTo>
                    <a:pt x="51347" y="1664"/>
                    <a:pt x="49952" y="260"/>
                    <a:pt x="47703" y="260"/>
                  </a:cubicBezTo>
                  <a:cubicBezTo>
                    <a:pt x="46939" y="260"/>
                    <a:pt x="46076" y="422"/>
                    <a:pt x="45136" y="856"/>
                  </a:cubicBezTo>
                  <a:cubicBezTo>
                    <a:pt x="41445" y="2583"/>
                    <a:pt x="42712" y="7525"/>
                    <a:pt x="42712" y="7525"/>
                  </a:cubicBezTo>
                  <a:cubicBezTo>
                    <a:pt x="42135" y="7304"/>
                    <a:pt x="41530" y="7198"/>
                    <a:pt x="40918" y="7198"/>
                  </a:cubicBezTo>
                  <a:cubicBezTo>
                    <a:pt x="40740" y="7198"/>
                    <a:pt x="40562" y="7207"/>
                    <a:pt x="40384" y="7224"/>
                  </a:cubicBezTo>
                  <a:cubicBezTo>
                    <a:pt x="37548" y="7430"/>
                    <a:pt x="37484" y="9205"/>
                    <a:pt x="37484" y="9205"/>
                  </a:cubicBezTo>
                  <a:cubicBezTo>
                    <a:pt x="37484" y="9205"/>
                    <a:pt x="35948" y="8675"/>
                    <a:pt x="34016" y="8675"/>
                  </a:cubicBezTo>
                  <a:cubicBezTo>
                    <a:pt x="32412" y="8675"/>
                    <a:pt x="30535" y="9040"/>
                    <a:pt x="29040" y="10377"/>
                  </a:cubicBezTo>
                  <a:cubicBezTo>
                    <a:pt x="25745" y="13308"/>
                    <a:pt x="27852" y="15827"/>
                    <a:pt x="27852" y="15827"/>
                  </a:cubicBezTo>
                  <a:cubicBezTo>
                    <a:pt x="27293" y="15703"/>
                    <a:pt x="26811" y="15650"/>
                    <a:pt x="26395" y="15650"/>
                  </a:cubicBezTo>
                  <a:cubicBezTo>
                    <a:pt x="24112" y="15650"/>
                    <a:pt x="23828" y="17237"/>
                    <a:pt x="23828" y="17237"/>
                  </a:cubicBezTo>
                  <a:lnTo>
                    <a:pt x="22893" y="16984"/>
                  </a:lnTo>
                  <a:cubicBezTo>
                    <a:pt x="24051" y="14454"/>
                    <a:pt x="21409" y="14194"/>
                    <a:pt x="20275" y="14194"/>
                  </a:cubicBezTo>
                  <a:cubicBezTo>
                    <a:pt x="19981" y="14194"/>
                    <a:pt x="19788" y="14211"/>
                    <a:pt x="19788" y="14211"/>
                  </a:cubicBezTo>
                  <a:cubicBezTo>
                    <a:pt x="19788" y="14211"/>
                    <a:pt x="23226" y="12912"/>
                    <a:pt x="21515" y="10330"/>
                  </a:cubicBezTo>
                  <a:cubicBezTo>
                    <a:pt x="20388" y="8628"/>
                    <a:pt x="18821" y="8185"/>
                    <a:pt x="17438" y="8185"/>
                  </a:cubicBezTo>
                  <a:cubicBezTo>
                    <a:pt x="16722" y="8185"/>
                    <a:pt x="16056" y="8304"/>
                    <a:pt x="15527" y="8428"/>
                  </a:cubicBezTo>
                  <a:cubicBezTo>
                    <a:pt x="13625" y="8856"/>
                    <a:pt x="9697" y="10963"/>
                    <a:pt x="10964" y="14607"/>
                  </a:cubicBezTo>
                  <a:lnTo>
                    <a:pt x="10964" y="14607"/>
                  </a:lnTo>
                  <a:cubicBezTo>
                    <a:pt x="10964" y="14607"/>
                    <a:pt x="10154" y="13703"/>
                    <a:pt x="8875" y="13703"/>
                  </a:cubicBezTo>
                  <a:cubicBezTo>
                    <a:pt x="8495" y="13703"/>
                    <a:pt x="8074" y="13783"/>
                    <a:pt x="7621" y="13989"/>
                  </a:cubicBezTo>
                  <a:cubicBezTo>
                    <a:pt x="5641" y="14908"/>
                    <a:pt x="6132" y="16572"/>
                    <a:pt x="7130" y="17253"/>
                  </a:cubicBezTo>
                  <a:cubicBezTo>
                    <a:pt x="7130" y="17253"/>
                    <a:pt x="1" y="17332"/>
                    <a:pt x="1" y="22101"/>
                  </a:cubicBezTo>
                  <a:lnTo>
                    <a:pt x="53073" y="22101"/>
                  </a:lnTo>
                  <a:lnTo>
                    <a:pt x="530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2"/>
            <p:cNvSpPr/>
            <p:nvPr/>
          </p:nvSpPr>
          <p:spPr>
            <a:xfrm>
              <a:off x="8359057" y="4098269"/>
              <a:ext cx="705789" cy="508567"/>
            </a:xfrm>
            <a:custGeom>
              <a:avLst/>
              <a:gdLst/>
              <a:ahLst/>
              <a:cxnLst/>
              <a:rect l="l" t="t" r="r" b="b"/>
              <a:pathLst>
                <a:path w="11899" h="8574" extrusionOk="0">
                  <a:moveTo>
                    <a:pt x="9826" y="0"/>
                  </a:moveTo>
                  <a:cubicBezTo>
                    <a:pt x="7951" y="0"/>
                    <a:pt x="8381" y="2410"/>
                    <a:pt x="8381" y="2410"/>
                  </a:cubicBezTo>
                  <a:cubicBezTo>
                    <a:pt x="8381" y="2410"/>
                    <a:pt x="7994" y="1842"/>
                    <a:pt x="7375" y="1842"/>
                  </a:cubicBezTo>
                  <a:cubicBezTo>
                    <a:pt x="7263" y="1842"/>
                    <a:pt x="7144" y="1860"/>
                    <a:pt x="7019" y="1903"/>
                  </a:cubicBezTo>
                  <a:cubicBezTo>
                    <a:pt x="6195" y="2204"/>
                    <a:pt x="6765" y="3234"/>
                    <a:pt x="6765" y="3234"/>
                  </a:cubicBezTo>
                  <a:cubicBezTo>
                    <a:pt x="6765" y="3234"/>
                    <a:pt x="5233" y="1951"/>
                    <a:pt x="3689" y="1951"/>
                  </a:cubicBezTo>
                  <a:cubicBezTo>
                    <a:pt x="3030" y="1951"/>
                    <a:pt x="2368" y="2185"/>
                    <a:pt x="1822" y="2854"/>
                  </a:cubicBezTo>
                  <a:cubicBezTo>
                    <a:pt x="0" y="5088"/>
                    <a:pt x="2773" y="7528"/>
                    <a:pt x="2773" y="7528"/>
                  </a:cubicBezTo>
                  <a:cubicBezTo>
                    <a:pt x="2773" y="7528"/>
                    <a:pt x="2556" y="7430"/>
                    <a:pt x="2272" y="7430"/>
                  </a:cubicBezTo>
                  <a:cubicBezTo>
                    <a:pt x="1870" y="7430"/>
                    <a:pt x="1335" y="7626"/>
                    <a:pt x="1094" y="8573"/>
                  </a:cubicBezTo>
                  <a:cubicBezTo>
                    <a:pt x="1575" y="8049"/>
                    <a:pt x="2247" y="7753"/>
                    <a:pt x="2951" y="7753"/>
                  </a:cubicBezTo>
                  <a:cubicBezTo>
                    <a:pt x="3034" y="7753"/>
                    <a:pt x="3117" y="7757"/>
                    <a:pt x="3201" y="7765"/>
                  </a:cubicBezTo>
                  <a:cubicBezTo>
                    <a:pt x="3201" y="7765"/>
                    <a:pt x="2123" y="5927"/>
                    <a:pt x="3201" y="4201"/>
                  </a:cubicBezTo>
                  <a:cubicBezTo>
                    <a:pt x="3636" y="3496"/>
                    <a:pt x="4385" y="3286"/>
                    <a:pt x="5123" y="3286"/>
                  </a:cubicBezTo>
                  <a:cubicBezTo>
                    <a:pt x="6210" y="3286"/>
                    <a:pt x="7272" y="3741"/>
                    <a:pt x="7272" y="3741"/>
                  </a:cubicBezTo>
                  <a:cubicBezTo>
                    <a:pt x="7272" y="3741"/>
                    <a:pt x="7114" y="2806"/>
                    <a:pt x="7557" y="2553"/>
                  </a:cubicBezTo>
                  <a:cubicBezTo>
                    <a:pt x="7612" y="2525"/>
                    <a:pt x="7669" y="2513"/>
                    <a:pt x="7728" y="2513"/>
                  </a:cubicBezTo>
                  <a:cubicBezTo>
                    <a:pt x="8168" y="2513"/>
                    <a:pt x="8698" y="3203"/>
                    <a:pt x="8698" y="3203"/>
                  </a:cubicBezTo>
                  <a:cubicBezTo>
                    <a:pt x="8698" y="3203"/>
                    <a:pt x="9142" y="1713"/>
                    <a:pt x="9997" y="1523"/>
                  </a:cubicBezTo>
                  <a:cubicBezTo>
                    <a:pt x="10057" y="1508"/>
                    <a:pt x="10118" y="1502"/>
                    <a:pt x="10178" y="1502"/>
                  </a:cubicBezTo>
                  <a:cubicBezTo>
                    <a:pt x="10957" y="1502"/>
                    <a:pt x="11708" y="2648"/>
                    <a:pt x="11708" y="2648"/>
                  </a:cubicBezTo>
                  <a:cubicBezTo>
                    <a:pt x="11708" y="2648"/>
                    <a:pt x="11898" y="82"/>
                    <a:pt x="9918" y="2"/>
                  </a:cubicBezTo>
                  <a:cubicBezTo>
                    <a:pt x="9887" y="1"/>
                    <a:pt x="9856" y="0"/>
                    <a:pt x="9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4" name="Google Shape;284;p22"/>
          <p:cNvSpPr txBox="1">
            <a:spLocks noGrp="1"/>
          </p:cNvSpPr>
          <p:nvPr>
            <p:ph type="title" hasCustomPrompt="1"/>
          </p:nvPr>
        </p:nvSpPr>
        <p:spPr>
          <a:xfrm>
            <a:off x="3078838" y="940075"/>
            <a:ext cx="29865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85" name="Google Shape;285;p22"/>
          <p:cNvSpPr txBox="1">
            <a:spLocks noGrp="1"/>
          </p:cNvSpPr>
          <p:nvPr>
            <p:ph type="subTitle" idx="1"/>
          </p:nvPr>
        </p:nvSpPr>
        <p:spPr>
          <a:xfrm>
            <a:off x="3308188" y="1826865"/>
            <a:ext cx="2527800" cy="6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22"/>
          <p:cNvSpPr txBox="1">
            <a:spLocks noGrp="1"/>
          </p:cNvSpPr>
          <p:nvPr>
            <p:ph type="title" idx="2" hasCustomPrompt="1"/>
          </p:nvPr>
        </p:nvSpPr>
        <p:spPr>
          <a:xfrm>
            <a:off x="715088" y="2403425"/>
            <a:ext cx="29865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87" name="Google Shape;287;p22"/>
          <p:cNvSpPr txBox="1">
            <a:spLocks noGrp="1"/>
          </p:cNvSpPr>
          <p:nvPr>
            <p:ph type="subTitle" idx="3"/>
          </p:nvPr>
        </p:nvSpPr>
        <p:spPr>
          <a:xfrm>
            <a:off x="944438" y="3290215"/>
            <a:ext cx="2527800" cy="6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22"/>
          <p:cNvSpPr txBox="1">
            <a:spLocks noGrp="1"/>
          </p:cNvSpPr>
          <p:nvPr>
            <p:ph type="title" idx="4" hasCustomPrompt="1"/>
          </p:nvPr>
        </p:nvSpPr>
        <p:spPr>
          <a:xfrm>
            <a:off x="5442388" y="2403425"/>
            <a:ext cx="29865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89" name="Google Shape;289;p22"/>
          <p:cNvSpPr txBox="1">
            <a:spLocks noGrp="1"/>
          </p:cNvSpPr>
          <p:nvPr>
            <p:ph type="subTitle" idx="5"/>
          </p:nvPr>
        </p:nvSpPr>
        <p:spPr>
          <a:xfrm>
            <a:off x="5671738" y="3290215"/>
            <a:ext cx="2527800" cy="6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22"/>
          <p:cNvSpPr/>
          <p:nvPr/>
        </p:nvSpPr>
        <p:spPr>
          <a:xfrm flipH="1">
            <a:off x="6065338" y="59300"/>
            <a:ext cx="1301674" cy="524276"/>
          </a:xfrm>
          <a:custGeom>
            <a:avLst/>
            <a:gdLst/>
            <a:ahLst/>
            <a:cxnLst/>
            <a:rect l="l" t="t" r="r" b="b"/>
            <a:pathLst>
              <a:path w="5847" h="2355" extrusionOk="0">
                <a:moveTo>
                  <a:pt x="3805" y="1"/>
                </a:moveTo>
                <a:cubicBezTo>
                  <a:pt x="3774" y="1"/>
                  <a:pt x="3741" y="4"/>
                  <a:pt x="3708" y="10"/>
                </a:cubicBezTo>
                <a:cubicBezTo>
                  <a:pt x="2884" y="184"/>
                  <a:pt x="2393" y="1658"/>
                  <a:pt x="2393" y="1658"/>
                </a:cubicBezTo>
                <a:cubicBezTo>
                  <a:pt x="2393" y="1658"/>
                  <a:pt x="2279" y="1002"/>
                  <a:pt x="1889" y="1002"/>
                </a:cubicBezTo>
                <a:cubicBezTo>
                  <a:pt x="1867" y="1002"/>
                  <a:pt x="1845" y="1004"/>
                  <a:pt x="1823" y="1008"/>
                </a:cubicBezTo>
                <a:cubicBezTo>
                  <a:pt x="1363" y="1087"/>
                  <a:pt x="920" y="2070"/>
                  <a:pt x="920" y="2070"/>
                </a:cubicBezTo>
                <a:lnTo>
                  <a:pt x="1" y="2355"/>
                </a:lnTo>
                <a:lnTo>
                  <a:pt x="5847" y="2355"/>
                </a:lnTo>
                <a:lnTo>
                  <a:pt x="5561" y="2149"/>
                </a:lnTo>
                <a:cubicBezTo>
                  <a:pt x="5561" y="2149"/>
                  <a:pt x="5767" y="1341"/>
                  <a:pt x="5387" y="1246"/>
                </a:cubicBezTo>
                <a:cubicBezTo>
                  <a:pt x="5363" y="1241"/>
                  <a:pt x="5341" y="1238"/>
                  <a:pt x="5319" y="1238"/>
                </a:cubicBezTo>
                <a:cubicBezTo>
                  <a:pt x="5007" y="1238"/>
                  <a:pt x="4896" y="1737"/>
                  <a:pt x="4896" y="1737"/>
                </a:cubicBezTo>
                <a:cubicBezTo>
                  <a:pt x="4896" y="1737"/>
                  <a:pt x="4560" y="1"/>
                  <a:pt x="380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4"/>
          <p:cNvSpPr/>
          <p:nvPr/>
        </p:nvSpPr>
        <p:spPr>
          <a:xfrm>
            <a:off x="7789800" y="-561738"/>
            <a:ext cx="1511218" cy="1511218"/>
          </a:xfrm>
          <a:custGeom>
            <a:avLst/>
            <a:gdLst/>
            <a:ahLst/>
            <a:cxnLst/>
            <a:rect l="l" t="t" r="r" b="b"/>
            <a:pathLst>
              <a:path w="25286" h="25286" extrusionOk="0">
                <a:moveTo>
                  <a:pt x="12643" y="1"/>
                </a:moveTo>
                <a:cubicBezTo>
                  <a:pt x="5673" y="1"/>
                  <a:pt x="1" y="5657"/>
                  <a:pt x="1" y="12643"/>
                </a:cubicBezTo>
                <a:cubicBezTo>
                  <a:pt x="1" y="19630"/>
                  <a:pt x="5673" y="25285"/>
                  <a:pt x="12643" y="25285"/>
                </a:cubicBezTo>
                <a:cubicBezTo>
                  <a:pt x="19630" y="25285"/>
                  <a:pt x="25286" y="19630"/>
                  <a:pt x="25286" y="12643"/>
                </a:cubicBezTo>
                <a:cubicBezTo>
                  <a:pt x="25286" y="5657"/>
                  <a:pt x="19630" y="1"/>
                  <a:pt x="126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4"/>
          <p:cNvSpPr/>
          <p:nvPr/>
        </p:nvSpPr>
        <p:spPr>
          <a:xfrm flipH="1">
            <a:off x="6686148" y="49908"/>
            <a:ext cx="2722341" cy="765364"/>
          </a:xfrm>
          <a:custGeom>
            <a:avLst/>
            <a:gdLst/>
            <a:ahLst/>
            <a:cxnLst/>
            <a:rect l="l" t="t" r="r" b="b"/>
            <a:pathLst>
              <a:path w="25745" h="7238" extrusionOk="0">
                <a:moveTo>
                  <a:pt x="18629" y="0"/>
                </a:moveTo>
                <a:cubicBezTo>
                  <a:pt x="18350" y="0"/>
                  <a:pt x="18040" y="34"/>
                  <a:pt x="17696" y="108"/>
                </a:cubicBezTo>
                <a:cubicBezTo>
                  <a:pt x="13620" y="980"/>
                  <a:pt x="15855" y="4480"/>
                  <a:pt x="15293" y="4480"/>
                </a:cubicBezTo>
                <a:cubicBezTo>
                  <a:pt x="15263" y="4480"/>
                  <a:pt x="15225" y="4470"/>
                  <a:pt x="15177" y="4449"/>
                </a:cubicBezTo>
                <a:cubicBezTo>
                  <a:pt x="15101" y="4413"/>
                  <a:pt x="15027" y="4397"/>
                  <a:pt x="14957" y="4397"/>
                </a:cubicBezTo>
                <a:cubicBezTo>
                  <a:pt x="14175" y="4397"/>
                  <a:pt x="13736" y="6382"/>
                  <a:pt x="13736" y="6382"/>
                </a:cubicBezTo>
                <a:cubicBezTo>
                  <a:pt x="13736" y="6382"/>
                  <a:pt x="13888" y="5293"/>
                  <a:pt x="12399" y="5293"/>
                </a:cubicBezTo>
                <a:cubicBezTo>
                  <a:pt x="12030" y="5293"/>
                  <a:pt x="11561" y="5360"/>
                  <a:pt x="10963" y="5526"/>
                </a:cubicBezTo>
                <a:cubicBezTo>
                  <a:pt x="5878" y="6920"/>
                  <a:pt x="0" y="7237"/>
                  <a:pt x="0" y="7237"/>
                </a:cubicBezTo>
                <a:lnTo>
                  <a:pt x="25744" y="7237"/>
                </a:lnTo>
                <a:cubicBezTo>
                  <a:pt x="25681" y="5784"/>
                  <a:pt x="25151" y="5421"/>
                  <a:pt x="24639" y="5421"/>
                </a:cubicBezTo>
                <a:cubicBezTo>
                  <a:pt x="24130" y="5421"/>
                  <a:pt x="23637" y="5780"/>
                  <a:pt x="23637" y="5780"/>
                </a:cubicBezTo>
                <a:cubicBezTo>
                  <a:pt x="23637" y="5780"/>
                  <a:pt x="25079" y="4592"/>
                  <a:pt x="23764" y="3609"/>
                </a:cubicBezTo>
                <a:cubicBezTo>
                  <a:pt x="23486" y="3405"/>
                  <a:pt x="23203" y="3325"/>
                  <a:pt x="22927" y="3325"/>
                </a:cubicBezTo>
                <a:cubicBezTo>
                  <a:pt x="21899" y="3325"/>
                  <a:pt x="20992" y="4449"/>
                  <a:pt x="20992" y="4449"/>
                </a:cubicBezTo>
                <a:cubicBezTo>
                  <a:pt x="20992" y="4449"/>
                  <a:pt x="21822" y="0"/>
                  <a:pt x="1862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4"/>
          <p:cNvSpPr/>
          <p:nvPr/>
        </p:nvSpPr>
        <p:spPr>
          <a:xfrm flipH="1">
            <a:off x="159352" y="4608495"/>
            <a:ext cx="555747" cy="204261"/>
          </a:xfrm>
          <a:custGeom>
            <a:avLst/>
            <a:gdLst/>
            <a:ahLst/>
            <a:cxnLst/>
            <a:rect l="l" t="t" r="r" b="b"/>
            <a:pathLst>
              <a:path w="3882" h="1427" extrusionOk="0">
                <a:moveTo>
                  <a:pt x="2345" y="1"/>
                </a:moveTo>
                <a:cubicBezTo>
                  <a:pt x="1965" y="33"/>
                  <a:pt x="1664" y="492"/>
                  <a:pt x="1664" y="492"/>
                </a:cubicBezTo>
                <a:cubicBezTo>
                  <a:pt x="1479" y="350"/>
                  <a:pt x="1317" y="302"/>
                  <a:pt x="1183" y="302"/>
                </a:cubicBezTo>
                <a:cubicBezTo>
                  <a:pt x="915" y="302"/>
                  <a:pt x="761" y="492"/>
                  <a:pt x="761" y="492"/>
                </a:cubicBezTo>
                <a:lnTo>
                  <a:pt x="1252" y="714"/>
                </a:lnTo>
                <a:cubicBezTo>
                  <a:pt x="1190" y="701"/>
                  <a:pt x="1126" y="696"/>
                  <a:pt x="1063" y="696"/>
                </a:cubicBezTo>
                <a:cubicBezTo>
                  <a:pt x="884" y="696"/>
                  <a:pt x="703" y="743"/>
                  <a:pt x="539" y="825"/>
                </a:cubicBezTo>
                <a:cubicBezTo>
                  <a:pt x="32" y="1126"/>
                  <a:pt x="0" y="1427"/>
                  <a:pt x="0" y="1427"/>
                </a:cubicBezTo>
                <a:lnTo>
                  <a:pt x="1378" y="1031"/>
                </a:lnTo>
                <a:cubicBezTo>
                  <a:pt x="1489" y="1170"/>
                  <a:pt x="1708" y="1208"/>
                  <a:pt x="1911" y="1208"/>
                </a:cubicBezTo>
                <a:cubicBezTo>
                  <a:pt x="2146" y="1208"/>
                  <a:pt x="2361" y="1158"/>
                  <a:pt x="2361" y="1158"/>
                </a:cubicBezTo>
                <a:lnTo>
                  <a:pt x="2899" y="1427"/>
                </a:lnTo>
                <a:cubicBezTo>
                  <a:pt x="3105" y="1379"/>
                  <a:pt x="3264" y="1237"/>
                  <a:pt x="3295" y="1047"/>
                </a:cubicBezTo>
                <a:lnTo>
                  <a:pt x="2598" y="952"/>
                </a:lnTo>
                <a:lnTo>
                  <a:pt x="2329" y="777"/>
                </a:lnTo>
                <a:cubicBezTo>
                  <a:pt x="2376" y="540"/>
                  <a:pt x="3882" y="144"/>
                  <a:pt x="3882" y="144"/>
                </a:cubicBezTo>
                <a:cubicBezTo>
                  <a:pt x="3359" y="64"/>
                  <a:pt x="2852" y="17"/>
                  <a:pt x="23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4"/>
          <p:cNvSpPr/>
          <p:nvPr/>
        </p:nvSpPr>
        <p:spPr>
          <a:xfrm flipH="1">
            <a:off x="2582424" y="120527"/>
            <a:ext cx="555751" cy="355842"/>
          </a:xfrm>
          <a:custGeom>
            <a:avLst/>
            <a:gdLst/>
            <a:ahLst/>
            <a:cxnLst/>
            <a:rect l="l" t="t" r="r" b="b"/>
            <a:pathLst>
              <a:path w="2599" h="1664" extrusionOk="0">
                <a:moveTo>
                  <a:pt x="1" y="0"/>
                </a:moveTo>
                <a:lnTo>
                  <a:pt x="1" y="0"/>
                </a:lnTo>
                <a:cubicBezTo>
                  <a:pt x="112" y="269"/>
                  <a:pt x="254" y="523"/>
                  <a:pt x="429" y="745"/>
                </a:cubicBezTo>
                <a:cubicBezTo>
                  <a:pt x="539" y="887"/>
                  <a:pt x="666" y="1014"/>
                  <a:pt x="825" y="1125"/>
                </a:cubicBezTo>
                <a:lnTo>
                  <a:pt x="318" y="1125"/>
                </a:lnTo>
                <a:cubicBezTo>
                  <a:pt x="318" y="1125"/>
                  <a:pt x="191" y="1553"/>
                  <a:pt x="856" y="1664"/>
                </a:cubicBezTo>
                <a:lnTo>
                  <a:pt x="1189" y="1410"/>
                </a:lnTo>
                <a:cubicBezTo>
                  <a:pt x="1189" y="1410"/>
                  <a:pt x="1650" y="1584"/>
                  <a:pt x="2120" y="1584"/>
                </a:cubicBezTo>
                <a:cubicBezTo>
                  <a:pt x="2285" y="1584"/>
                  <a:pt x="2451" y="1563"/>
                  <a:pt x="2599" y="1505"/>
                </a:cubicBezTo>
                <a:cubicBezTo>
                  <a:pt x="2282" y="1315"/>
                  <a:pt x="1918" y="1188"/>
                  <a:pt x="1537" y="1141"/>
                </a:cubicBezTo>
                <a:lnTo>
                  <a:pt x="1807" y="982"/>
                </a:lnTo>
                <a:cubicBezTo>
                  <a:pt x="1743" y="903"/>
                  <a:pt x="1652" y="864"/>
                  <a:pt x="1563" y="864"/>
                </a:cubicBezTo>
                <a:cubicBezTo>
                  <a:pt x="1474" y="864"/>
                  <a:pt x="1387" y="903"/>
                  <a:pt x="1332" y="982"/>
                </a:cubicBezTo>
                <a:cubicBezTo>
                  <a:pt x="1268" y="761"/>
                  <a:pt x="1110" y="570"/>
                  <a:pt x="904" y="475"/>
                </a:cubicBezTo>
                <a:cubicBezTo>
                  <a:pt x="587" y="333"/>
                  <a:pt x="286" y="190"/>
                  <a:pt x="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4"/>
          <p:cNvSpPr/>
          <p:nvPr/>
        </p:nvSpPr>
        <p:spPr>
          <a:xfrm flipH="1">
            <a:off x="6950640" y="3894500"/>
            <a:ext cx="2193360" cy="1248995"/>
          </a:xfrm>
          <a:custGeom>
            <a:avLst/>
            <a:gdLst/>
            <a:ahLst/>
            <a:cxnLst/>
            <a:rect l="l" t="t" r="r" b="b"/>
            <a:pathLst>
              <a:path w="36344" h="20695" extrusionOk="0">
                <a:moveTo>
                  <a:pt x="5031" y="0"/>
                </a:moveTo>
                <a:cubicBezTo>
                  <a:pt x="4972" y="0"/>
                  <a:pt x="4911" y="1"/>
                  <a:pt x="4849" y="4"/>
                </a:cubicBezTo>
                <a:cubicBezTo>
                  <a:pt x="1031" y="162"/>
                  <a:pt x="1427" y="5089"/>
                  <a:pt x="1427" y="5089"/>
                </a:cubicBezTo>
                <a:cubicBezTo>
                  <a:pt x="1067" y="4549"/>
                  <a:pt x="739" y="4402"/>
                  <a:pt x="489" y="4402"/>
                </a:cubicBezTo>
                <a:cubicBezTo>
                  <a:pt x="189" y="4402"/>
                  <a:pt x="1" y="4614"/>
                  <a:pt x="1" y="4614"/>
                </a:cubicBezTo>
                <a:lnTo>
                  <a:pt x="1" y="20694"/>
                </a:lnTo>
                <a:lnTo>
                  <a:pt x="34775" y="20694"/>
                </a:lnTo>
                <a:cubicBezTo>
                  <a:pt x="34775" y="20694"/>
                  <a:pt x="36344" y="18667"/>
                  <a:pt x="34775" y="17225"/>
                </a:cubicBezTo>
                <a:cubicBezTo>
                  <a:pt x="34407" y="16883"/>
                  <a:pt x="33994" y="16752"/>
                  <a:pt x="33576" y="16752"/>
                </a:cubicBezTo>
                <a:cubicBezTo>
                  <a:pt x="32216" y="16752"/>
                  <a:pt x="30815" y="18144"/>
                  <a:pt x="30815" y="18144"/>
                </a:cubicBezTo>
                <a:cubicBezTo>
                  <a:pt x="30815" y="18144"/>
                  <a:pt x="35678" y="10492"/>
                  <a:pt x="29658" y="9700"/>
                </a:cubicBezTo>
                <a:cubicBezTo>
                  <a:pt x="29357" y="9660"/>
                  <a:pt x="29066" y="9641"/>
                  <a:pt x="28786" y="9641"/>
                </a:cubicBezTo>
                <a:cubicBezTo>
                  <a:pt x="23454" y="9641"/>
                  <a:pt x="21753" y="16433"/>
                  <a:pt x="21753" y="16433"/>
                </a:cubicBezTo>
                <a:cubicBezTo>
                  <a:pt x="21303" y="14632"/>
                  <a:pt x="20293" y="14254"/>
                  <a:pt x="19524" y="14254"/>
                </a:cubicBezTo>
                <a:cubicBezTo>
                  <a:pt x="18967" y="14254"/>
                  <a:pt x="18537" y="14452"/>
                  <a:pt x="18537" y="14452"/>
                </a:cubicBezTo>
                <a:cubicBezTo>
                  <a:pt x="18537" y="14452"/>
                  <a:pt x="23844" y="9763"/>
                  <a:pt x="20359" y="5470"/>
                </a:cubicBezTo>
                <a:cubicBezTo>
                  <a:pt x="19315" y="4189"/>
                  <a:pt x="18049" y="3741"/>
                  <a:pt x="16787" y="3741"/>
                </a:cubicBezTo>
                <a:cubicBezTo>
                  <a:pt x="13833" y="3741"/>
                  <a:pt x="10901" y="6198"/>
                  <a:pt x="10901" y="6198"/>
                </a:cubicBezTo>
                <a:cubicBezTo>
                  <a:pt x="10901" y="6198"/>
                  <a:pt x="11978" y="4218"/>
                  <a:pt x="10394" y="3664"/>
                </a:cubicBezTo>
                <a:cubicBezTo>
                  <a:pt x="10143" y="3574"/>
                  <a:pt x="9907" y="3536"/>
                  <a:pt x="9686" y="3536"/>
                </a:cubicBezTo>
                <a:cubicBezTo>
                  <a:pt x="8510" y="3536"/>
                  <a:pt x="7780" y="4614"/>
                  <a:pt x="7780" y="4614"/>
                </a:cubicBezTo>
                <a:cubicBezTo>
                  <a:pt x="7780" y="4614"/>
                  <a:pt x="8623" y="0"/>
                  <a:pt x="503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4"/>
          <p:cNvSpPr/>
          <p:nvPr/>
        </p:nvSpPr>
        <p:spPr>
          <a:xfrm rot="10800000">
            <a:off x="-9475" y="-16443"/>
            <a:ext cx="2648525" cy="1102895"/>
          </a:xfrm>
          <a:custGeom>
            <a:avLst/>
            <a:gdLst/>
            <a:ahLst/>
            <a:cxnLst/>
            <a:rect l="l" t="t" r="r" b="b"/>
            <a:pathLst>
              <a:path w="53074" h="22101" extrusionOk="0">
                <a:moveTo>
                  <a:pt x="53058" y="0"/>
                </a:moveTo>
                <a:cubicBezTo>
                  <a:pt x="52186" y="95"/>
                  <a:pt x="51473" y="792"/>
                  <a:pt x="51347" y="1664"/>
                </a:cubicBezTo>
                <a:cubicBezTo>
                  <a:pt x="51347" y="1664"/>
                  <a:pt x="49952" y="260"/>
                  <a:pt x="47703" y="260"/>
                </a:cubicBezTo>
                <a:cubicBezTo>
                  <a:pt x="46939" y="260"/>
                  <a:pt x="46076" y="422"/>
                  <a:pt x="45136" y="856"/>
                </a:cubicBezTo>
                <a:cubicBezTo>
                  <a:pt x="41445" y="2583"/>
                  <a:pt x="42712" y="7525"/>
                  <a:pt x="42712" y="7525"/>
                </a:cubicBezTo>
                <a:cubicBezTo>
                  <a:pt x="42135" y="7304"/>
                  <a:pt x="41530" y="7198"/>
                  <a:pt x="40918" y="7198"/>
                </a:cubicBezTo>
                <a:cubicBezTo>
                  <a:pt x="40740" y="7198"/>
                  <a:pt x="40562" y="7207"/>
                  <a:pt x="40384" y="7224"/>
                </a:cubicBezTo>
                <a:cubicBezTo>
                  <a:pt x="37548" y="7430"/>
                  <a:pt x="37484" y="9205"/>
                  <a:pt x="37484" y="9205"/>
                </a:cubicBezTo>
                <a:cubicBezTo>
                  <a:pt x="37484" y="9205"/>
                  <a:pt x="35948" y="8675"/>
                  <a:pt x="34016" y="8675"/>
                </a:cubicBezTo>
                <a:cubicBezTo>
                  <a:pt x="32412" y="8675"/>
                  <a:pt x="30535" y="9040"/>
                  <a:pt x="29040" y="10377"/>
                </a:cubicBezTo>
                <a:cubicBezTo>
                  <a:pt x="25745" y="13308"/>
                  <a:pt x="27852" y="15827"/>
                  <a:pt x="27852" y="15827"/>
                </a:cubicBezTo>
                <a:cubicBezTo>
                  <a:pt x="27293" y="15703"/>
                  <a:pt x="26811" y="15650"/>
                  <a:pt x="26395" y="15650"/>
                </a:cubicBezTo>
                <a:cubicBezTo>
                  <a:pt x="24112" y="15650"/>
                  <a:pt x="23828" y="17237"/>
                  <a:pt x="23828" y="17237"/>
                </a:cubicBezTo>
                <a:lnTo>
                  <a:pt x="22893" y="16984"/>
                </a:lnTo>
                <a:cubicBezTo>
                  <a:pt x="24051" y="14454"/>
                  <a:pt x="21409" y="14194"/>
                  <a:pt x="20275" y="14194"/>
                </a:cubicBezTo>
                <a:cubicBezTo>
                  <a:pt x="19981" y="14194"/>
                  <a:pt x="19788" y="14211"/>
                  <a:pt x="19788" y="14211"/>
                </a:cubicBezTo>
                <a:cubicBezTo>
                  <a:pt x="19788" y="14211"/>
                  <a:pt x="23226" y="12912"/>
                  <a:pt x="21515" y="10330"/>
                </a:cubicBezTo>
                <a:cubicBezTo>
                  <a:pt x="20388" y="8628"/>
                  <a:pt x="18821" y="8185"/>
                  <a:pt x="17438" y="8185"/>
                </a:cubicBezTo>
                <a:cubicBezTo>
                  <a:pt x="16722" y="8185"/>
                  <a:pt x="16056" y="8304"/>
                  <a:pt x="15527" y="8428"/>
                </a:cubicBezTo>
                <a:cubicBezTo>
                  <a:pt x="13625" y="8856"/>
                  <a:pt x="9697" y="10963"/>
                  <a:pt x="10964" y="14607"/>
                </a:cubicBezTo>
                <a:lnTo>
                  <a:pt x="10964" y="14607"/>
                </a:lnTo>
                <a:cubicBezTo>
                  <a:pt x="10964" y="14607"/>
                  <a:pt x="10154" y="13703"/>
                  <a:pt x="8875" y="13703"/>
                </a:cubicBezTo>
                <a:cubicBezTo>
                  <a:pt x="8495" y="13703"/>
                  <a:pt x="8074" y="13783"/>
                  <a:pt x="7621" y="13989"/>
                </a:cubicBezTo>
                <a:cubicBezTo>
                  <a:pt x="5641" y="14908"/>
                  <a:pt x="6132" y="16572"/>
                  <a:pt x="7130" y="17253"/>
                </a:cubicBezTo>
                <a:cubicBezTo>
                  <a:pt x="7130" y="17253"/>
                  <a:pt x="1" y="17332"/>
                  <a:pt x="1" y="22101"/>
                </a:cubicBezTo>
                <a:lnTo>
                  <a:pt x="53073" y="22101"/>
                </a:lnTo>
                <a:lnTo>
                  <a:pt x="5305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5"/>
          <p:cNvSpPr/>
          <p:nvPr/>
        </p:nvSpPr>
        <p:spPr>
          <a:xfrm flipH="1">
            <a:off x="8363899" y="4539956"/>
            <a:ext cx="395468" cy="355851"/>
          </a:xfrm>
          <a:custGeom>
            <a:avLst/>
            <a:gdLst/>
            <a:ahLst/>
            <a:cxnLst/>
            <a:rect l="l" t="t" r="r" b="b"/>
            <a:pathLst>
              <a:path w="1427" h="1284" extrusionOk="0">
                <a:moveTo>
                  <a:pt x="0" y="1"/>
                </a:moveTo>
                <a:lnTo>
                  <a:pt x="476" y="824"/>
                </a:lnTo>
                <a:lnTo>
                  <a:pt x="95" y="1030"/>
                </a:lnTo>
                <a:cubicBezTo>
                  <a:pt x="95" y="1030"/>
                  <a:pt x="238" y="1252"/>
                  <a:pt x="396" y="1268"/>
                </a:cubicBezTo>
                <a:lnTo>
                  <a:pt x="602" y="935"/>
                </a:lnTo>
                <a:lnTo>
                  <a:pt x="1426" y="1284"/>
                </a:lnTo>
                <a:cubicBezTo>
                  <a:pt x="1315" y="1046"/>
                  <a:pt x="1125" y="872"/>
                  <a:pt x="887" y="809"/>
                </a:cubicBezTo>
                <a:lnTo>
                  <a:pt x="967" y="587"/>
                </a:lnTo>
                <a:cubicBezTo>
                  <a:pt x="967" y="587"/>
                  <a:pt x="930" y="577"/>
                  <a:pt x="883" y="577"/>
                </a:cubicBezTo>
                <a:cubicBezTo>
                  <a:pt x="829" y="577"/>
                  <a:pt x="763" y="590"/>
                  <a:pt x="729" y="650"/>
                </a:cubicBezTo>
                <a:cubicBezTo>
                  <a:pt x="729" y="650"/>
                  <a:pt x="491" y="80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3" name="Google Shape;313;p25"/>
          <p:cNvGrpSpPr/>
          <p:nvPr/>
        </p:nvGrpSpPr>
        <p:grpSpPr>
          <a:xfrm>
            <a:off x="0" y="4036050"/>
            <a:ext cx="2648525" cy="1186303"/>
            <a:chOff x="0" y="4036050"/>
            <a:chExt cx="2648525" cy="1186303"/>
          </a:xfrm>
        </p:grpSpPr>
        <p:sp>
          <p:nvSpPr>
            <p:cNvPr id="314" name="Google Shape;314;p25"/>
            <p:cNvSpPr/>
            <p:nvPr/>
          </p:nvSpPr>
          <p:spPr>
            <a:xfrm flipH="1">
              <a:off x="0" y="4036050"/>
              <a:ext cx="2648525" cy="1102895"/>
            </a:xfrm>
            <a:custGeom>
              <a:avLst/>
              <a:gdLst/>
              <a:ahLst/>
              <a:cxnLst/>
              <a:rect l="l" t="t" r="r" b="b"/>
              <a:pathLst>
                <a:path w="53074" h="22101" extrusionOk="0">
                  <a:moveTo>
                    <a:pt x="53058" y="0"/>
                  </a:moveTo>
                  <a:cubicBezTo>
                    <a:pt x="52186" y="95"/>
                    <a:pt x="51473" y="792"/>
                    <a:pt x="51347" y="1664"/>
                  </a:cubicBezTo>
                  <a:cubicBezTo>
                    <a:pt x="51347" y="1664"/>
                    <a:pt x="49952" y="260"/>
                    <a:pt x="47703" y="260"/>
                  </a:cubicBezTo>
                  <a:cubicBezTo>
                    <a:pt x="46939" y="260"/>
                    <a:pt x="46076" y="422"/>
                    <a:pt x="45136" y="856"/>
                  </a:cubicBezTo>
                  <a:cubicBezTo>
                    <a:pt x="41445" y="2583"/>
                    <a:pt x="42712" y="7525"/>
                    <a:pt x="42712" y="7525"/>
                  </a:cubicBezTo>
                  <a:cubicBezTo>
                    <a:pt x="42135" y="7304"/>
                    <a:pt x="41530" y="7198"/>
                    <a:pt x="40918" y="7198"/>
                  </a:cubicBezTo>
                  <a:cubicBezTo>
                    <a:pt x="40740" y="7198"/>
                    <a:pt x="40562" y="7207"/>
                    <a:pt x="40384" y="7224"/>
                  </a:cubicBezTo>
                  <a:cubicBezTo>
                    <a:pt x="37548" y="7430"/>
                    <a:pt x="37484" y="9205"/>
                    <a:pt x="37484" y="9205"/>
                  </a:cubicBezTo>
                  <a:cubicBezTo>
                    <a:pt x="37484" y="9205"/>
                    <a:pt x="35948" y="8675"/>
                    <a:pt x="34016" y="8675"/>
                  </a:cubicBezTo>
                  <a:cubicBezTo>
                    <a:pt x="32412" y="8675"/>
                    <a:pt x="30535" y="9040"/>
                    <a:pt x="29040" y="10377"/>
                  </a:cubicBezTo>
                  <a:cubicBezTo>
                    <a:pt x="25745" y="13308"/>
                    <a:pt x="27852" y="15827"/>
                    <a:pt x="27852" y="15827"/>
                  </a:cubicBezTo>
                  <a:cubicBezTo>
                    <a:pt x="27293" y="15703"/>
                    <a:pt x="26811" y="15650"/>
                    <a:pt x="26395" y="15650"/>
                  </a:cubicBezTo>
                  <a:cubicBezTo>
                    <a:pt x="24112" y="15650"/>
                    <a:pt x="23828" y="17237"/>
                    <a:pt x="23828" y="17237"/>
                  </a:cubicBezTo>
                  <a:lnTo>
                    <a:pt x="22893" y="16984"/>
                  </a:lnTo>
                  <a:cubicBezTo>
                    <a:pt x="24051" y="14454"/>
                    <a:pt x="21409" y="14194"/>
                    <a:pt x="20275" y="14194"/>
                  </a:cubicBezTo>
                  <a:cubicBezTo>
                    <a:pt x="19981" y="14194"/>
                    <a:pt x="19788" y="14211"/>
                    <a:pt x="19788" y="14211"/>
                  </a:cubicBezTo>
                  <a:cubicBezTo>
                    <a:pt x="19788" y="14211"/>
                    <a:pt x="23226" y="12912"/>
                    <a:pt x="21515" y="10330"/>
                  </a:cubicBezTo>
                  <a:cubicBezTo>
                    <a:pt x="20388" y="8628"/>
                    <a:pt x="18821" y="8185"/>
                    <a:pt x="17438" y="8185"/>
                  </a:cubicBezTo>
                  <a:cubicBezTo>
                    <a:pt x="16722" y="8185"/>
                    <a:pt x="16056" y="8304"/>
                    <a:pt x="15527" y="8428"/>
                  </a:cubicBezTo>
                  <a:cubicBezTo>
                    <a:pt x="13625" y="8856"/>
                    <a:pt x="9697" y="10963"/>
                    <a:pt x="10964" y="14607"/>
                  </a:cubicBezTo>
                  <a:lnTo>
                    <a:pt x="10964" y="14607"/>
                  </a:lnTo>
                  <a:cubicBezTo>
                    <a:pt x="10964" y="14607"/>
                    <a:pt x="10154" y="13703"/>
                    <a:pt x="8875" y="13703"/>
                  </a:cubicBezTo>
                  <a:cubicBezTo>
                    <a:pt x="8495" y="13703"/>
                    <a:pt x="8074" y="13783"/>
                    <a:pt x="7621" y="13989"/>
                  </a:cubicBezTo>
                  <a:cubicBezTo>
                    <a:pt x="5641" y="14908"/>
                    <a:pt x="6132" y="16572"/>
                    <a:pt x="7130" y="17253"/>
                  </a:cubicBezTo>
                  <a:cubicBezTo>
                    <a:pt x="7130" y="17253"/>
                    <a:pt x="1" y="17332"/>
                    <a:pt x="1" y="22101"/>
                  </a:cubicBezTo>
                  <a:lnTo>
                    <a:pt x="53073" y="22101"/>
                  </a:lnTo>
                  <a:lnTo>
                    <a:pt x="530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5"/>
            <p:cNvSpPr/>
            <p:nvPr/>
          </p:nvSpPr>
          <p:spPr>
            <a:xfrm flipH="1">
              <a:off x="86630" y="4584650"/>
              <a:ext cx="885107" cy="637703"/>
            </a:xfrm>
            <a:custGeom>
              <a:avLst/>
              <a:gdLst/>
              <a:ahLst/>
              <a:cxnLst/>
              <a:rect l="l" t="t" r="r" b="b"/>
              <a:pathLst>
                <a:path w="11899" h="8573" extrusionOk="0">
                  <a:moveTo>
                    <a:pt x="9844" y="0"/>
                  </a:moveTo>
                  <a:cubicBezTo>
                    <a:pt x="7949" y="0"/>
                    <a:pt x="8381" y="2409"/>
                    <a:pt x="8381" y="2409"/>
                  </a:cubicBezTo>
                  <a:cubicBezTo>
                    <a:pt x="8381" y="2409"/>
                    <a:pt x="8001" y="1850"/>
                    <a:pt x="7390" y="1850"/>
                  </a:cubicBezTo>
                  <a:cubicBezTo>
                    <a:pt x="7274" y="1850"/>
                    <a:pt x="7150" y="1870"/>
                    <a:pt x="7019" y="1918"/>
                  </a:cubicBezTo>
                  <a:cubicBezTo>
                    <a:pt x="6195" y="2203"/>
                    <a:pt x="6749" y="3233"/>
                    <a:pt x="6749" y="3233"/>
                  </a:cubicBezTo>
                  <a:cubicBezTo>
                    <a:pt x="6749" y="3233"/>
                    <a:pt x="5225" y="1950"/>
                    <a:pt x="3686" y="1950"/>
                  </a:cubicBezTo>
                  <a:cubicBezTo>
                    <a:pt x="3028" y="1950"/>
                    <a:pt x="2368" y="2184"/>
                    <a:pt x="1822" y="2853"/>
                  </a:cubicBezTo>
                  <a:cubicBezTo>
                    <a:pt x="0" y="5087"/>
                    <a:pt x="2773" y="7542"/>
                    <a:pt x="2773" y="7542"/>
                  </a:cubicBezTo>
                  <a:cubicBezTo>
                    <a:pt x="2773" y="7542"/>
                    <a:pt x="2546" y="7439"/>
                    <a:pt x="2254" y="7439"/>
                  </a:cubicBezTo>
                  <a:cubicBezTo>
                    <a:pt x="1850" y="7439"/>
                    <a:pt x="1323" y="7636"/>
                    <a:pt x="1093" y="8572"/>
                  </a:cubicBezTo>
                  <a:cubicBezTo>
                    <a:pt x="1583" y="8040"/>
                    <a:pt x="2268" y="7756"/>
                    <a:pt x="2972" y="7756"/>
                  </a:cubicBezTo>
                  <a:cubicBezTo>
                    <a:pt x="3043" y="7756"/>
                    <a:pt x="3114" y="7758"/>
                    <a:pt x="3185" y="7764"/>
                  </a:cubicBezTo>
                  <a:cubicBezTo>
                    <a:pt x="3185" y="7764"/>
                    <a:pt x="2107" y="5926"/>
                    <a:pt x="3185" y="4200"/>
                  </a:cubicBezTo>
                  <a:cubicBezTo>
                    <a:pt x="3624" y="3500"/>
                    <a:pt x="4369" y="3291"/>
                    <a:pt x="5104" y="3291"/>
                  </a:cubicBezTo>
                  <a:cubicBezTo>
                    <a:pt x="6199" y="3291"/>
                    <a:pt x="7272" y="3756"/>
                    <a:pt x="7272" y="3756"/>
                  </a:cubicBezTo>
                  <a:cubicBezTo>
                    <a:pt x="7272" y="3756"/>
                    <a:pt x="7114" y="2805"/>
                    <a:pt x="7557" y="2568"/>
                  </a:cubicBezTo>
                  <a:cubicBezTo>
                    <a:pt x="7613" y="2536"/>
                    <a:pt x="7672" y="2522"/>
                    <a:pt x="7734" y="2522"/>
                  </a:cubicBezTo>
                  <a:cubicBezTo>
                    <a:pt x="8164" y="2522"/>
                    <a:pt x="8698" y="3202"/>
                    <a:pt x="8698" y="3202"/>
                  </a:cubicBezTo>
                  <a:cubicBezTo>
                    <a:pt x="8698" y="3202"/>
                    <a:pt x="9141" y="1712"/>
                    <a:pt x="9981" y="1522"/>
                  </a:cubicBezTo>
                  <a:cubicBezTo>
                    <a:pt x="10042" y="1508"/>
                    <a:pt x="10103" y="1501"/>
                    <a:pt x="10163" y="1501"/>
                  </a:cubicBezTo>
                  <a:cubicBezTo>
                    <a:pt x="10954" y="1501"/>
                    <a:pt x="11692" y="2663"/>
                    <a:pt x="11692" y="2663"/>
                  </a:cubicBezTo>
                  <a:cubicBezTo>
                    <a:pt x="11692" y="2663"/>
                    <a:pt x="11898" y="81"/>
                    <a:pt x="9918" y="1"/>
                  </a:cubicBezTo>
                  <a:cubicBezTo>
                    <a:pt x="9893" y="1"/>
                    <a:pt x="9868" y="0"/>
                    <a:pt x="98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6" name="Google Shape;316;p25"/>
          <p:cNvSpPr/>
          <p:nvPr/>
        </p:nvSpPr>
        <p:spPr>
          <a:xfrm flipH="1">
            <a:off x="6555869" y="-94565"/>
            <a:ext cx="3632400" cy="765349"/>
          </a:xfrm>
          <a:custGeom>
            <a:avLst/>
            <a:gdLst/>
            <a:ahLst/>
            <a:cxnLst/>
            <a:rect l="l" t="t" r="r" b="b"/>
            <a:pathLst>
              <a:path w="25064" h="5281" extrusionOk="0">
                <a:moveTo>
                  <a:pt x="9628" y="1"/>
                </a:moveTo>
                <a:cubicBezTo>
                  <a:pt x="8350" y="1"/>
                  <a:pt x="7652" y="1605"/>
                  <a:pt x="7652" y="1605"/>
                </a:cubicBezTo>
                <a:cubicBezTo>
                  <a:pt x="7652" y="1605"/>
                  <a:pt x="7311" y="1130"/>
                  <a:pt x="6769" y="1130"/>
                </a:cubicBezTo>
                <a:cubicBezTo>
                  <a:pt x="6692" y="1130"/>
                  <a:pt x="6611" y="1140"/>
                  <a:pt x="6527" y="1161"/>
                </a:cubicBezTo>
                <a:cubicBezTo>
                  <a:pt x="5858" y="1317"/>
                  <a:pt x="6121" y="2542"/>
                  <a:pt x="6776" y="2631"/>
                </a:cubicBezTo>
                <a:lnTo>
                  <a:pt x="6776" y="2631"/>
                </a:lnTo>
                <a:cubicBezTo>
                  <a:pt x="6753" y="2629"/>
                  <a:pt x="6720" y="2627"/>
                  <a:pt x="6681" y="2627"/>
                </a:cubicBezTo>
                <a:cubicBezTo>
                  <a:pt x="6434" y="2627"/>
                  <a:pt x="5936" y="2700"/>
                  <a:pt x="6020" y="3300"/>
                </a:cubicBezTo>
                <a:cubicBezTo>
                  <a:pt x="6020" y="3300"/>
                  <a:pt x="5275" y="2921"/>
                  <a:pt x="4725" y="2921"/>
                </a:cubicBezTo>
                <a:cubicBezTo>
                  <a:pt x="4405" y="2921"/>
                  <a:pt x="4151" y="3050"/>
                  <a:pt x="4151" y="3458"/>
                </a:cubicBezTo>
                <a:cubicBezTo>
                  <a:pt x="4151" y="5106"/>
                  <a:pt x="1553" y="4647"/>
                  <a:pt x="539" y="4963"/>
                </a:cubicBezTo>
                <a:cubicBezTo>
                  <a:pt x="0" y="5106"/>
                  <a:pt x="444" y="5264"/>
                  <a:pt x="444" y="5264"/>
                </a:cubicBezTo>
                <a:lnTo>
                  <a:pt x="4547" y="5280"/>
                </a:lnTo>
                <a:lnTo>
                  <a:pt x="25063" y="5280"/>
                </a:lnTo>
                <a:cubicBezTo>
                  <a:pt x="25063" y="5280"/>
                  <a:pt x="24628" y="4242"/>
                  <a:pt x="23696" y="4242"/>
                </a:cubicBezTo>
                <a:cubicBezTo>
                  <a:pt x="23560" y="4242"/>
                  <a:pt x="23414" y="4264"/>
                  <a:pt x="23257" y="4314"/>
                </a:cubicBezTo>
                <a:cubicBezTo>
                  <a:pt x="23167" y="4343"/>
                  <a:pt x="23096" y="4356"/>
                  <a:pt x="23040" y="4356"/>
                </a:cubicBezTo>
                <a:cubicBezTo>
                  <a:pt x="22321" y="4356"/>
                  <a:pt x="24071" y="2175"/>
                  <a:pt x="21514" y="2175"/>
                </a:cubicBezTo>
                <a:cubicBezTo>
                  <a:pt x="20485" y="2175"/>
                  <a:pt x="20104" y="2682"/>
                  <a:pt x="20057" y="3300"/>
                </a:cubicBezTo>
                <a:cubicBezTo>
                  <a:pt x="20057" y="3300"/>
                  <a:pt x="20021" y="3292"/>
                  <a:pt x="19966" y="3292"/>
                </a:cubicBezTo>
                <a:cubicBezTo>
                  <a:pt x="19782" y="3292"/>
                  <a:pt x="19387" y="3386"/>
                  <a:pt x="19423" y="4203"/>
                </a:cubicBezTo>
                <a:cubicBezTo>
                  <a:pt x="19423" y="4203"/>
                  <a:pt x="18856" y="3636"/>
                  <a:pt x="18373" y="3636"/>
                </a:cubicBezTo>
                <a:cubicBezTo>
                  <a:pt x="18268" y="3636"/>
                  <a:pt x="18167" y="3663"/>
                  <a:pt x="18077" y="3728"/>
                </a:cubicBezTo>
                <a:cubicBezTo>
                  <a:pt x="17600" y="4070"/>
                  <a:pt x="17124" y="4943"/>
                  <a:pt x="16228" y="4943"/>
                </a:cubicBezTo>
                <a:cubicBezTo>
                  <a:pt x="16170" y="4943"/>
                  <a:pt x="16110" y="4939"/>
                  <a:pt x="16049" y="4932"/>
                </a:cubicBezTo>
                <a:cubicBezTo>
                  <a:pt x="15194" y="4838"/>
                  <a:pt x="14779" y="3867"/>
                  <a:pt x="14404" y="3867"/>
                </a:cubicBezTo>
                <a:cubicBezTo>
                  <a:pt x="14334" y="3867"/>
                  <a:pt x="14265" y="3901"/>
                  <a:pt x="14195" y="3981"/>
                </a:cubicBezTo>
                <a:cubicBezTo>
                  <a:pt x="14195" y="3981"/>
                  <a:pt x="13851" y="3680"/>
                  <a:pt x="13535" y="3680"/>
                </a:cubicBezTo>
                <a:cubicBezTo>
                  <a:pt x="13468" y="3680"/>
                  <a:pt x="13401" y="3694"/>
                  <a:pt x="13340" y="3728"/>
                </a:cubicBezTo>
                <a:cubicBezTo>
                  <a:pt x="13323" y="3738"/>
                  <a:pt x="13308" y="3743"/>
                  <a:pt x="13295" y="3743"/>
                </a:cubicBezTo>
                <a:cubicBezTo>
                  <a:pt x="13065" y="3743"/>
                  <a:pt x="13429" y="2166"/>
                  <a:pt x="12614" y="2166"/>
                </a:cubicBezTo>
                <a:cubicBezTo>
                  <a:pt x="12578" y="2166"/>
                  <a:pt x="12540" y="2169"/>
                  <a:pt x="12500" y="2175"/>
                </a:cubicBezTo>
                <a:cubicBezTo>
                  <a:pt x="11486" y="2349"/>
                  <a:pt x="11534" y="3411"/>
                  <a:pt x="11534" y="3411"/>
                </a:cubicBezTo>
                <a:cubicBezTo>
                  <a:pt x="11534" y="3411"/>
                  <a:pt x="11486" y="2460"/>
                  <a:pt x="11201" y="2397"/>
                </a:cubicBezTo>
                <a:cubicBezTo>
                  <a:pt x="10916" y="2349"/>
                  <a:pt x="11819" y="654"/>
                  <a:pt x="10187" y="100"/>
                </a:cubicBezTo>
                <a:cubicBezTo>
                  <a:pt x="9990" y="31"/>
                  <a:pt x="9803" y="1"/>
                  <a:pt x="962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5"/>
          <p:cNvSpPr/>
          <p:nvPr/>
        </p:nvSpPr>
        <p:spPr>
          <a:xfrm flipH="1">
            <a:off x="198777" y="330745"/>
            <a:ext cx="555747" cy="204261"/>
          </a:xfrm>
          <a:custGeom>
            <a:avLst/>
            <a:gdLst/>
            <a:ahLst/>
            <a:cxnLst/>
            <a:rect l="l" t="t" r="r" b="b"/>
            <a:pathLst>
              <a:path w="3882" h="1427" extrusionOk="0">
                <a:moveTo>
                  <a:pt x="2345" y="1"/>
                </a:moveTo>
                <a:cubicBezTo>
                  <a:pt x="1965" y="33"/>
                  <a:pt x="1664" y="492"/>
                  <a:pt x="1664" y="492"/>
                </a:cubicBezTo>
                <a:cubicBezTo>
                  <a:pt x="1479" y="350"/>
                  <a:pt x="1317" y="302"/>
                  <a:pt x="1183" y="302"/>
                </a:cubicBezTo>
                <a:cubicBezTo>
                  <a:pt x="915" y="302"/>
                  <a:pt x="761" y="492"/>
                  <a:pt x="761" y="492"/>
                </a:cubicBezTo>
                <a:lnTo>
                  <a:pt x="1252" y="714"/>
                </a:lnTo>
                <a:cubicBezTo>
                  <a:pt x="1190" y="701"/>
                  <a:pt x="1126" y="696"/>
                  <a:pt x="1063" y="696"/>
                </a:cubicBezTo>
                <a:cubicBezTo>
                  <a:pt x="884" y="696"/>
                  <a:pt x="703" y="743"/>
                  <a:pt x="539" y="825"/>
                </a:cubicBezTo>
                <a:cubicBezTo>
                  <a:pt x="32" y="1126"/>
                  <a:pt x="0" y="1427"/>
                  <a:pt x="0" y="1427"/>
                </a:cubicBezTo>
                <a:lnTo>
                  <a:pt x="1378" y="1031"/>
                </a:lnTo>
                <a:cubicBezTo>
                  <a:pt x="1489" y="1170"/>
                  <a:pt x="1708" y="1208"/>
                  <a:pt x="1911" y="1208"/>
                </a:cubicBezTo>
                <a:cubicBezTo>
                  <a:pt x="2146" y="1208"/>
                  <a:pt x="2361" y="1158"/>
                  <a:pt x="2361" y="1158"/>
                </a:cubicBezTo>
                <a:lnTo>
                  <a:pt x="2899" y="1427"/>
                </a:lnTo>
                <a:cubicBezTo>
                  <a:pt x="3105" y="1379"/>
                  <a:pt x="3264" y="1237"/>
                  <a:pt x="3295" y="1047"/>
                </a:cubicBezTo>
                <a:lnTo>
                  <a:pt x="2598" y="952"/>
                </a:lnTo>
                <a:lnTo>
                  <a:pt x="2329" y="777"/>
                </a:lnTo>
                <a:cubicBezTo>
                  <a:pt x="2376" y="540"/>
                  <a:pt x="3882" y="144"/>
                  <a:pt x="3882" y="144"/>
                </a:cubicBezTo>
                <a:cubicBezTo>
                  <a:pt x="3359" y="64"/>
                  <a:pt x="2852" y="17"/>
                  <a:pt x="23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/>
          <p:nvPr/>
        </p:nvSpPr>
        <p:spPr>
          <a:xfrm flipH="1">
            <a:off x="-329685" y="4494176"/>
            <a:ext cx="1764435" cy="649320"/>
          </a:xfrm>
          <a:custGeom>
            <a:avLst/>
            <a:gdLst/>
            <a:ahLst/>
            <a:cxnLst/>
            <a:rect l="l" t="t" r="r" b="b"/>
            <a:pathLst>
              <a:path w="16297" h="5310" extrusionOk="0">
                <a:moveTo>
                  <a:pt x="15151" y="1"/>
                </a:moveTo>
                <a:cubicBezTo>
                  <a:pt x="15139" y="1"/>
                  <a:pt x="15127" y="1"/>
                  <a:pt x="15115" y="2"/>
                </a:cubicBezTo>
                <a:cubicBezTo>
                  <a:pt x="13895" y="113"/>
                  <a:pt x="12580" y="3646"/>
                  <a:pt x="12580" y="3646"/>
                </a:cubicBezTo>
                <a:cubicBezTo>
                  <a:pt x="12580" y="3646"/>
                  <a:pt x="12152" y="1317"/>
                  <a:pt x="10498" y="1317"/>
                </a:cubicBezTo>
                <a:cubicBezTo>
                  <a:pt x="10297" y="1317"/>
                  <a:pt x="10078" y="1351"/>
                  <a:pt x="9839" y="1428"/>
                </a:cubicBezTo>
                <a:cubicBezTo>
                  <a:pt x="8080" y="1999"/>
                  <a:pt x="6734" y="4201"/>
                  <a:pt x="6734" y="4201"/>
                </a:cubicBezTo>
                <a:cubicBezTo>
                  <a:pt x="6734" y="4201"/>
                  <a:pt x="6562" y="3256"/>
                  <a:pt x="5538" y="3256"/>
                </a:cubicBezTo>
                <a:cubicBezTo>
                  <a:pt x="5399" y="3256"/>
                  <a:pt x="5243" y="3274"/>
                  <a:pt x="5070" y="3314"/>
                </a:cubicBezTo>
                <a:cubicBezTo>
                  <a:pt x="3645" y="3646"/>
                  <a:pt x="2646" y="4977"/>
                  <a:pt x="2646" y="4977"/>
                </a:cubicBezTo>
                <a:lnTo>
                  <a:pt x="1" y="5310"/>
                </a:lnTo>
                <a:lnTo>
                  <a:pt x="14465" y="5310"/>
                </a:lnTo>
                <a:cubicBezTo>
                  <a:pt x="14465" y="5310"/>
                  <a:pt x="16297" y="1"/>
                  <a:pt x="1515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4"/>
          <p:cNvGrpSpPr/>
          <p:nvPr/>
        </p:nvGrpSpPr>
        <p:grpSpPr>
          <a:xfrm>
            <a:off x="6869250" y="4213450"/>
            <a:ext cx="2235711" cy="930055"/>
            <a:chOff x="6869250" y="4213450"/>
            <a:chExt cx="2235711" cy="930055"/>
          </a:xfrm>
        </p:grpSpPr>
        <p:sp>
          <p:nvSpPr>
            <p:cNvPr id="41" name="Google Shape;41;p4"/>
            <p:cNvSpPr/>
            <p:nvPr/>
          </p:nvSpPr>
          <p:spPr>
            <a:xfrm>
              <a:off x="6869250" y="4213450"/>
              <a:ext cx="2235711" cy="930055"/>
            </a:xfrm>
            <a:custGeom>
              <a:avLst/>
              <a:gdLst/>
              <a:ahLst/>
              <a:cxnLst/>
              <a:rect l="l" t="t" r="r" b="b"/>
              <a:pathLst>
                <a:path w="53089" h="22085" extrusionOk="0">
                  <a:moveTo>
                    <a:pt x="53089" y="0"/>
                  </a:moveTo>
                  <a:lnTo>
                    <a:pt x="53089" y="0"/>
                  </a:lnTo>
                  <a:cubicBezTo>
                    <a:pt x="52202" y="95"/>
                    <a:pt x="51489" y="776"/>
                    <a:pt x="51362" y="1664"/>
                  </a:cubicBezTo>
                  <a:cubicBezTo>
                    <a:pt x="51362" y="1664"/>
                    <a:pt x="49969" y="253"/>
                    <a:pt x="47730" y="253"/>
                  </a:cubicBezTo>
                  <a:cubicBezTo>
                    <a:pt x="46967" y="253"/>
                    <a:pt x="46105" y="417"/>
                    <a:pt x="45168" y="856"/>
                  </a:cubicBezTo>
                  <a:cubicBezTo>
                    <a:pt x="41460" y="2567"/>
                    <a:pt x="42728" y="7525"/>
                    <a:pt x="42728" y="7525"/>
                  </a:cubicBezTo>
                  <a:cubicBezTo>
                    <a:pt x="42151" y="7304"/>
                    <a:pt x="41545" y="7198"/>
                    <a:pt x="40940" y="7198"/>
                  </a:cubicBezTo>
                  <a:cubicBezTo>
                    <a:pt x="40765" y="7198"/>
                    <a:pt x="40589" y="7207"/>
                    <a:pt x="40415" y="7224"/>
                  </a:cubicBezTo>
                  <a:cubicBezTo>
                    <a:pt x="37563" y="7414"/>
                    <a:pt x="37500" y="9205"/>
                    <a:pt x="37500" y="9205"/>
                  </a:cubicBezTo>
                  <a:cubicBezTo>
                    <a:pt x="37500" y="9205"/>
                    <a:pt x="35955" y="8672"/>
                    <a:pt x="34017" y="8672"/>
                  </a:cubicBezTo>
                  <a:cubicBezTo>
                    <a:pt x="32416" y="8672"/>
                    <a:pt x="30546" y="9035"/>
                    <a:pt x="29056" y="10361"/>
                  </a:cubicBezTo>
                  <a:cubicBezTo>
                    <a:pt x="25745" y="13292"/>
                    <a:pt x="27867" y="15827"/>
                    <a:pt x="27867" y="15827"/>
                  </a:cubicBezTo>
                  <a:cubicBezTo>
                    <a:pt x="27308" y="15702"/>
                    <a:pt x="26826" y="15650"/>
                    <a:pt x="26410" y="15650"/>
                  </a:cubicBezTo>
                  <a:cubicBezTo>
                    <a:pt x="24127" y="15650"/>
                    <a:pt x="23843" y="17237"/>
                    <a:pt x="23843" y="17237"/>
                  </a:cubicBezTo>
                  <a:lnTo>
                    <a:pt x="22909" y="16983"/>
                  </a:lnTo>
                  <a:cubicBezTo>
                    <a:pt x="24067" y="14454"/>
                    <a:pt x="21435" y="14194"/>
                    <a:pt x="20304" y="14194"/>
                  </a:cubicBezTo>
                  <a:cubicBezTo>
                    <a:pt x="20012" y="14194"/>
                    <a:pt x="19819" y="14211"/>
                    <a:pt x="19819" y="14211"/>
                  </a:cubicBezTo>
                  <a:cubicBezTo>
                    <a:pt x="19819" y="14211"/>
                    <a:pt x="23241" y="12880"/>
                    <a:pt x="21530" y="10314"/>
                  </a:cubicBezTo>
                  <a:cubicBezTo>
                    <a:pt x="20397" y="8604"/>
                    <a:pt x="18820" y="8165"/>
                    <a:pt x="17437" y="8165"/>
                  </a:cubicBezTo>
                  <a:cubicBezTo>
                    <a:pt x="16731" y="8165"/>
                    <a:pt x="16077" y="8279"/>
                    <a:pt x="15558" y="8397"/>
                  </a:cubicBezTo>
                  <a:cubicBezTo>
                    <a:pt x="13657" y="8840"/>
                    <a:pt x="9728" y="10932"/>
                    <a:pt x="10995" y="14575"/>
                  </a:cubicBezTo>
                  <a:cubicBezTo>
                    <a:pt x="10434" y="13993"/>
                    <a:pt x="9668" y="13681"/>
                    <a:pt x="8894" y="13681"/>
                  </a:cubicBezTo>
                  <a:cubicBezTo>
                    <a:pt x="8466" y="13681"/>
                    <a:pt x="8036" y="13776"/>
                    <a:pt x="7637" y="13973"/>
                  </a:cubicBezTo>
                  <a:cubicBezTo>
                    <a:pt x="5656" y="14876"/>
                    <a:pt x="6147" y="16540"/>
                    <a:pt x="7130" y="17237"/>
                  </a:cubicBezTo>
                  <a:cubicBezTo>
                    <a:pt x="7130" y="17237"/>
                    <a:pt x="0" y="17300"/>
                    <a:pt x="0" y="22085"/>
                  </a:cubicBezTo>
                  <a:lnTo>
                    <a:pt x="53073" y="22085"/>
                  </a:lnTo>
                  <a:lnTo>
                    <a:pt x="530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8014493" y="4721085"/>
              <a:ext cx="501097" cy="361073"/>
            </a:xfrm>
            <a:custGeom>
              <a:avLst/>
              <a:gdLst/>
              <a:ahLst/>
              <a:cxnLst/>
              <a:rect l="l" t="t" r="r" b="b"/>
              <a:pathLst>
                <a:path w="11899" h="8574" extrusionOk="0">
                  <a:moveTo>
                    <a:pt x="9826" y="0"/>
                  </a:moveTo>
                  <a:cubicBezTo>
                    <a:pt x="7951" y="0"/>
                    <a:pt x="8381" y="2410"/>
                    <a:pt x="8381" y="2410"/>
                  </a:cubicBezTo>
                  <a:cubicBezTo>
                    <a:pt x="8381" y="2410"/>
                    <a:pt x="7994" y="1842"/>
                    <a:pt x="7375" y="1842"/>
                  </a:cubicBezTo>
                  <a:cubicBezTo>
                    <a:pt x="7263" y="1842"/>
                    <a:pt x="7144" y="1860"/>
                    <a:pt x="7019" y="1903"/>
                  </a:cubicBezTo>
                  <a:cubicBezTo>
                    <a:pt x="6195" y="2204"/>
                    <a:pt x="6765" y="3234"/>
                    <a:pt x="6765" y="3234"/>
                  </a:cubicBezTo>
                  <a:cubicBezTo>
                    <a:pt x="6765" y="3234"/>
                    <a:pt x="5233" y="1951"/>
                    <a:pt x="3689" y="1951"/>
                  </a:cubicBezTo>
                  <a:cubicBezTo>
                    <a:pt x="3030" y="1951"/>
                    <a:pt x="2368" y="2185"/>
                    <a:pt x="1822" y="2854"/>
                  </a:cubicBezTo>
                  <a:cubicBezTo>
                    <a:pt x="0" y="5088"/>
                    <a:pt x="2773" y="7528"/>
                    <a:pt x="2773" y="7528"/>
                  </a:cubicBezTo>
                  <a:cubicBezTo>
                    <a:pt x="2773" y="7528"/>
                    <a:pt x="2556" y="7430"/>
                    <a:pt x="2272" y="7430"/>
                  </a:cubicBezTo>
                  <a:cubicBezTo>
                    <a:pt x="1870" y="7430"/>
                    <a:pt x="1335" y="7626"/>
                    <a:pt x="1094" y="8573"/>
                  </a:cubicBezTo>
                  <a:cubicBezTo>
                    <a:pt x="1575" y="8049"/>
                    <a:pt x="2247" y="7753"/>
                    <a:pt x="2951" y="7753"/>
                  </a:cubicBezTo>
                  <a:cubicBezTo>
                    <a:pt x="3034" y="7753"/>
                    <a:pt x="3117" y="7757"/>
                    <a:pt x="3201" y="7765"/>
                  </a:cubicBezTo>
                  <a:cubicBezTo>
                    <a:pt x="3201" y="7765"/>
                    <a:pt x="2123" y="5927"/>
                    <a:pt x="3201" y="4201"/>
                  </a:cubicBezTo>
                  <a:cubicBezTo>
                    <a:pt x="3636" y="3496"/>
                    <a:pt x="4385" y="3286"/>
                    <a:pt x="5123" y="3286"/>
                  </a:cubicBezTo>
                  <a:cubicBezTo>
                    <a:pt x="6210" y="3286"/>
                    <a:pt x="7272" y="3741"/>
                    <a:pt x="7272" y="3741"/>
                  </a:cubicBezTo>
                  <a:cubicBezTo>
                    <a:pt x="7272" y="3741"/>
                    <a:pt x="7114" y="2806"/>
                    <a:pt x="7557" y="2553"/>
                  </a:cubicBezTo>
                  <a:cubicBezTo>
                    <a:pt x="7612" y="2525"/>
                    <a:pt x="7669" y="2513"/>
                    <a:pt x="7728" y="2513"/>
                  </a:cubicBezTo>
                  <a:cubicBezTo>
                    <a:pt x="8168" y="2513"/>
                    <a:pt x="8698" y="3203"/>
                    <a:pt x="8698" y="3203"/>
                  </a:cubicBezTo>
                  <a:cubicBezTo>
                    <a:pt x="8698" y="3203"/>
                    <a:pt x="9142" y="1713"/>
                    <a:pt x="9997" y="1523"/>
                  </a:cubicBezTo>
                  <a:cubicBezTo>
                    <a:pt x="10057" y="1508"/>
                    <a:pt x="10118" y="1502"/>
                    <a:pt x="10178" y="1502"/>
                  </a:cubicBezTo>
                  <a:cubicBezTo>
                    <a:pt x="10957" y="1502"/>
                    <a:pt x="11708" y="2648"/>
                    <a:pt x="11708" y="2648"/>
                  </a:cubicBezTo>
                  <a:cubicBezTo>
                    <a:pt x="11708" y="2648"/>
                    <a:pt x="11898" y="82"/>
                    <a:pt x="9918" y="2"/>
                  </a:cubicBezTo>
                  <a:cubicBezTo>
                    <a:pt x="9887" y="1"/>
                    <a:pt x="9856" y="0"/>
                    <a:pt x="9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43;p4"/>
          <p:cNvSpPr/>
          <p:nvPr/>
        </p:nvSpPr>
        <p:spPr>
          <a:xfrm flipH="1">
            <a:off x="7135052" y="235804"/>
            <a:ext cx="555747" cy="204261"/>
          </a:xfrm>
          <a:custGeom>
            <a:avLst/>
            <a:gdLst/>
            <a:ahLst/>
            <a:cxnLst/>
            <a:rect l="l" t="t" r="r" b="b"/>
            <a:pathLst>
              <a:path w="3882" h="1427" extrusionOk="0">
                <a:moveTo>
                  <a:pt x="2345" y="1"/>
                </a:moveTo>
                <a:cubicBezTo>
                  <a:pt x="1965" y="33"/>
                  <a:pt x="1664" y="492"/>
                  <a:pt x="1664" y="492"/>
                </a:cubicBezTo>
                <a:cubicBezTo>
                  <a:pt x="1479" y="350"/>
                  <a:pt x="1317" y="302"/>
                  <a:pt x="1183" y="302"/>
                </a:cubicBezTo>
                <a:cubicBezTo>
                  <a:pt x="915" y="302"/>
                  <a:pt x="761" y="492"/>
                  <a:pt x="761" y="492"/>
                </a:cubicBezTo>
                <a:lnTo>
                  <a:pt x="1252" y="714"/>
                </a:lnTo>
                <a:cubicBezTo>
                  <a:pt x="1190" y="701"/>
                  <a:pt x="1126" y="696"/>
                  <a:pt x="1063" y="696"/>
                </a:cubicBezTo>
                <a:cubicBezTo>
                  <a:pt x="884" y="696"/>
                  <a:pt x="703" y="743"/>
                  <a:pt x="539" y="825"/>
                </a:cubicBezTo>
                <a:cubicBezTo>
                  <a:pt x="32" y="1126"/>
                  <a:pt x="0" y="1427"/>
                  <a:pt x="0" y="1427"/>
                </a:cubicBezTo>
                <a:lnTo>
                  <a:pt x="1378" y="1031"/>
                </a:lnTo>
                <a:cubicBezTo>
                  <a:pt x="1489" y="1170"/>
                  <a:pt x="1708" y="1208"/>
                  <a:pt x="1911" y="1208"/>
                </a:cubicBezTo>
                <a:cubicBezTo>
                  <a:pt x="2146" y="1208"/>
                  <a:pt x="2361" y="1158"/>
                  <a:pt x="2361" y="1158"/>
                </a:cubicBezTo>
                <a:lnTo>
                  <a:pt x="2899" y="1427"/>
                </a:lnTo>
                <a:cubicBezTo>
                  <a:pt x="3105" y="1379"/>
                  <a:pt x="3264" y="1237"/>
                  <a:pt x="3295" y="1047"/>
                </a:cubicBezTo>
                <a:lnTo>
                  <a:pt x="2598" y="952"/>
                </a:lnTo>
                <a:lnTo>
                  <a:pt x="2329" y="777"/>
                </a:lnTo>
                <a:cubicBezTo>
                  <a:pt x="2376" y="540"/>
                  <a:pt x="3882" y="144"/>
                  <a:pt x="3882" y="144"/>
                </a:cubicBezTo>
                <a:cubicBezTo>
                  <a:pt x="3359" y="64"/>
                  <a:pt x="2852" y="17"/>
                  <a:pt x="23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4"/>
          <p:cNvSpPr/>
          <p:nvPr/>
        </p:nvSpPr>
        <p:spPr>
          <a:xfrm flipH="1">
            <a:off x="7651753" y="58575"/>
            <a:ext cx="2562722" cy="720471"/>
          </a:xfrm>
          <a:custGeom>
            <a:avLst/>
            <a:gdLst/>
            <a:ahLst/>
            <a:cxnLst/>
            <a:rect l="l" t="t" r="r" b="b"/>
            <a:pathLst>
              <a:path w="25745" h="7238" extrusionOk="0">
                <a:moveTo>
                  <a:pt x="18629" y="0"/>
                </a:moveTo>
                <a:cubicBezTo>
                  <a:pt x="18350" y="0"/>
                  <a:pt x="18040" y="34"/>
                  <a:pt x="17696" y="108"/>
                </a:cubicBezTo>
                <a:cubicBezTo>
                  <a:pt x="13620" y="980"/>
                  <a:pt x="15855" y="4480"/>
                  <a:pt x="15293" y="4480"/>
                </a:cubicBezTo>
                <a:cubicBezTo>
                  <a:pt x="15263" y="4480"/>
                  <a:pt x="15225" y="4470"/>
                  <a:pt x="15177" y="4449"/>
                </a:cubicBezTo>
                <a:cubicBezTo>
                  <a:pt x="15101" y="4413"/>
                  <a:pt x="15027" y="4397"/>
                  <a:pt x="14957" y="4397"/>
                </a:cubicBezTo>
                <a:cubicBezTo>
                  <a:pt x="14175" y="4397"/>
                  <a:pt x="13736" y="6382"/>
                  <a:pt x="13736" y="6382"/>
                </a:cubicBezTo>
                <a:cubicBezTo>
                  <a:pt x="13736" y="6382"/>
                  <a:pt x="13888" y="5293"/>
                  <a:pt x="12399" y="5293"/>
                </a:cubicBezTo>
                <a:cubicBezTo>
                  <a:pt x="12030" y="5293"/>
                  <a:pt x="11561" y="5360"/>
                  <a:pt x="10963" y="5526"/>
                </a:cubicBezTo>
                <a:cubicBezTo>
                  <a:pt x="5878" y="6920"/>
                  <a:pt x="0" y="7237"/>
                  <a:pt x="0" y="7237"/>
                </a:cubicBezTo>
                <a:lnTo>
                  <a:pt x="25744" y="7237"/>
                </a:lnTo>
                <a:cubicBezTo>
                  <a:pt x="25681" y="5784"/>
                  <a:pt x="25151" y="5421"/>
                  <a:pt x="24639" y="5421"/>
                </a:cubicBezTo>
                <a:cubicBezTo>
                  <a:pt x="24130" y="5421"/>
                  <a:pt x="23637" y="5780"/>
                  <a:pt x="23637" y="5780"/>
                </a:cubicBezTo>
                <a:cubicBezTo>
                  <a:pt x="23637" y="5780"/>
                  <a:pt x="25079" y="4592"/>
                  <a:pt x="23764" y="3609"/>
                </a:cubicBezTo>
                <a:cubicBezTo>
                  <a:pt x="23486" y="3405"/>
                  <a:pt x="23203" y="3325"/>
                  <a:pt x="22927" y="3325"/>
                </a:cubicBezTo>
                <a:cubicBezTo>
                  <a:pt x="21899" y="3325"/>
                  <a:pt x="20992" y="4449"/>
                  <a:pt x="20992" y="4449"/>
                </a:cubicBezTo>
                <a:cubicBezTo>
                  <a:pt x="20992" y="4449"/>
                  <a:pt x="21822" y="0"/>
                  <a:pt x="1862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" name="Google Shape;45;p4"/>
          <p:cNvGrpSpPr/>
          <p:nvPr/>
        </p:nvGrpSpPr>
        <p:grpSpPr>
          <a:xfrm>
            <a:off x="-90385" y="-32680"/>
            <a:ext cx="890659" cy="1323580"/>
            <a:chOff x="734550" y="2051650"/>
            <a:chExt cx="341825" cy="507975"/>
          </a:xfrm>
        </p:grpSpPr>
        <p:sp>
          <p:nvSpPr>
            <p:cNvPr id="46" name="Google Shape;46;p4"/>
            <p:cNvSpPr/>
            <p:nvPr/>
          </p:nvSpPr>
          <p:spPr>
            <a:xfrm>
              <a:off x="741075" y="2051650"/>
              <a:ext cx="335300" cy="239300"/>
            </a:xfrm>
            <a:custGeom>
              <a:avLst/>
              <a:gdLst/>
              <a:ahLst/>
              <a:cxnLst/>
              <a:rect l="l" t="t" r="r" b="b"/>
              <a:pathLst>
                <a:path w="13412" h="9572" extrusionOk="0">
                  <a:moveTo>
                    <a:pt x="3730" y="1"/>
                  </a:moveTo>
                  <a:cubicBezTo>
                    <a:pt x="0" y="1"/>
                    <a:pt x="72" y="4311"/>
                    <a:pt x="72" y="4311"/>
                  </a:cubicBezTo>
                  <a:lnTo>
                    <a:pt x="2211" y="3915"/>
                  </a:lnTo>
                  <a:lnTo>
                    <a:pt x="849" y="3678"/>
                  </a:lnTo>
                  <a:cubicBezTo>
                    <a:pt x="849" y="3678"/>
                    <a:pt x="1197" y="3335"/>
                    <a:pt x="2566" y="3335"/>
                  </a:cubicBezTo>
                  <a:cubicBezTo>
                    <a:pt x="3419" y="3335"/>
                    <a:pt x="4667" y="3468"/>
                    <a:pt x="6473" y="3900"/>
                  </a:cubicBezTo>
                  <a:cubicBezTo>
                    <a:pt x="10667" y="4916"/>
                    <a:pt x="12646" y="9572"/>
                    <a:pt x="12891" y="9572"/>
                  </a:cubicBezTo>
                  <a:cubicBezTo>
                    <a:pt x="12921" y="9572"/>
                    <a:pt x="12925" y="9502"/>
                    <a:pt x="12905" y="9349"/>
                  </a:cubicBezTo>
                  <a:cubicBezTo>
                    <a:pt x="12715" y="7955"/>
                    <a:pt x="13412" y="5975"/>
                    <a:pt x="13269" y="5737"/>
                  </a:cubicBezTo>
                  <a:cubicBezTo>
                    <a:pt x="13111" y="5500"/>
                    <a:pt x="11099" y="5294"/>
                    <a:pt x="11130" y="4866"/>
                  </a:cubicBezTo>
                  <a:cubicBezTo>
                    <a:pt x="11148" y="4702"/>
                    <a:pt x="11454" y="4651"/>
                    <a:pt x="11833" y="4651"/>
                  </a:cubicBezTo>
                  <a:cubicBezTo>
                    <a:pt x="12483" y="4651"/>
                    <a:pt x="13348" y="4803"/>
                    <a:pt x="13348" y="4803"/>
                  </a:cubicBezTo>
                  <a:cubicBezTo>
                    <a:pt x="13348" y="4803"/>
                    <a:pt x="12556" y="2791"/>
                    <a:pt x="11891" y="2236"/>
                  </a:cubicBezTo>
                  <a:cubicBezTo>
                    <a:pt x="11806" y="2163"/>
                    <a:pt x="11690" y="2132"/>
                    <a:pt x="11553" y="2132"/>
                  </a:cubicBezTo>
                  <a:cubicBezTo>
                    <a:pt x="10684" y="2132"/>
                    <a:pt x="8932" y="3386"/>
                    <a:pt x="8348" y="3386"/>
                  </a:cubicBezTo>
                  <a:cubicBezTo>
                    <a:pt x="8301" y="3386"/>
                    <a:pt x="8262" y="3378"/>
                    <a:pt x="8231" y="3361"/>
                  </a:cubicBezTo>
                  <a:cubicBezTo>
                    <a:pt x="7772" y="3092"/>
                    <a:pt x="10909" y="1571"/>
                    <a:pt x="10909" y="1571"/>
                  </a:cubicBezTo>
                  <a:cubicBezTo>
                    <a:pt x="10909" y="1571"/>
                    <a:pt x="8279" y="652"/>
                    <a:pt x="7249" y="541"/>
                  </a:cubicBezTo>
                  <a:cubicBezTo>
                    <a:pt x="7228" y="539"/>
                    <a:pt x="7207" y="538"/>
                    <a:pt x="7186" y="538"/>
                  </a:cubicBezTo>
                  <a:cubicBezTo>
                    <a:pt x="6225" y="538"/>
                    <a:pt x="5001" y="2482"/>
                    <a:pt x="4355" y="2482"/>
                  </a:cubicBezTo>
                  <a:cubicBezTo>
                    <a:pt x="4314" y="2482"/>
                    <a:pt x="4275" y="2475"/>
                    <a:pt x="4239" y="2458"/>
                  </a:cubicBezTo>
                  <a:cubicBezTo>
                    <a:pt x="3605" y="2173"/>
                    <a:pt x="6393" y="240"/>
                    <a:pt x="6393" y="240"/>
                  </a:cubicBezTo>
                  <a:cubicBezTo>
                    <a:pt x="6393" y="240"/>
                    <a:pt x="6193" y="140"/>
                    <a:pt x="5603" y="140"/>
                  </a:cubicBezTo>
                  <a:cubicBezTo>
                    <a:pt x="5530" y="140"/>
                    <a:pt x="5450" y="141"/>
                    <a:pt x="5364" y="145"/>
                  </a:cubicBezTo>
                  <a:cubicBezTo>
                    <a:pt x="4578" y="176"/>
                    <a:pt x="3402" y="2126"/>
                    <a:pt x="3121" y="2126"/>
                  </a:cubicBezTo>
                  <a:cubicBezTo>
                    <a:pt x="3118" y="2126"/>
                    <a:pt x="3116" y="2125"/>
                    <a:pt x="3114" y="2125"/>
                  </a:cubicBezTo>
                  <a:cubicBezTo>
                    <a:pt x="2845" y="2109"/>
                    <a:pt x="4318" y="34"/>
                    <a:pt x="4318" y="34"/>
                  </a:cubicBezTo>
                  <a:cubicBezTo>
                    <a:pt x="4112" y="11"/>
                    <a:pt x="3916" y="1"/>
                    <a:pt x="3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734550" y="2149000"/>
              <a:ext cx="187750" cy="410625"/>
            </a:xfrm>
            <a:custGeom>
              <a:avLst/>
              <a:gdLst/>
              <a:ahLst/>
              <a:cxnLst/>
              <a:rect l="l" t="t" r="r" b="b"/>
              <a:pathLst>
                <a:path w="7510" h="16425" extrusionOk="0">
                  <a:moveTo>
                    <a:pt x="1972" y="0"/>
                  </a:moveTo>
                  <a:cubicBezTo>
                    <a:pt x="1141" y="0"/>
                    <a:pt x="349" y="148"/>
                    <a:pt x="349" y="148"/>
                  </a:cubicBezTo>
                  <a:cubicBezTo>
                    <a:pt x="349" y="148"/>
                    <a:pt x="1" y="1764"/>
                    <a:pt x="2424" y="5344"/>
                  </a:cubicBezTo>
                  <a:cubicBezTo>
                    <a:pt x="4794" y="8867"/>
                    <a:pt x="3451" y="16425"/>
                    <a:pt x="4087" y="16425"/>
                  </a:cubicBezTo>
                  <a:cubicBezTo>
                    <a:pt x="4097" y="16425"/>
                    <a:pt x="4108" y="16423"/>
                    <a:pt x="4120" y="16418"/>
                  </a:cubicBezTo>
                  <a:cubicBezTo>
                    <a:pt x="4817" y="16149"/>
                    <a:pt x="6528" y="13725"/>
                    <a:pt x="6860" y="11998"/>
                  </a:cubicBezTo>
                  <a:cubicBezTo>
                    <a:pt x="7177" y="10256"/>
                    <a:pt x="3945" y="9828"/>
                    <a:pt x="4452" y="8576"/>
                  </a:cubicBezTo>
                  <a:cubicBezTo>
                    <a:pt x="4515" y="8423"/>
                    <a:pt x="4603" y="8358"/>
                    <a:pt x="4709" y="8358"/>
                  </a:cubicBezTo>
                  <a:cubicBezTo>
                    <a:pt x="5368" y="8358"/>
                    <a:pt x="6733" y="10885"/>
                    <a:pt x="7175" y="10885"/>
                  </a:cubicBezTo>
                  <a:cubicBezTo>
                    <a:pt x="7239" y="10885"/>
                    <a:pt x="7283" y="10833"/>
                    <a:pt x="7304" y="10715"/>
                  </a:cubicBezTo>
                  <a:cubicBezTo>
                    <a:pt x="7510" y="9638"/>
                    <a:pt x="6955" y="6897"/>
                    <a:pt x="6575" y="6216"/>
                  </a:cubicBezTo>
                  <a:cubicBezTo>
                    <a:pt x="6195" y="5519"/>
                    <a:pt x="3058" y="4552"/>
                    <a:pt x="3011" y="4045"/>
                  </a:cubicBezTo>
                  <a:cubicBezTo>
                    <a:pt x="3001" y="3972"/>
                    <a:pt x="3063" y="3940"/>
                    <a:pt x="3174" y="3940"/>
                  </a:cubicBezTo>
                  <a:cubicBezTo>
                    <a:pt x="3828" y="3940"/>
                    <a:pt x="6211" y="5028"/>
                    <a:pt x="6211" y="5028"/>
                  </a:cubicBezTo>
                  <a:cubicBezTo>
                    <a:pt x="6005" y="4537"/>
                    <a:pt x="5862" y="4030"/>
                    <a:pt x="5783" y="3507"/>
                  </a:cubicBezTo>
                  <a:cubicBezTo>
                    <a:pt x="5577" y="2461"/>
                    <a:pt x="3185" y="2968"/>
                    <a:pt x="3106" y="2556"/>
                  </a:cubicBezTo>
                  <a:cubicBezTo>
                    <a:pt x="3066" y="2383"/>
                    <a:pt x="3447" y="2333"/>
                    <a:pt x="3902" y="2333"/>
                  </a:cubicBezTo>
                  <a:cubicBezTo>
                    <a:pt x="4533" y="2333"/>
                    <a:pt x="5308" y="2429"/>
                    <a:pt x="5308" y="2429"/>
                  </a:cubicBezTo>
                  <a:cubicBezTo>
                    <a:pt x="5308" y="2429"/>
                    <a:pt x="4389" y="1004"/>
                    <a:pt x="3565" y="354"/>
                  </a:cubicBezTo>
                  <a:cubicBezTo>
                    <a:pt x="3210" y="80"/>
                    <a:pt x="2581" y="0"/>
                    <a:pt x="1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758700" y="2118950"/>
              <a:ext cx="236475" cy="253100"/>
            </a:xfrm>
            <a:custGeom>
              <a:avLst/>
              <a:gdLst/>
              <a:ahLst/>
              <a:cxnLst/>
              <a:rect l="l" t="t" r="r" b="b"/>
              <a:pathLst>
                <a:path w="9459" h="10124" extrusionOk="0">
                  <a:moveTo>
                    <a:pt x="1992" y="1"/>
                  </a:moveTo>
                  <a:cubicBezTo>
                    <a:pt x="638" y="1"/>
                    <a:pt x="1" y="986"/>
                    <a:pt x="1" y="986"/>
                  </a:cubicBezTo>
                  <a:cubicBezTo>
                    <a:pt x="1" y="986"/>
                    <a:pt x="2615" y="2602"/>
                    <a:pt x="4199" y="4091"/>
                  </a:cubicBezTo>
                  <a:cubicBezTo>
                    <a:pt x="5685" y="5501"/>
                    <a:pt x="7398" y="10124"/>
                    <a:pt x="8153" y="10124"/>
                  </a:cubicBezTo>
                  <a:cubicBezTo>
                    <a:pt x="8196" y="10124"/>
                    <a:pt x="8235" y="10110"/>
                    <a:pt x="8271" y="10079"/>
                  </a:cubicBezTo>
                  <a:cubicBezTo>
                    <a:pt x="8936" y="9525"/>
                    <a:pt x="9459" y="6752"/>
                    <a:pt x="8825" y="5992"/>
                  </a:cubicBezTo>
                  <a:cubicBezTo>
                    <a:pt x="8192" y="5232"/>
                    <a:pt x="6465" y="5723"/>
                    <a:pt x="6290" y="5390"/>
                  </a:cubicBezTo>
                  <a:cubicBezTo>
                    <a:pt x="6183" y="5201"/>
                    <a:pt x="6937" y="5160"/>
                    <a:pt x="7610" y="5160"/>
                  </a:cubicBezTo>
                  <a:cubicBezTo>
                    <a:pt x="8123" y="5160"/>
                    <a:pt x="8588" y="5184"/>
                    <a:pt x="8588" y="5184"/>
                  </a:cubicBezTo>
                  <a:cubicBezTo>
                    <a:pt x="8588" y="5184"/>
                    <a:pt x="7732" y="3616"/>
                    <a:pt x="6988" y="3235"/>
                  </a:cubicBezTo>
                  <a:cubicBezTo>
                    <a:pt x="6227" y="2839"/>
                    <a:pt x="4041" y="3220"/>
                    <a:pt x="3993" y="2839"/>
                  </a:cubicBezTo>
                  <a:cubicBezTo>
                    <a:pt x="3943" y="2535"/>
                    <a:pt x="5504" y="2505"/>
                    <a:pt x="6131" y="2505"/>
                  </a:cubicBezTo>
                  <a:cubicBezTo>
                    <a:pt x="6287" y="2505"/>
                    <a:pt x="6386" y="2507"/>
                    <a:pt x="6386" y="2507"/>
                  </a:cubicBezTo>
                  <a:cubicBezTo>
                    <a:pt x="6386" y="2507"/>
                    <a:pt x="6021" y="2237"/>
                    <a:pt x="5324" y="1730"/>
                  </a:cubicBezTo>
                  <a:cubicBezTo>
                    <a:pt x="5200" y="1643"/>
                    <a:pt x="5059" y="1608"/>
                    <a:pt x="4911" y="1608"/>
                  </a:cubicBezTo>
                  <a:cubicBezTo>
                    <a:pt x="4336" y="1608"/>
                    <a:pt x="3654" y="2129"/>
                    <a:pt x="3432" y="2129"/>
                  </a:cubicBezTo>
                  <a:cubicBezTo>
                    <a:pt x="3389" y="2129"/>
                    <a:pt x="3364" y="2109"/>
                    <a:pt x="3360" y="2063"/>
                  </a:cubicBezTo>
                  <a:cubicBezTo>
                    <a:pt x="3328" y="1730"/>
                    <a:pt x="4912" y="1239"/>
                    <a:pt x="4912" y="1239"/>
                  </a:cubicBezTo>
                  <a:cubicBezTo>
                    <a:pt x="3710" y="302"/>
                    <a:pt x="2741" y="1"/>
                    <a:pt x="19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4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720000" y="1112625"/>
            <a:ext cx="7704000" cy="34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 sz="12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F8FF"/>
              </a:buClr>
              <a:buSzPts val="1200"/>
              <a:buFont typeface="Open Sans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F8FF"/>
              </a:buClr>
              <a:buSzPts val="1200"/>
              <a:buFont typeface="Open Sans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F8FF"/>
              </a:buClr>
              <a:buSzPts val="1200"/>
              <a:buFont typeface="Open Sans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F8FF"/>
              </a:buClr>
              <a:buSzPts val="1200"/>
              <a:buFont typeface="Open Sans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F8FF"/>
              </a:buClr>
              <a:buSzPts val="1200"/>
              <a:buFont typeface="Open Sans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F8FF"/>
              </a:buClr>
              <a:buSzPts val="1200"/>
              <a:buFont typeface="Open Sans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F8FF"/>
              </a:buClr>
              <a:buSzPts val="1200"/>
              <a:buFont typeface="Open Sans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F8FF"/>
              </a:buClr>
              <a:buSzPts val="1200"/>
              <a:buFont typeface="Open Sans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/>
          <p:nvPr/>
        </p:nvSpPr>
        <p:spPr>
          <a:xfrm flipH="1">
            <a:off x="239286" y="-571488"/>
            <a:ext cx="1578207" cy="1439473"/>
          </a:xfrm>
          <a:custGeom>
            <a:avLst/>
            <a:gdLst/>
            <a:ahLst/>
            <a:cxnLst/>
            <a:rect l="l" t="t" r="r" b="b"/>
            <a:pathLst>
              <a:path w="14925" h="13613" extrusionOk="0">
                <a:moveTo>
                  <a:pt x="7463" y="0"/>
                </a:moveTo>
                <a:cubicBezTo>
                  <a:pt x="5720" y="0"/>
                  <a:pt x="3977" y="661"/>
                  <a:pt x="2647" y="1984"/>
                </a:cubicBezTo>
                <a:cubicBezTo>
                  <a:pt x="1" y="4646"/>
                  <a:pt x="1" y="8955"/>
                  <a:pt x="2647" y="11617"/>
                </a:cubicBezTo>
                <a:cubicBezTo>
                  <a:pt x="3977" y="12947"/>
                  <a:pt x="5720" y="13613"/>
                  <a:pt x="7463" y="13613"/>
                </a:cubicBezTo>
                <a:cubicBezTo>
                  <a:pt x="9205" y="13613"/>
                  <a:pt x="10948" y="12947"/>
                  <a:pt x="12279" y="11617"/>
                </a:cubicBezTo>
                <a:cubicBezTo>
                  <a:pt x="14924" y="8955"/>
                  <a:pt x="14924" y="4646"/>
                  <a:pt x="12279" y="1984"/>
                </a:cubicBezTo>
                <a:cubicBezTo>
                  <a:pt x="10948" y="661"/>
                  <a:pt x="9205" y="0"/>
                  <a:pt x="74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"/>
          <p:cNvSpPr/>
          <p:nvPr/>
        </p:nvSpPr>
        <p:spPr>
          <a:xfrm>
            <a:off x="-1231392" y="152322"/>
            <a:ext cx="3632400" cy="765349"/>
          </a:xfrm>
          <a:custGeom>
            <a:avLst/>
            <a:gdLst/>
            <a:ahLst/>
            <a:cxnLst/>
            <a:rect l="l" t="t" r="r" b="b"/>
            <a:pathLst>
              <a:path w="25064" h="5281" extrusionOk="0">
                <a:moveTo>
                  <a:pt x="9628" y="1"/>
                </a:moveTo>
                <a:cubicBezTo>
                  <a:pt x="8350" y="1"/>
                  <a:pt x="7652" y="1605"/>
                  <a:pt x="7652" y="1605"/>
                </a:cubicBezTo>
                <a:cubicBezTo>
                  <a:pt x="7652" y="1605"/>
                  <a:pt x="7311" y="1130"/>
                  <a:pt x="6769" y="1130"/>
                </a:cubicBezTo>
                <a:cubicBezTo>
                  <a:pt x="6692" y="1130"/>
                  <a:pt x="6611" y="1140"/>
                  <a:pt x="6527" y="1161"/>
                </a:cubicBezTo>
                <a:cubicBezTo>
                  <a:pt x="5858" y="1317"/>
                  <a:pt x="6121" y="2542"/>
                  <a:pt x="6776" y="2631"/>
                </a:cubicBezTo>
                <a:lnTo>
                  <a:pt x="6776" y="2631"/>
                </a:lnTo>
                <a:cubicBezTo>
                  <a:pt x="6753" y="2629"/>
                  <a:pt x="6720" y="2627"/>
                  <a:pt x="6681" y="2627"/>
                </a:cubicBezTo>
                <a:cubicBezTo>
                  <a:pt x="6434" y="2627"/>
                  <a:pt x="5936" y="2700"/>
                  <a:pt x="6020" y="3300"/>
                </a:cubicBezTo>
                <a:cubicBezTo>
                  <a:pt x="6020" y="3300"/>
                  <a:pt x="5275" y="2921"/>
                  <a:pt x="4725" y="2921"/>
                </a:cubicBezTo>
                <a:cubicBezTo>
                  <a:pt x="4405" y="2921"/>
                  <a:pt x="4151" y="3050"/>
                  <a:pt x="4151" y="3458"/>
                </a:cubicBezTo>
                <a:cubicBezTo>
                  <a:pt x="4151" y="5106"/>
                  <a:pt x="1553" y="4647"/>
                  <a:pt x="539" y="4963"/>
                </a:cubicBezTo>
                <a:cubicBezTo>
                  <a:pt x="0" y="5106"/>
                  <a:pt x="444" y="5264"/>
                  <a:pt x="444" y="5264"/>
                </a:cubicBezTo>
                <a:lnTo>
                  <a:pt x="4547" y="5280"/>
                </a:lnTo>
                <a:lnTo>
                  <a:pt x="25063" y="5280"/>
                </a:lnTo>
                <a:cubicBezTo>
                  <a:pt x="25063" y="5280"/>
                  <a:pt x="24628" y="4242"/>
                  <a:pt x="23696" y="4242"/>
                </a:cubicBezTo>
                <a:cubicBezTo>
                  <a:pt x="23560" y="4242"/>
                  <a:pt x="23414" y="4264"/>
                  <a:pt x="23257" y="4314"/>
                </a:cubicBezTo>
                <a:cubicBezTo>
                  <a:pt x="23167" y="4343"/>
                  <a:pt x="23096" y="4356"/>
                  <a:pt x="23040" y="4356"/>
                </a:cubicBezTo>
                <a:cubicBezTo>
                  <a:pt x="22321" y="4356"/>
                  <a:pt x="24071" y="2175"/>
                  <a:pt x="21514" y="2175"/>
                </a:cubicBezTo>
                <a:cubicBezTo>
                  <a:pt x="20485" y="2175"/>
                  <a:pt x="20104" y="2682"/>
                  <a:pt x="20057" y="3300"/>
                </a:cubicBezTo>
                <a:cubicBezTo>
                  <a:pt x="20057" y="3300"/>
                  <a:pt x="20021" y="3292"/>
                  <a:pt x="19966" y="3292"/>
                </a:cubicBezTo>
                <a:cubicBezTo>
                  <a:pt x="19782" y="3292"/>
                  <a:pt x="19387" y="3386"/>
                  <a:pt x="19423" y="4203"/>
                </a:cubicBezTo>
                <a:cubicBezTo>
                  <a:pt x="19423" y="4203"/>
                  <a:pt x="18856" y="3636"/>
                  <a:pt x="18373" y="3636"/>
                </a:cubicBezTo>
                <a:cubicBezTo>
                  <a:pt x="18268" y="3636"/>
                  <a:pt x="18167" y="3663"/>
                  <a:pt x="18077" y="3728"/>
                </a:cubicBezTo>
                <a:cubicBezTo>
                  <a:pt x="17600" y="4070"/>
                  <a:pt x="17124" y="4943"/>
                  <a:pt x="16228" y="4943"/>
                </a:cubicBezTo>
                <a:cubicBezTo>
                  <a:pt x="16170" y="4943"/>
                  <a:pt x="16110" y="4939"/>
                  <a:pt x="16049" y="4932"/>
                </a:cubicBezTo>
                <a:cubicBezTo>
                  <a:pt x="15194" y="4838"/>
                  <a:pt x="14779" y="3867"/>
                  <a:pt x="14404" y="3867"/>
                </a:cubicBezTo>
                <a:cubicBezTo>
                  <a:pt x="14334" y="3867"/>
                  <a:pt x="14265" y="3901"/>
                  <a:pt x="14195" y="3981"/>
                </a:cubicBezTo>
                <a:cubicBezTo>
                  <a:pt x="14195" y="3981"/>
                  <a:pt x="13851" y="3680"/>
                  <a:pt x="13535" y="3680"/>
                </a:cubicBezTo>
                <a:cubicBezTo>
                  <a:pt x="13468" y="3680"/>
                  <a:pt x="13401" y="3694"/>
                  <a:pt x="13340" y="3728"/>
                </a:cubicBezTo>
                <a:cubicBezTo>
                  <a:pt x="13323" y="3738"/>
                  <a:pt x="13308" y="3743"/>
                  <a:pt x="13295" y="3743"/>
                </a:cubicBezTo>
                <a:cubicBezTo>
                  <a:pt x="13065" y="3743"/>
                  <a:pt x="13429" y="2166"/>
                  <a:pt x="12614" y="2166"/>
                </a:cubicBezTo>
                <a:cubicBezTo>
                  <a:pt x="12578" y="2166"/>
                  <a:pt x="12540" y="2169"/>
                  <a:pt x="12500" y="2175"/>
                </a:cubicBezTo>
                <a:cubicBezTo>
                  <a:pt x="11486" y="2349"/>
                  <a:pt x="11534" y="3411"/>
                  <a:pt x="11534" y="3411"/>
                </a:cubicBezTo>
                <a:cubicBezTo>
                  <a:pt x="11534" y="3411"/>
                  <a:pt x="11486" y="2460"/>
                  <a:pt x="11201" y="2397"/>
                </a:cubicBezTo>
                <a:cubicBezTo>
                  <a:pt x="10916" y="2349"/>
                  <a:pt x="11819" y="654"/>
                  <a:pt x="10187" y="100"/>
                </a:cubicBezTo>
                <a:cubicBezTo>
                  <a:pt x="9990" y="31"/>
                  <a:pt x="9803" y="1"/>
                  <a:pt x="962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5"/>
          <p:cNvSpPr/>
          <p:nvPr/>
        </p:nvSpPr>
        <p:spPr>
          <a:xfrm flipH="1">
            <a:off x="6763324" y="152327"/>
            <a:ext cx="555751" cy="355842"/>
          </a:xfrm>
          <a:custGeom>
            <a:avLst/>
            <a:gdLst/>
            <a:ahLst/>
            <a:cxnLst/>
            <a:rect l="l" t="t" r="r" b="b"/>
            <a:pathLst>
              <a:path w="2599" h="1664" extrusionOk="0">
                <a:moveTo>
                  <a:pt x="1" y="0"/>
                </a:moveTo>
                <a:lnTo>
                  <a:pt x="1" y="0"/>
                </a:lnTo>
                <a:cubicBezTo>
                  <a:pt x="112" y="269"/>
                  <a:pt x="254" y="523"/>
                  <a:pt x="429" y="745"/>
                </a:cubicBezTo>
                <a:cubicBezTo>
                  <a:pt x="539" y="887"/>
                  <a:pt x="666" y="1014"/>
                  <a:pt x="825" y="1125"/>
                </a:cubicBezTo>
                <a:lnTo>
                  <a:pt x="318" y="1125"/>
                </a:lnTo>
                <a:cubicBezTo>
                  <a:pt x="318" y="1125"/>
                  <a:pt x="191" y="1553"/>
                  <a:pt x="856" y="1664"/>
                </a:cubicBezTo>
                <a:lnTo>
                  <a:pt x="1189" y="1410"/>
                </a:lnTo>
                <a:cubicBezTo>
                  <a:pt x="1189" y="1410"/>
                  <a:pt x="1650" y="1584"/>
                  <a:pt x="2120" y="1584"/>
                </a:cubicBezTo>
                <a:cubicBezTo>
                  <a:pt x="2285" y="1584"/>
                  <a:pt x="2451" y="1563"/>
                  <a:pt x="2599" y="1505"/>
                </a:cubicBezTo>
                <a:cubicBezTo>
                  <a:pt x="2282" y="1315"/>
                  <a:pt x="1918" y="1188"/>
                  <a:pt x="1537" y="1141"/>
                </a:cubicBezTo>
                <a:lnTo>
                  <a:pt x="1807" y="982"/>
                </a:lnTo>
                <a:cubicBezTo>
                  <a:pt x="1743" y="903"/>
                  <a:pt x="1652" y="864"/>
                  <a:pt x="1563" y="864"/>
                </a:cubicBezTo>
                <a:cubicBezTo>
                  <a:pt x="1474" y="864"/>
                  <a:pt x="1387" y="903"/>
                  <a:pt x="1332" y="982"/>
                </a:cubicBezTo>
                <a:cubicBezTo>
                  <a:pt x="1268" y="761"/>
                  <a:pt x="1110" y="570"/>
                  <a:pt x="904" y="475"/>
                </a:cubicBezTo>
                <a:cubicBezTo>
                  <a:pt x="587" y="333"/>
                  <a:pt x="286" y="190"/>
                  <a:pt x="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5"/>
          <p:cNvSpPr/>
          <p:nvPr/>
        </p:nvSpPr>
        <p:spPr>
          <a:xfrm>
            <a:off x="7778063" y="68100"/>
            <a:ext cx="1301674" cy="524276"/>
          </a:xfrm>
          <a:custGeom>
            <a:avLst/>
            <a:gdLst/>
            <a:ahLst/>
            <a:cxnLst/>
            <a:rect l="l" t="t" r="r" b="b"/>
            <a:pathLst>
              <a:path w="5847" h="2355" extrusionOk="0">
                <a:moveTo>
                  <a:pt x="3805" y="1"/>
                </a:moveTo>
                <a:cubicBezTo>
                  <a:pt x="3774" y="1"/>
                  <a:pt x="3741" y="4"/>
                  <a:pt x="3708" y="10"/>
                </a:cubicBezTo>
                <a:cubicBezTo>
                  <a:pt x="2884" y="184"/>
                  <a:pt x="2393" y="1658"/>
                  <a:pt x="2393" y="1658"/>
                </a:cubicBezTo>
                <a:cubicBezTo>
                  <a:pt x="2393" y="1658"/>
                  <a:pt x="2279" y="1002"/>
                  <a:pt x="1889" y="1002"/>
                </a:cubicBezTo>
                <a:cubicBezTo>
                  <a:pt x="1867" y="1002"/>
                  <a:pt x="1845" y="1004"/>
                  <a:pt x="1823" y="1008"/>
                </a:cubicBezTo>
                <a:cubicBezTo>
                  <a:pt x="1363" y="1087"/>
                  <a:pt x="920" y="2070"/>
                  <a:pt x="920" y="2070"/>
                </a:cubicBezTo>
                <a:lnTo>
                  <a:pt x="1" y="2355"/>
                </a:lnTo>
                <a:lnTo>
                  <a:pt x="5847" y="2355"/>
                </a:lnTo>
                <a:lnTo>
                  <a:pt x="5561" y="2149"/>
                </a:lnTo>
                <a:cubicBezTo>
                  <a:pt x="5561" y="2149"/>
                  <a:pt x="5767" y="1341"/>
                  <a:pt x="5387" y="1246"/>
                </a:cubicBezTo>
                <a:cubicBezTo>
                  <a:pt x="5363" y="1241"/>
                  <a:pt x="5341" y="1238"/>
                  <a:pt x="5319" y="1238"/>
                </a:cubicBezTo>
                <a:cubicBezTo>
                  <a:pt x="5007" y="1238"/>
                  <a:pt x="4896" y="1737"/>
                  <a:pt x="4896" y="1737"/>
                </a:cubicBezTo>
                <a:cubicBezTo>
                  <a:pt x="4896" y="1737"/>
                  <a:pt x="4560" y="1"/>
                  <a:pt x="380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oogle Shape;56;p5"/>
          <p:cNvGrpSpPr/>
          <p:nvPr/>
        </p:nvGrpSpPr>
        <p:grpSpPr>
          <a:xfrm>
            <a:off x="4248956" y="3106460"/>
            <a:ext cx="4895055" cy="2037047"/>
            <a:chOff x="4248956" y="3106460"/>
            <a:chExt cx="4895055" cy="2037047"/>
          </a:xfrm>
        </p:grpSpPr>
        <p:sp>
          <p:nvSpPr>
            <p:cNvPr id="57" name="Google Shape;57;p5"/>
            <p:cNvSpPr/>
            <p:nvPr/>
          </p:nvSpPr>
          <p:spPr>
            <a:xfrm>
              <a:off x="4248956" y="3106460"/>
              <a:ext cx="4895055" cy="2037047"/>
            </a:xfrm>
            <a:custGeom>
              <a:avLst/>
              <a:gdLst/>
              <a:ahLst/>
              <a:cxnLst/>
              <a:rect l="l" t="t" r="r" b="b"/>
              <a:pathLst>
                <a:path w="53073" h="22086" extrusionOk="0">
                  <a:moveTo>
                    <a:pt x="53073" y="1"/>
                  </a:moveTo>
                  <a:cubicBezTo>
                    <a:pt x="52186" y="96"/>
                    <a:pt x="51473" y="777"/>
                    <a:pt x="51362" y="1664"/>
                  </a:cubicBezTo>
                  <a:cubicBezTo>
                    <a:pt x="51362" y="1664"/>
                    <a:pt x="49960" y="254"/>
                    <a:pt x="47716" y="254"/>
                  </a:cubicBezTo>
                  <a:cubicBezTo>
                    <a:pt x="46952" y="254"/>
                    <a:pt x="46090" y="418"/>
                    <a:pt x="45152" y="856"/>
                  </a:cubicBezTo>
                  <a:cubicBezTo>
                    <a:pt x="41460" y="2567"/>
                    <a:pt x="42712" y="7510"/>
                    <a:pt x="42712" y="7510"/>
                  </a:cubicBezTo>
                  <a:cubicBezTo>
                    <a:pt x="42156" y="7305"/>
                    <a:pt x="41554" y="7192"/>
                    <a:pt x="40955" y="7192"/>
                  </a:cubicBezTo>
                  <a:cubicBezTo>
                    <a:pt x="40769" y="7192"/>
                    <a:pt x="40583" y="7203"/>
                    <a:pt x="40399" y="7225"/>
                  </a:cubicBezTo>
                  <a:cubicBezTo>
                    <a:pt x="37563" y="7415"/>
                    <a:pt x="37500" y="9205"/>
                    <a:pt x="37500" y="9205"/>
                  </a:cubicBezTo>
                  <a:cubicBezTo>
                    <a:pt x="37500" y="9205"/>
                    <a:pt x="35955" y="8673"/>
                    <a:pt x="34014" y="8673"/>
                  </a:cubicBezTo>
                  <a:cubicBezTo>
                    <a:pt x="32411" y="8673"/>
                    <a:pt x="30537" y="9036"/>
                    <a:pt x="29040" y="10362"/>
                  </a:cubicBezTo>
                  <a:cubicBezTo>
                    <a:pt x="25745" y="13293"/>
                    <a:pt x="27852" y="15812"/>
                    <a:pt x="27852" y="15812"/>
                  </a:cubicBezTo>
                  <a:cubicBezTo>
                    <a:pt x="27293" y="15687"/>
                    <a:pt x="26810" y="15635"/>
                    <a:pt x="26394" y="15635"/>
                  </a:cubicBezTo>
                  <a:cubicBezTo>
                    <a:pt x="24111" y="15635"/>
                    <a:pt x="23828" y="17222"/>
                    <a:pt x="23828" y="17222"/>
                  </a:cubicBezTo>
                  <a:lnTo>
                    <a:pt x="22909" y="16984"/>
                  </a:lnTo>
                  <a:cubicBezTo>
                    <a:pt x="24054" y="14454"/>
                    <a:pt x="21420" y="14194"/>
                    <a:pt x="20288" y="14194"/>
                  </a:cubicBezTo>
                  <a:cubicBezTo>
                    <a:pt x="19996" y="14194"/>
                    <a:pt x="19804" y="14212"/>
                    <a:pt x="19804" y="14212"/>
                  </a:cubicBezTo>
                  <a:cubicBezTo>
                    <a:pt x="19804" y="14212"/>
                    <a:pt x="23241" y="12897"/>
                    <a:pt x="21515" y="10314"/>
                  </a:cubicBezTo>
                  <a:cubicBezTo>
                    <a:pt x="20387" y="8613"/>
                    <a:pt x="18820" y="8170"/>
                    <a:pt x="17438" y="8170"/>
                  </a:cubicBezTo>
                  <a:cubicBezTo>
                    <a:pt x="16722" y="8170"/>
                    <a:pt x="16056" y="8289"/>
                    <a:pt x="15526" y="8413"/>
                  </a:cubicBezTo>
                  <a:cubicBezTo>
                    <a:pt x="13641" y="8841"/>
                    <a:pt x="9696" y="10948"/>
                    <a:pt x="10979" y="14576"/>
                  </a:cubicBezTo>
                  <a:cubicBezTo>
                    <a:pt x="10415" y="14002"/>
                    <a:pt x="9651" y="13693"/>
                    <a:pt x="8878" y="13693"/>
                  </a:cubicBezTo>
                  <a:cubicBezTo>
                    <a:pt x="8457" y="13693"/>
                    <a:pt x="8033" y="13784"/>
                    <a:pt x="7636" y="13974"/>
                  </a:cubicBezTo>
                  <a:cubicBezTo>
                    <a:pt x="5656" y="14893"/>
                    <a:pt x="6147" y="16556"/>
                    <a:pt x="7130" y="17238"/>
                  </a:cubicBezTo>
                  <a:cubicBezTo>
                    <a:pt x="7130" y="17238"/>
                    <a:pt x="0" y="17317"/>
                    <a:pt x="0" y="22086"/>
                  </a:cubicBezTo>
                  <a:lnTo>
                    <a:pt x="53073" y="22086"/>
                  </a:lnTo>
                  <a:lnTo>
                    <a:pt x="530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6671627" y="4216940"/>
              <a:ext cx="1097475" cy="790709"/>
            </a:xfrm>
            <a:custGeom>
              <a:avLst/>
              <a:gdLst/>
              <a:ahLst/>
              <a:cxnLst/>
              <a:rect l="l" t="t" r="r" b="b"/>
              <a:pathLst>
                <a:path w="11899" h="8573" extrusionOk="0">
                  <a:moveTo>
                    <a:pt x="9844" y="0"/>
                  </a:moveTo>
                  <a:cubicBezTo>
                    <a:pt x="7949" y="0"/>
                    <a:pt x="8381" y="2409"/>
                    <a:pt x="8381" y="2409"/>
                  </a:cubicBezTo>
                  <a:cubicBezTo>
                    <a:pt x="8381" y="2409"/>
                    <a:pt x="8001" y="1850"/>
                    <a:pt x="7390" y="1850"/>
                  </a:cubicBezTo>
                  <a:cubicBezTo>
                    <a:pt x="7274" y="1850"/>
                    <a:pt x="7150" y="1870"/>
                    <a:pt x="7019" y="1918"/>
                  </a:cubicBezTo>
                  <a:cubicBezTo>
                    <a:pt x="6195" y="2203"/>
                    <a:pt x="6749" y="3233"/>
                    <a:pt x="6749" y="3233"/>
                  </a:cubicBezTo>
                  <a:cubicBezTo>
                    <a:pt x="6749" y="3233"/>
                    <a:pt x="5225" y="1950"/>
                    <a:pt x="3686" y="1950"/>
                  </a:cubicBezTo>
                  <a:cubicBezTo>
                    <a:pt x="3028" y="1950"/>
                    <a:pt x="2368" y="2184"/>
                    <a:pt x="1822" y="2853"/>
                  </a:cubicBezTo>
                  <a:cubicBezTo>
                    <a:pt x="0" y="5087"/>
                    <a:pt x="2773" y="7542"/>
                    <a:pt x="2773" y="7542"/>
                  </a:cubicBezTo>
                  <a:cubicBezTo>
                    <a:pt x="2773" y="7542"/>
                    <a:pt x="2546" y="7439"/>
                    <a:pt x="2254" y="7439"/>
                  </a:cubicBezTo>
                  <a:cubicBezTo>
                    <a:pt x="1850" y="7439"/>
                    <a:pt x="1323" y="7636"/>
                    <a:pt x="1093" y="8572"/>
                  </a:cubicBezTo>
                  <a:cubicBezTo>
                    <a:pt x="1583" y="8040"/>
                    <a:pt x="2268" y="7756"/>
                    <a:pt x="2972" y="7756"/>
                  </a:cubicBezTo>
                  <a:cubicBezTo>
                    <a:pt x="3043" y="7756"/>
                    <a:pt x="3114" y="7758"/>
                    <a:pt x="3185" y="7764"/>
                  </a:cubicBezTo>
                  <a:cubicBezTo>
                    <a:pt x="3185" y="7764"/>
                    <a:pt x="2107" y="5926"/>
                    <a:pt x="3185" y="4200"/>
                  </a:cubicBezTo>
                  <a:cubicBezTo>
                    <a:pt x="3624" y="3500"/>
                    <a:pt x="4369" y="3291"/>
                    <a:pt x="5104" y="3291"/>
                  </a:cubicBezTo>
                  <a:cubicBezTo>
                    <a:pt x="6199" y="3291"/>
                    <a:pt x="7272" y="3756"/>
                    <a:pt x="7272" y="3756"/>
                  </a:cubicBezTo>
                  <a:cubicBezTo>
                    <a:pt x="7272" y="3756"/>
                    <a:pt x="7114" y="2805"/>
                    <a:pt x="7557" y="2568"/>
                  </a:cubicBezTo>
                  <a:cubicBezTo>
                    <a:pt x="7613" y="2536"/>
                    <a:pt x="7672" y="2522"/>
                    <a:pt x="7734" y="2522"/>
                  </a:cubicBezTo>
                  <a:cubicBezTo>
                    <a:pt x="8164" y="2522"/>
                    <a:pt x="8698" y="3202"/>
                    <a:pt x="8698" y="3202"/>
                  </a:cubicBezTo>
                  <a:cubicBezTo>
                    <a:pt x="8698" y="3202"/>
                    <a:pt x="9141" y="1712"/>
                    <a:pt x="9981" y="1522"/>
                  </a:cubicBezTo>
                  <a:cubicBezTo>
                    <a:pt x="10042" y="1508"/>
                    <a:pt x="10103" y="1501"/>
                    <a:pt x="10163" y="1501"/>
                  </a:cubicBezTo>
                  <a:cubicBezTo>
                    <a:pt x="10954" y="1501"/>
                    <a:pt x="11692" y="2663"/>
                    <a:pt x="11692" y="2663"/>
                  </a:cubicBezTo>
                  <a:cubicBezTo>
                    <a:pt x="11692" y="2663"/>
                    <a:pt x="11898" y="81"/>
                    <a:pt x="9918" y="1"/>
                  </a:cubicBezTo>
                  <a:cubicBezTo>
                    <a:pt x="9893" y="1"/>
                    <a:pt x="9868" y="0"/>
                    <a:pt x="98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5"/>
          <p:cNvSpPr txBox="1">
            <a:spLocks noGrp="1"/>
          </p:cNvSpPr>
          <p:nvPr>
            <p:ph type="subTitle" idx="1"/>
          </p:nvPr>
        </p:nvSpPr>
        <p:spPr>
          <a:xfrm>
            <a:off x="720000" y="1996375"/>
            <a:ext cx="30330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subTitle" idx="2"/>
          </p:nvPr>
        </p:nvSpPr>
        <p:spPr>
          <a:xfrm>
            <a:off x="720000" y="3485725"/>
            <a:ext cx="30330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title" idx="3"/>
          </p:nvPr>
        </p:nvSpPr>
        <p:spPr>
          <a:xfrm>
            <a:off x="720000" y="1574775"/>
            <a:ext cx="3033000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title" idx="4"/>
          </p:nvPr>
        </p:nvSpPr>
        <p:spPr>
          <a:xfrm>
            <a:off x="720000" y="3064128"/>
            <a:ext cx="3033000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6999869" y="-94565"/>
            <a:ext cx="3632400" cy="765349"/>
          </a:xfrm>
          <a:custGeom>
            <a:avLst/>
            <a:gdLst/>
            <a:ahLst/>
            <a:cxnLst/>
            <a:rect l="l" t="t" r="r" b="b"/>
            <a:pathLst>
              <a:path w="25064" h="5281" extrusionOk="0">
                <a:moveTo>
                  <a:pt x="9628" y="1"/>
                </a:moveTo>
                <a:cubicBezTo>
                  <a:pt x="8350" y="1"/>
                  <a:pt x="7652" y="1605"/>
                  <a:pt x="7652" y="1605"/>
                </a:cubicBezTo>
                <a:cubicBezTo>
                  <a:pt x="7652" y="1605"/>
                  <a:pt x="7311" y="1130"/>
                  <a:pt x="6769" y="1130"/>
                </a:cubicBezTo>
                <a:cubicBezTo>
                  <a:pt x="6692" y="1130"/>
                  <a:pt x="6611" y="1140"/>
                  <a:pt x="6527" y="1161"/>
                </a:cubicBezTo>
                <a:cubicBezTo>
                  <a:pt x="5858" y="1317"/>
                  <a:pt x="6121" y="2542"/>
                  <a:pt x="6776" y="2631"/>
                </a:cubicBezTo>
                <a:lnTo>
                  <a:pt x="6776" y="2631"/>
                </a:lnTo>
                <a:cubicBezTo>
                  <a:pt x="6753" y="2629"/>
                  <a:pt x="6720" y="2627"/>
                  <a:pt x="6681" y="2627"/>
                </a:cubicBezTo>
                <a:cubicBezTo>
                  <a:pt x="6434" y="2627"/>
                  <a:pt x="5936" y="2700"/>
                  <a:pt x="6020" y="3300"/>
                </a:cubicBezTo>
                <a:cubicBezTo>
                  <a:pt x="6020" y="3300"/>
                  <a:pt x="5275" y="2921"/>
                  <a:pt x="4725" y="2921"/>
                </a:cubicBezTo>
                <a:cubicBezTo>
                  <a:pt x="4405" y="2921"/>
                  <a:pt x="4151" y="3050"/>
                  <a:pt x="4151" y="3458"/>
                </a:cubicBezTo>
                <a:cubicBezTo>
                  <a:pt x="4151" y="5106"/>
                  <a:pt x="1553" y="4647"/>
                  <a:pt x="539" y="4963"/>
                </a:cubicBezTo>
                <a:cubicBezTo>
                  <a:pt x="0" y="5106"/>
                  <a:pt x="444" y="5264"/>
                  <a:pt x="444" y="5264"/>
                </a:cubicBezTo>
                <a:lnTo>
                  <a:pt x="4547" y="5280"/>
                </a:lnTo>
                <a:lnTo>
                  <a:pt x="25063" y="5280"/>
                </a:lnTo>
                <a:cubicBezTo>
                  <a:pt x="25063" y="5280"/>
                  <a:pt x="24628" y="4242"/>
                  <a:pt x="23696" y="4242"/>
                </a:cubicBezTo>
                <a:cubicBezTo>
                  <a:pt x="23560" y="4242"/>
                  <a:pt x="23414" y="4264"/>
                  <a:pt x="23257" y="4314"/>
                </a:cubicBezTo>
                <a:cubicBezTo>
                  <a:pt x="23167" y="4343"/>
                  <a:pt x="23096" y="4356"/>
                  <a:pt x="23040" y="4356"/>
                </a:cubicBezTo>
                <a:cubicBezTo>
                  <a:pt x="22321" y="4356"/>
                  <a:pt x="24071" y="2175"/>
                  <a:pt x="21514" y="2175"/>
                </a:cubicBezTo>
                <a:cubicBezTo>
                  <a:pt x="20485" y="2175"/>
                  <a:pt x="20104" y="2682"/>
                  <a:pt x="20057" y="3300"/>
                </a:cubicBezTo>
                <a:cubicBezTo>
                  <a:pt x="20057" y="3300"/>
                  <a:pt x="20021" y="3292"/>
                  <a:pt x="19966" y="3292"/>
                </a:cubicBezTo>
                <a:cubicBezTo>
                  <a:pt x="19782" y="3292"/>
                  <a:pt x="19387" y="3386"/>
                  <a:pt x="19423" y="4203"/>
                </a:cubicBezTo>
                <a:cubicBezTo>
                  <a:pt x="19423" y="4203"/>
                  <a:pt x="18856" y="3636"/>
                  <a:pt x="18373" y="3636"/>
                </a:cubicBezTo>
                <a:cubicBezTo>
                  <a:pt x="18268" y="3636"/>
                  <a:pt x="18167" y="3663"/>
                  <a:pt x="18077" y="3728"/>
                </a:cubicBezTo>
                <a:cubicBezTo>
                  <a:pt x="17600" y="4070"/>
                  <a:pt x="17124" y="4943"/>
                  <a:pt x="16228" y="4943"/>
                </a:cubicBezTo>
                <a:cubicBezTo>
                  <a:pt x="16170" y="4943"/>
                  <a:pt x="16110" y="4939"/>
                  <a:pt x="16049" y="4932"/>
                </a:cubicBezTo>
                <a:cubicBezTo>
                  <a:pt x="15194" y="4838"/>
                  <a:pt x="14779" y="3867"/>
                  <a:pt x="14404" y="3867"/>
                </a:cubicBezTo>
                <a:cubicBezTo>
                  <a:pt x="14334" y="3867"/>
                  <a:pt x="14265" y="3901"/>
                  <a:pt x="14195" y="3981"/>
                </a:cubicBezTo>
                <a:cubicBezTo>
                  <a:pt x="14195" y="3981"/>
                  <a:pt x="13851" y="3680"/>
                  <a:pt x="13535" y="3680"/>
                </a:cubicBezTo>
                <a:cubicBezTo>
                  <a:pt x="13468" y="3680"/>
                  <a:pt x="13401" y="3694"/>
                  <a:pt x="13340" y="3728"/>
                </a:cubicBezTo>
                <a:cubicBezTo>
                  <a:pt x="13323" y="3738"/>
                  <a:pt x="13308" y="3743"/>
                  <a:pt x="13295" y="3743"/>
                </a:cubicBezTo>
                <a:cubicBezTo>
                  <a:pt x="13065" y="3743"/>
                  <a:pt x="13429" y="2166"/>
                  <a:pt x="12614" y="2166"/>
                </a:cubicBezTo>
                <a:cubicBezTo>
                  <a:pt x="12578" y="2166"/>
                  <a:pt x="12540" y="2169"/>
                  <a:pt x="12500" y="2175"/>
                </a:cubicBezTo>
                <a:cubicBezTo>
                  <a:pt x="11486" y="2349"/>
                  <a:pt x="11534" y="3411"/>
                  <a:pt x="11534" y="3411"/>
                </a:cubicBezTo>
                <a:cubicBezTo>
                  <a:pt x="11534" y="3411"/>
                  <a:pt x="11486" y="2460"/>
                  <a:pt x="11201" y="2397"/>
                </a:cubicBezTo>
                <a:cubicBezTo>
                  <a:pt x="10916" y="2349"/>
                  <a:pt x="11819" y="654"/>
                  <a:pt x="10187" y="100"/>
                </a:cubicBezTo>
                <a:cubicBezTo>
                  <a:pt x="9990" y="31"/>
                  <a:pt x="9803" y="1"/>
                  <a:pt x="962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 flipH="1">
            <a:off x="-89467" y="-97600"/>
            <a:ext cx="2096242" cy="771424"/>
          </a:xfrm>
          <a:custGeom>
            <a:avLst/>
            <a:gdLst/>
            <a:ahLst/>
            <a:cxnLst/>
            <a:rect l="l" t="t" r="r" b="b"/>
            <a:pathLst>
              <a:path w="16297" h="5310" extrusionOk="0">
                <a:moveTo>
                  <a:pt x="15151" y="1"/>
                </a:moveTo>
                <a:cubicBezTo>
                  <a:pt x="15139" y="1"/>
                  <a:pt x="15127" y="1"/>
                  <a:pt x="15115" y="2"/>
                </a:cubicBezTo>
                <a:cubicBezTo>
                  <a:pt x="13895" y="113"/>
                  <a:pt x="12580" y="3646"/>
                  <a:pt x="12580" y="3646"/>
                </a:cubicBezTo>
                <a:cubicBezTo>
                  <a:pt x="12580" y="3646"/>
                  <a:pt x="12152" y="1317"/>
                  <a:pt x="10498" y="1317"/>
                </a:cubicBezTo>
                <a:cubicBezTo>
                  <a:pt x="10297" y="1317"/>
                  <a:pt x="10078" y="1351"/>
                  <a:pt x="9839" y="1428"/>
                </a:cubicBezTo>
                <a:cubicBezTo>
                  <a:pt x="8080" y="1999"/>
                  <a:pt x="6734" y="4201"/>
                  <a:pt x="6734" y="4201"/>
                </a:cubicBezTo>
                <a:cubicBezTo>
                  <a:pt x="6734" y="4201"/>
                  <a:pt x="6562" y="3256"/>
                  <a:pt x="5538" y="3256"/>
                </a:cubicBezTo>
                <a:cubicBezTo>
                  <a:pt x="5399" y="3256"/>
                  <a:pt x="5243" y="3274"/>
                  <a:pt x="5070" y="3314"/>
                </a:cubicBezTo>
                <a:cubicBezTo>
                  <a:pt x="3645" y="3646"/>
                  <a:pt x="2646" y="4977"/>
                  <a:pt x="2646" y="4977"/>
                </a:cubicBezTo>
                <a:lnTo>
                  <a:pt x="1" y="5310"/>
                </a:lnTo>
                <a:lnTo>
                  <a:pt x="14465" y="5310"/>
                </a:lnTo>
                <a:cubicBezTo>
                  <a:pt x="14465" y="5310"/>
                  <a:pt x="16297" y="1"/>
                  <a:pt x="1515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1689912" y="209648"/>
            <a:ext cx="555750" cy="296952"/>
          </a:xfrm>
          <a:custGeom>
            <a:avLst/>
            <a:gdLst/>
            <a:ahLst/>
            <a:cxnLst/>
            <a:rect l="l" t="t" r="r" b="b"/>
            <a:pathLst>
              <a:path w="3423" h="1829" extrusionOk="0">
                <a:moveTo>
                  <a:pt x="2273" y="1"/>
                </a:moveTo>
                <a:cubicBezTo>
                  <a:pt x="2133" y="1"/>
                  <a:pt x="2028" y="7"/>
                  <a:pt x="1996" y="23"/>
                </a:cubicBezTo>
                <a:cubicBezTo>
                  <a:pt x="1854" y="149"/>
                  <a:pt x="1743" y="292"/>
                  <a:pt x="1664" y="466"/>
                </a:cubicBezTo>
                <a:cubicBezTo>
                  <a:pt x="1664" y="466"/>
                  <a:pt x="1515" y="346"/>
                  <a:pt x="1354" y="346"/>
                </a:cubicBezTo>
                <a:cubicBezTo>
                  <a:pt x="1304" y="346"/>
                  <a:pt x="1253" y="357"/>
                  <a:pt x="1204" y="387"/>
                </a:cubicBezTo>
                <a:cubicBezTo>
                  <a:pt x="1039" y="489"/>
                  <a:pt x="1047" y="499"/>
                  <a:pt x="1057" y="499"/>
                </a:cubicBezTo>
                <a:cubicBezTo>
                  <a:pt x="1059" y="499"/>
                  <a:pt x="1062" y="498"/>
                  <a:pt x="1062" y="498"/>
                </a:cubicBezTo>
                <a:cubicBezTo>
                  <a:pt x="1141" y="498"/>
                  <a:pt x="1236" y="530"/>
                  <a:pt x="1299" y="593"/>
                </a:cubicBezTo>
                <a:cubicBezTo>
                  <a:pt x="1299" y="593"/>
                  <a:pt x="824" y="625"/>
                  <a:pt x="745" y="704"/>
                </a:cubicBezTo>
                <a:cubicBezTo>
                  <a:pt x="475" y="1068"/>
                  <a:pt x="238" y="1449"/>
                  <a:pt x="0" y="1829"/>
                </a:cubicBezTo>
                <a:cubicBezTo>
                  <a:pt x="317" y="1734"/>
                  <a:pt x="586" y="1544"/>
                  <a:pt x="792" y="1290"/>
                </a:cubicBezTo>
                <a:cubicBezTo>
                  <a:pt x="1077" y="1274"/>
                  <a:pt x="1331" y="1163"/>
                  <a:pt x="1553" y="1005"/>
                </a:cubicBezTo>
                <a:lnTo>
                  <a:pt x="1711" y="1227"/>
                </a:lnTo>
                <a:lnTo>
                  <a:pt x="1616" y="1544"/>
                </a:lnTo>
                <a:cubicBezTo>
                  <a:pt x="1713" y="1571"/>
                  <a:pt x="1814" y="1584"/>
                  <a:pt x="1914" y="1584"/>
                </a:cubicBezTo>
                <a:cubicBezTo>
                  <a:pt x="2043" y="1584"/>
                  <a:pt x="2173" y="1563"/>
                  <a:pt x="2297" y="1528"/>
                </a:cubicBezTo>
                <a:cubicBezTo>
                  <a:pt x="2582" y="1401"/>
                  <a:pt x="2551" y="989"/>
                  <a:pt x="2551" y="989"/>
                </a:cubicBezTo>
                <a:lnTo>
                  <a:pt x="2107" y="973"/>
                </a:lnTo>
                <a:lnTo>
                  <a:pt x="1933" y="767"/>
                </a:lnTo>
                <a:cubicBezTo>
                  <a:pt x="1933" y="767"/>
                  <a:pt x="2472" y="609"/>
                  <a:pt x="2630" y="324"/>
                </a:cubicBezTo>
                <a:lnTo>
                  <a:pt x="3422" y="54"/>
                </a:lnTo>
                <a:cubicBezTo>
                  <a:pt x="3422" y="54"/>
                  <a:pt x="2691" y="1"/>
                  <a:pt x="227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1379400" y="535000"/>
            <a:ext cx="63852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7"/>
          <p:cNvGrpSpPr/>
          <p:nvPr/>
        </p:nvGrpSpPr>
        <p:grpSpPr>
          <a:xfrm flipH="1">
            <a:off x="8055519" y="-30738"/>
            <a:ext cx="1160359" cy="1724372"/>
            <a:chOff x="734550" y="2051650"/>
            <a:chExt cx="341825" cy="507975"/>
          </a:xfrm>
        </p:grpSpPr>
        <p:sp>
          <p:nvSpPr>
            <p:cNvPr id="71" name="Google Shape;71;p7"/>
            <p:cNvSpPr/>
            <p:nvPr/>
          </p:nvSpPr>
          <p:spPr>
            <a:xfrm>
              <a:off x="741075" y="2051650"/>
              <a:ext cx="335300" cy="239300"/>
            </a:xfrm>
            <a:custGeom>
              <a:avLst/>
              <a:gdLst/>
              <a:ahLst/>
              <a:cxnLst/>
              <a:rect l="l" t="t" r="r" b="b"/>
              <a:pathLst>
                <a:path w="13412" h="9572" extrusionOk="0">
                  <a:moveTo>
                    <a:pt x="3730" y="1"/>
                  </a:moveTo>
                  <a:cubicBezTo>
                    <a:pt x="0" y="1"/>
                    <a:pt x="72" y="4311"/>
                    <a:pt x="72" y="4311"/>
                  </a:cubicBezTo>
                  <a:lnTo>
                    <a:pt x="2211" y="3915"/>
                  </a:lnTo>
                  <a:lnTo>
                    <a:pt x="849" y="3678"/>
                  </a:lnTo>
                  <a:cubicBezTo>
                    <a:pt x="849" y="3678"/>
                    <a:pt x="1197" y="3335"/>
                    <a:pt x="2566" y="3335"/>
                  </a:cubicBezTo>
                  <a:cubicBezTo>
                    <a:pt x="3419" y="3335"/>
                    <a:pt x="4667" y="3468"/>
                    <a:pt x="6473" y="3900"/>
                  </a:cubicBezTo>
                  <a:cubicBezTo>
                    <a:pt x="10667" y="4916"/>
                    <a:pt x="12646" y="9572"/>
                    <a:pt x="12891" y="9572"/>
                  </a:cubicBezTo>
                  <a:cubicBezTo>
                    <a:pt x="12921" y="9572"/>
                    <a:pt x="12925" y="9502"/>
                    <a:pt x="12905" y="9349"/>
                  </a:cubicBezTo>
                  <a:cubicBezTo>
                    <a:pt x="12715" y="7955"/>
                    <a:pt x="13412" y="5975"/>
                    <a:pt x="13269" y="5737"/>
                  </a:cubicBezTo>
                  <a:cubicBezTo>
                    <a:pt x="13111" y="5500"/>
                    <a:pt x="11099" y="5294"/>
                    <a:pt x="11130" y="4866"/>
                  </a:cubicBezTo>
                  <a:cubicBezTo>
                    <a:pt x="11148" y="4702"/>
                    <a:pt x="11454" y="4651"/>
                    <a:pt x="11833" y="4651"/>
                  </a:cubicBezTo>
                  <a:cubicBezTo>
                    <a:pt x="12483" y="4651"/>
                    <a:pt x="13348" y="4803"/>
                    <a:pt x="13348" y="4803"/>
                  </a:cubicBezTo>
                  <a:cubicBezTo>
                    <a:pt x="13348" y="4803"/>
                    <a:pt x="12556" y="2791"/>
                    <a:pt x="11891" y="2236"/>
                  </a:cubicBezTo>
                  <a:cubicBezTo>
                    <a:pt x="11806" y="2163"/>
                    <a:pt x="11690" y="2132"/>
                    <a:pt x="11553" y="2132"/>
                  </a:cubicBezTo>
                  <a:cubicBezTo>
                    <a:pt x="10684" y="2132"/>
                    <a:pt x="8932" y="3386"/>
                    <a:pt x="8348" y="3386"/>
                  </a:cubicBezTo>
                  <a:cubicBezTo>
                    <a:pt x="8301" y="3386"/>
                    <a:pt x="8262" y="3378"/>
                    <a:pt x="8231" y="3361"/>
                  </a:cubicBezTo>
                  <a:cubicBezTo>
                    <a:pt x="7772" y="3092"/>
                    <a:pt x="10909" y="1571"/>
                    <a:pt x="10909" y="1571"/>
                  </a:cubicBezTo>
                  <a:cubicBezTo>
                    <a:pt x="10909" y="1571"/>
                    <a:pt x="8279" y="652"/>
                    <a:pt x="7249" y="541"/>
                  </a:cubicBezTo>
                  <a:cubicBezTo>
                    <a:pt x="7228" y="539"/>
                    <a:pt x="7207" y="538"/>
                    <a:pt x="7186" y="538"/>
                  </a:cubicBezTo>
                  <a:cubicBezTo>
                    <a:pt x="6225" y="538"/>
                    <a:pt x="5001" y="2482"/>
                    <a:pt x="4355" y="2482"/>
                  </a:cubicBezTo>
                  <a:cubicBezTo>
                    <a:pt x="4314" y="2482"/>
                    <a:pt x="4275" y="2475"/>
                    <a:pt x="4239" y="2458"/>
                  </a:cubicBezTo>
                  <a:cubicBezTo>
                    <a:pt x="3605" y="2173"/>
                    <a:pt x="6393" y="240"/>
                    <a:pt x="6393" y="240"/>
                  </a:cubicBezTo>
                  <a:cubicBezTo>
                    <a:pt x="6393" y="240"/>
                    <a:pt x="6193" y="140"/>
                    <a:pt x="5603" y="140"/>
                  </a:cubicBezTo>
                  <a:cubicBezTo>
                    <a:pt x="5530" y="140"/>
                    <a:pt x="5450" y="141"/>
                    <a:pt x="5364" y="145"/>
                  </a:cubicBezTo>
                  <a:cubicBezTo>
                    <a:pt x="4578" y="176"/>
                    <a:pt x="3402" y="2126"/>
                    <a:pt x="3121" y="2126"/>
                  </a:cubicBezTo>
                  <a:cubicBezTo>
                    <a:pt x="3118" y="2126"/>
                    <a:pt x="3116" y="2125"/>
                    <a:pt x="3114" y="2125"/>
                  </a:cubicBezTo>
                  <a:cubicBezTo>
                    <a:pt x="2845" y="2109"/>
                    <a:pt x="4318" y="34"/>
                    <a:pt x="4318" y="34"/>
                  </a:cubicBezTo>
                  <a:cubicBezTo>
                    <a:pt x="4112" y="11"/>
                    <a:pt x="3916" y="1"/>
                    <a:pt x="3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734550" y="2149000"/>
              <a:ext cx="187750" cy="410625"/>
            </a:xfrm>
            <a:custGeom>
              <a:avLst/>
              <a:gdLst/>
              <a:ahLst/>
              <a:cxnLst/>
              <a:rect l="l" t="t" r="r" b="b"/>
              <a:pathLst>
                <a:path w="7510" h="16425" extrusionOk="0">
                  <a:moveTo>
                    <a:pt x="1972" y="0"/>
                  </a:moveTo>
                  <a:cubicBezTo>
                    <a:pt x="1141" y="0"/>
                    <a:pt x="349" y="148"/>
                    <a:pt x="349" y="148"/>
                  </a:cubicBezTo>
                  <a:cubicBezTo>
                    <a:pt x="349" y="148"/>
                    <a:pt x="1" y="1764"/>
                    <a:pt x="2424" y="5344"/>
                  </a:cubicBezTo>
                  <a:cubicBezTo>
                    <a:pt x="4794" y="8867"/>
                    <a:pt x="3451" y="16425"/>
                    <a:pt x="4087" y="16425"/>
                  </a:cubicBezTo>
                  <a:cubicBezTo>
                    <a:pt x="4097" y="16425"/>
                    <a:pt x="4108" y="16423"/>
                    <a:pt x="4120" y="16418"/>
                  </a:cubicBezTo>
                  <a:cubicBezTo>
                    <a:pt x="4817" y="16149"/>
                    <a:pt x="6528" y="13725"/>
                    <a:pt x="6860" y="11998"/>
                  </a:cubicBezTo>
                  <a:cubicBezTo>
                    <a:pt x="7177" y="10256"/>
                    <a:pt x="3945" y="9828"/>
                    <a:pt x="4452" y="8576"/>
                  </a:cubicBezTo>
                  <a:cubicBezTo>
                    <a:pt x="4515" y="8423"/>
                    <a:pt x="4603" y="8358"/>
                    <a:pt x="4709" y="8358"/>
                  </a:cubicBezTo>
                  <a:cubicBezTo>
                    <a:pt x="5368" y="8358"/>
                    <a:pt x="6733" y="10885"/>
                    <a:pt x="7175" y="10885"/>
                  </a:cubicBezTo>
                  <a:cubicBezTo>
                    <a:pt x="7239" y="10885"/>
                    <a:pt x="7283" y="10833"/>
                    <a:pt x="7304" y="10715"/>
                  </a:cubicBezTo>
                  <a:cubicBezTo>
                    <a:pt x="7510" y="9638"/>
                    <a:pt x="6955" y="6897"/>
                    <a:pt x="6575" y="6216"/>
                  </a:cubicBezTo>
                  <a:cubicBezTo>
                    <a:pt x="6195" y="5519"/>
                    <a:pt x="3058" y="4552"/>
                    <a:pt x="3011" y="4045"/>
                  </a:cubicBezTo>
                  <a:cubicBezTo>
                    <a:pt x="3001" y="3972"/>
                    <a:pt x="3063" y="3940"/>
                    <a:pt x="3174" y="3940"/>
                  </a:cubicBezTo>
                  <a:cubicBezTo>
                    <a:pt x="3828" y="3940"/>
                    <a:pt x="6211" y="5028"/>
                    <a:pt x="6211" y="5028"/>
                  </a:cubicBezTo>
                  <a:cubicBezTo>
                    <a:pt x="6005" y="4537"/>
                    <a:pt x="5862" y="4030"/>
                    <a:pt x="5783" y="3507"/>
                  </a:cubicBezTo>
                  <a:cubicBezTo>
                    <a:pt x="5577" y="2461"/>
                    <a:pt x="3185" y="2968"/>
                    <a:pt x="3106" y="2556"/>
                  </a:cubicBezTo>
                  <a:cubicBezTo>
                    <a:pt x="3066" y="2383"/>
                    <a:pt x="3447" y="2333"/>
                    <a:pt x="3902" y="2333"/>
                  </a:cubicBezTo>
                  <a:cubicBezTo>
                    <a:pt x="4533" y="2333"/>
                    <a:pt x="5308" y="2429"/>
                    <a:pt x="5308" y="2429"/>
                  </a:cubicBezTo>
                  <a:cubicBezTo>
                    <a:pt x="5308" y="2429"/>
                    <a:pt x="4389" y="1004"/>
                    <a:pt x="3565" y="354"/>
                  </a:cubicBezTo>
                  <a:cubicBezTo>
                    <a:pt x="3210" y="80"/>
                    <a:pt x="2581" y="0"/>
                    <a:pt x="1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758700" y="2118950"/>
              <a:ext cx="236475" cy="253100"/>
            </a:xfrm>
            <a:custGeom>
              <a:avLst/>
              <a:gdLst/>
              <a:ahLst/>
              <a:cxnLst/>
              <a:rect l="l" t="t" r="r" b="b"/>
              <a:pathLst>
                <a:path w="9459" h="10124" extrusionOk="0">
                  <a:moveTo>
                    <a:pt x="1992" y="1"/>
                  </a:moveTo>
                  <a:cubicBezTo>
                    <a:pt x="638" y="1"/>
                    <a:pt x="1" y="986"/>
                    <a:pt x="1" y="986"/>
                  </a:cubicBezTo>
                  <a:cubicBezTo>
                    <a:pt x="1" y="986"/>
                    <a:pt x="2615" y="2602"/>
                    <a:pt x="4199" y="4091"/>
                  </a:cubicBezTo>
                  <a:cubicBezTo>
                    <a:pt x="5685" y="5501"/>
                    <a:pt x="7398" y="10124"/>
                    <a:pt x="8153" y="10124"/>
                  </a:cubicBezTo>
                  <a:cubicBezTo>
                    <a:pt x="8196" y="10124"/>
                    <a:pt x="8235" y="10110"/>
                    <a:pt x="8271" y="10079"/>
                  </a:cubicBezTo>
                  <a:cubicBezTo>
                    <a:pt x="8936" y="9525"/>
                    <a:pt x="9459" y="6752"/>
                    <a:pt x="8825" y="5992"/>
                  </a:cubicBezTo>
                  <a:cubicBezTo>
                    <a:pt x="8192" y="5232"/>
                    <a:pt x="6465" y="5723"/>
                    <a:pt x="6290" y="5390"/>
                  </a:cubicBezTo>
                  <a:cubicBezTo>
                    <a:pt x="6183" y="5201"/>
                    <a:pt x="6937" y="5160"/>
                    <a:pt x="7610" y="5160"/>
                  </a:cubicBezTo>
                  <a:cubicBezTo>
                    <a:pt x="8123" y="5160"/>
                    <a:pt x="8588" y="5184"/>
                    <a:pt x="8588" y="5184"/>
                  </a:cubicBezTo>
                  <a:cubicBezTo>
                    <a:pt x="8588" y="5184"/>
                    <a:pt x="7732" y="3616"/>
                    <a:pt x="6988" y="3235"/>
                  </a:cubicBezTo>
                  <a:cubicBezTo>
                    <a:pt x="6227" y="2839"/>
                    <a:pt x="4041" y="3220"/>
                    <a:pt x="3993" y="2839"/>
                  </a:cubicBezTo>
                  <a:cubicBezTo>
                    <a:pt x="3943" y="2535"/>
                    <a:pt x="5504" y="2505"/>
                    <a:pt x="6131" y="2505"/>
                  </a:cubicBezTo>
                  <a:cubicBezTo>
                    <a:pt x="6287" y="2505"/>
                    <a:pt x="6386" y="2507"/>
                    <a:pt x="6386" y="2507"/>
                  </a:cubicBezTo>
                  <a:cubicBezTo>
                    <a:pt x="6386" y="2507"/>
                    <a:pt x="6021" y="2237"/>
                    <a:pt x="5324" y="1730"/>
                  </a:cubicBezTo>
                  <a:cubicBezTo>
                    <a:pt x="5200" y="1643"/>
                    <a:pt x="5059" y="1608"/>
                    <a:pt x="4911" y="1608"/>
                  </a:cubicBezTo>
                  <a:cubicBezTo>
                    <a:pt x="4336" y="1608"/>
                    <a:pt x="3654" y="2129"/>
                    <a:pt x="3432" y="2129"/>
                  </a:cubicBezTo>
                  <a:cubicBezTo>
                    <a:pt x="3389" y="2129"/>
                    <a:pt x="3364" y="2109"/>
                    <a:pt x="3360" y="2063"/>
                  </a:cubicBezTo>
                  <a:cubicBezTo>
                    <a:pt x="3328" y="1730"/>
                    <a:pt x="4912" y="1239"/>
                    <a:pt x="4912" y="1239"/>
                  </a:cubicBezTo>
                  <a:cubicBezTo>
                    <a:pt x="3710" y="302"/>
                    <a:pt x="2741" y="1"/>
                    <a:pt x="19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74;p7"/>
          <p:cNvSpPr/>
          <p:nvPr/>
        </p:nvSpPr>
        <p:spPr>
          <a:xfrm>
            <a:off x="-526025" y="-30750"/>
            <a:ext cx="2872380" cy="662903"/>
          </a:xfrm>
          <a:custGeom>
            <a:avLst/>
            <a:gdLst/>
            <a:ahLst/>
            <a:cxnLst/>
            <a:rect l="l" t="t" r="r" b="b"/>
            <a:pathLst>
              <a:path w="24161" h="5576" extrusionOk="0">
                <a:moveTo>
                  <a:pt x="3253" y="0"/>
                </a:moveTo>
                <a:cubicBezTo>
                  <a:pt x="2984" y="0"/>
                  <a:pt x="2733" y="49"/>
                  <a:pt x="2504" y="157"/>
                </a:cubicBezTo>
                <a:cubicBezTo>
                  <a:pt x="0" y="1346"/>
                  <a:pt x="2108" y="5576"/>
                  <a:pt x="2108" y="5576"/>
                </a:cubicBezTo>
                <a:lnTo>
                  <a:pt x="24160" y="5576"/>
                </a:lnTo>
                <a:lnTo>
                  <a:pt x="20326" y="4910"/>
                </a:lnTo>
                <a:cubicBezTo>
                  <a:pt x="20326" y="4910"/>
                  <a:pt x="20073" y="3199"/>
                  <a:pt x="19012" y="2930"/>
                </a:cubicBezTo>
                <a:cubicBezTo>
                  <a:pt x="18943" y="2913"/>
                  <a:pt x="18875" y="2906"/>
                  <a:pt x="18808" y="2906"/>
                </a:cubicBezTo>
                <a:cubicBezTo>
                  <a:pt x="17835" y="2906"/>
                  <a:pt x="17031" y="4514"/>
                  <a:pt x="17031" y="4514"/>
                </a:cubicBezTo>
                <a:cubicBezTo>
                  <a:pt x="17031" y="4514"/>
                  <a:pt x="16508" y="3072"/>
                  <a:pt x="15843" y="3072"/>
                </a:cubicBezTo>
                <a:cubicBezTo>
                  <a:pt x="15178" y="3072"/>
                  <a:pt x="14655" y="4657"/>
                  <a:pt x="14655" y="4657"/>
                </a:cubicBezTo>
                <a:cubicBezTo>
                  <a:pt x="14655" y="4657"/>
                  <a:pt x="13392" y="3298"/>
                  <a:pt x="11997" y="3298"/>
                </a:cubicBezTo>
                <a:cubicBezTo>
                  <a:pt x="11886" y="3298"/>
                  <a:pt x="11773" y="3307"/>
                  <a:pt x="11661" y="3326"/>
                </a:cubicBezTo>
                <a:cubicBezTo>
                  <a:pt x="10251" y="3548"/>
                  <a:pt x="10298" y="4910"/>
                  <a:pt x="10298" y="4910"/>
                </a:cubicBezTo>
                <a:cubicBezTo>
                  <a:pt x="10298" y="4910"/>
                  <a:pt x="5938" y="0"/>
                  <a:pt x="325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7"/>
          <p:cNvGrpSpPr/>
          <p:nvPr/>
        </p:nvGrpSpPr>
        <p:grpSpPr>
          <a:xfrm>
            <a:off x="5345149" y="3713986"/>
            <a:ext cx="3798904" cy="1581934"/>
            <a:chOff x="5345149" y="3561586"/>
            <a:chExt cx="3798904" cy="1581934"/>
          </a:xfrm>
        </p:grpSpPr>
        <p:sp>
          <p:nvSpPr>
            <p:cNvPr id="76" name="Google Shape;76;p7"/>
            <p:cNvSpPr/>
            <p:nvPr/>
          </p:nvSpPr>
          <p:spPr>
            <a:xfrm>
              <a:off x="5345149" y="3561586"/>
              <a:ext cx="3798904" cy="1581934"/>
            </a:xfrm>
            <a:custGeom>
              <a:avLst/>
              <a:gdLst/>
              <a:ahLst/>
              <a:cxnLst/>
              <a:rect l="l" t="t" r="r" b="b"/>
              <a:pathLst>
                <a:path w="53074" h="22101" extrusionOk="0">
                  <a:moveTo>
                    <a:pt x="53058" y="0"/>
                  </a:moveTo>
                  <a:cubicBezTo>
                    <a:pt x="52186" y="95"/>
                    <a:pt x="51473" y="792"/>
                    <a:pt x="51347" y="1664"/>
                  </a:cubicBezTo>
                  <a:cubicBezTo>
                    <a:pt x="51347" y="1664"/>
                    <a:pt x="49952" y="260"/>
                    <a:pt x="47703" y="260"/>
                  </a:cubicBezTo>
                  <a:cubicBezTo>
                    <a:pt x="46939" y="260"/>
                    <a:pt x="46076" y="422"/>
                    <a:pt x="45136" y="856"/>
                  </a:cubicBezTo>
                  <a:cubicBezTo>
                    <a:pt x="41445" y="2583"/>
                    <a:pt x="42712" y="7525"/>
                    <a:pt x="42712" y="7525"/>
                  </a:cubicBezTo>
                  <a:cubicBezTo>
                    <a:pt x="42135" y="7304"/>
                    <a:pt x="41530" y="7198"/>
                    <a:pt x="40918" y="7198"/>
                  </a:cubicBezTo>
                  <a:cubicBezTo>
                    <a:pt x="40740" y="7198"/>
                    <a:pt x="40562" y="7207"/>
                    <a:pt x="40384" y="7224"/>
                  </a:cubicBezTo>
                  <a:cubicBezTo>
                    <a:pt x="37548" y="7430"/>
                    <a:pt x="37484" y="9205"/>
                    <a:pt x="37484" y="9205"/>
                  </a:cubicBezTo>
                  <a:cubicBezTo>
                    <a:pt x="37484" y="9205"/>
                    <a:pt x="35948" y="8675"/>
                    <a:pt x="34016" y="8675"/>
                  </a:cubicBezTo>
                  <a:cubicBezTo>
                    <a:pt x="32412" y="8675"/>
                    <a:pt x="30535" y="9040"/>
                    <a:pt x="29040" y="10377"/>
                  </a:cubicBezTo>
                  <a:cubicBezTo>
                    <a:pt x="25745" y="13308"/>
                    <a:pt x="27852" y="15827"/>
                    <a:pt x="27852" y="15827"/>
                  </a:cubicBezTo>
                  <a:cubicBezTo>
                    <a:pt x="27293" y="15703"/>
                    <a:pt x="26811" y="15650"/>
                    <a:pt x="26395" y="15650"/>
                  </a:cubicBezTo>
                  <a:cubicBezTo>
                    <a:pt x="24112" y="15650"/>
                    <a:pt x="23828" y="17237"/>
                    <a:pt x="23828" y="17237"/>
                  </a:cubicBezTo>
                  <a:lnTo>
                    <a:pt x="22893" y="16984"/>
                  </a:lnTo>
                  <a:cubicBezTo>
                    <a:pt x="24051" y="14454"/>
                    <a:pt x="21409" y="14194"/>
                    <a:pt x="20275" y="14194"/>
                  </a:cubicBezTo>
                  <a:cubicBezTo>
                    <a:pt x="19981" y="14194"/>
                    <a:pt x="19788" y="14211"/>
                    <a:pt x="19788" y="14211"/>
                  </a:cubicBezTo>
                  <a:cubicBezTo>
                    <a:pt x="19788" y="14211"/>
                    <a:pt x="23226" y="12912"/>
                    <a:pt x="21515" y="10330"/>
                  </a:cubicBezTo>
                  <a:cubicBezTo>
                    <a:pt x="20388" y="8628"/>
                    <a:pt x="18821" y="8185"/>
                    <a:pt x="17438" y="8185"/>
                  </a:cubicBezTo>
                  <a:cubicBezTo>
                    <a:pt x="16722" y="8185"/>
                    <a:pt x="16056" y="8304"/>
                    <a:pt x="15527" y="8428"/>
                  </a:cubicBezTo>
                  <a:cubicBezTo>
                    <a:pt x="13625" y="8856"/>
                    <a:pt x="9697" y="10963"/>
                    <a:pt x="10964" y="14607"/>
                  </a:cubicBezTo>
                  <a:lnTo>
                    <a:pt x="10964" y="14607"/>
                  </a:lnTo>
                  <a:cubicBezTo>
                    <a:pt x="10964" y="14607"/>
                    <a:pt x="10154" y="13703"/>
                    <a:pt x="8875" y="13703"/>
                  </a:cubicBezTo>
                  <a:cubicBezTo>
                    <a:pt x="8495" y="13703"/>
                    <a:pt x="8074" y="13783"/>
                    <a:pt x="7621" y="13989"/>
                  </a:cubicBezTo>
                  <a:cubicBezTo>
                    <a:pt x="5641" y="14908"/>
                    <a:pt x="6132" y="16572"/>
                    <a:pt x="7130" y="17253"/>
                  </a:cubicBezTo>
                  <a:cubicBezTo>
                    <a:pt x="7130" y="17253"/>
                    <a:pt x="1" y="17332"/>
                    <a:pt x="1" y="22101"/>
                  </a:cubicBezTo>
                  <a:lnTo>
                    <a:pt x="53073" y="22101"/>
                  </a:lnTo>
                  <a:lnTo>
                    <a:pt x="530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7"/>
            <p:cNvSpPr/>
            <p:nvPr/>
          </p:nvSpPr>
          <p:spPr>
            <a:xfrm>
              <a:off x="8359057" y="4098269"/>
              <a:ext cx="705789" cy="508567"/>
            </a:xfrm>
            <a:custGeom>
              <a:avLst/>
              <a:gdLst/>
              <a:ahLst/>
              <a:cxnLst/>
              <a:rect l="l" t="t" r="r" b="b"/>
              <a:pathLst>
                <a:path w="11899" h="8574" extrusionOk="0">
                  <a:moveTo>
                    <a:pt x="9826" y="0"/>
                  </a:moveTo>
                  <a:cubicBezTo>
                    <a:pt x="7951" y="0"/>
                    <a:pt x="8381" y="2410"/>
                    <a:pt x="8381" y="2410"/>
                  </a:cubicBezTo>
                  <a:cubicBezTo>
                    <a:pt x="8381" y="2410"/>
                    <a:pt x="7994" y="1842"/>
                    <a:pt x="7375" y="1842"/>
                  </a:cubicBezTo>
                  <a:cubicBezTo>
                    <a:pt x="7263" y="1842"/>
                    <a:pt x="7144" y="1860"/>
                    <a:pt x="7019" y="1903"/>
                  </a:cubicBezTo>
                  <a:cubicBezTo>
                    <a:pt x="6195" y="2204"/>
                    <a:pt x="6765" y="3234"/>
                    <a:pt x="6765" y="3234"/>
                  </a:cubicBezTo>
                  <a:cubicBezTo>
                    <a:pt x="6765" y="3234"/>
                    <a:pt x="5233" y="1951"/>
                    <a:pt x="3689" y="1951"/>
                  </a:cubicBezTo>
                  <a:cubicBezTo>
                    <a:pt x="3030" y="1951"/>
                    <a:pt x="2368" y="2185"/>
                    <a:pt x="1822" y="2854"/>
                  </a:cubicBezTo>
                  <a:cubicBezTo>
                    <a:pt x="0" y="5088"/>
                    <a:pt x="2773" y="7528"/>
                    <a:pt x="2773" y="7528"/>
                  </a:cubicBezTo>
                  <a:cubicBezTo>
                    <a:pt x="2773" y="7528"/>
                    <a:pt x="2556" y="7430"/>
                    <a:pt x="2272" y="7430"/>
                  </a:cubicBezTo>
                  <a:cubicBezTo>
                    <a:pt x="1870" y="7430"/>
                    <a:pt x="1335" y="7626"/>
                    <a:pt x="1094" y="8573"/>
                  </a:cubicBezTo>
                  <a:cubicBezTo>
                    <a:pt x="1575" y="8049"/>
                    <a:pt x="2247" y="7753"/>
                    <a:pt x="2951" y="7753"/>
                  </a:cubicBezTo>
                  <a:cubicBezTo>
                    <a:pt x="3034" y="7753"/>
                    <a:pt x="3117" y="7757"/>
                    <a:pt x="3201" y="7765"/>
                  </a:cubicBezTo>
                  <a:cubicBezTo>
                    <a:pt x="3201" y="7765"/>
                    <a:pt x="2123" y="5927"/>
                    <a:pt x="3201" y="4201"/>
                  </a:cubicBezTo>
                  <a:cubicBezTo>
                    <a:pt x="3636" y="3496"/>
                    <a:pt x="4385" y="3286"/>
                    <a:pt x="5123" y="3286"/>
                  </a:cubicBezTo>
                  <a:cubicBezTo>
                    <a:pt x="6210" y="3286"/>
                    <a:pt x="7272" y="3741"/>
                    <a:pt x="7272" y="3741"/>
                  </a:cubicBezTo>
                  <a:cubicBezTo>
                    <a:pt x="7272" y="3741"/>
                    <a:pt x="7114" y="2806"/>
                    <a:pt x="7557" y="2553"/>
                  </a:cubicBezTo>
                  <a:cubicBezTo>
                    <a:pt x="7612" y="2525"/>
                    <a:pt x="7669" y="2513"/>
                    <a:pt x="7728" y="2513"/>
                  </a:cubicBezTo>
                  <a:cubicBezTo>
                    <a:pt x="8168" y="2513"/>
                    <a:pt x="8698" y="3203"/>
                    <a:pt x="8698" y="3203"/>
                  </a:cubicBezTo>
                  <a:cubicBezTo>
                    <a:pt x="8698" y="3203"/>
                    <a:pt x="9142" y="1713"/>
                    <a:pt x="9997" y="1523"/>
                  </a:cubicBezTo>
                  <a:cubicBezTo>
                    <a:pt x="10057" y="1508"/>
                    <a:pt x="10118" y="1502"/>
                    <a:pt x="10178" y="1502"/>
                  </a:cubicBezTo>
                  <a:cubicBezTo>
                    <a:pt x="10957" y="1502"/>
                    <a:pt x="11708" y="2648"/>
                    <a:pt x="11708" y="2648"/>
                  </a:cubicBezTo>
                  <a:cubicBezTo>
                    <a:pt x="11708" y="2648"/>
                    <a:pt x="11898" y="82"/>
                    <a:pt x="9918" y="2"/>
                  </a:cubicBezTo>
                  <a:cubicBezTo>
                    <a:pt x="9887" y="1"/>
                    <a:pt x="9856" y="0"/>
                    <a:pt x="9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7"/>
          <p:cNvSpPr/>
          <p:nvPr/>
        </p:nvSpPr>
        <p:spPr>
          <a:xfrm flipH="1">
            <a:off x="296597" y="4559475"/>
            <a:ext cx="689152" cy="253275"/>
          </a:xfrm>
          <a:custGeom>
            <a:avLst/>
            <a:gdLst/>
            <a:ahLst/>
            <a:cxnLst/>
            <a:rect l="l" t="t" r="r" b="b"/>
            <a:pathLst>
              <a:path w="3882" h="1427" extrusionOk="0">
                <a:moveTo>
                  <a:pt x="2345" y="1"/>
                </a:moveTo>
                <a:cubicBezTo>
                  <a:pt x="1965" y="33"/>
                  <a:pt x="1664" y="492"/>
                  <a:pt x="1664" y="492"/>
                </a:cubicBezTo>
                <a:cubicBezTo>
                  <a:pt x="1479" y="350"/>
                  <a:pt x="1317" y="302"/>
                  <a:pt x="1183" y="302"/>
                </a:cubicBezTo>
                <a:cubicBezTo>
                  <a:pt x="915" y="302"/>
                  <a:pt x="761" y="492"/>
                  <a:pt x="761" y="492"/>
                </a:cubicBezTo>
                <a:lnTo>
                  <a:pt x="1252" y="714"/>
                </a:lnTo>
                <a:cubicBezTo>
                  <a:pt x="1190" y="701"/>
                  <a:pt x="1126" y="696"/>
                  <a:pt x="1063" y="696"/>
                </a:cubicBezTo>
                <a:cubicBezTo>
                  <a:pt x="884" y="696"/>
                  <a:pt x="703" y="743"/>
                  <a:pt x="539" y="825"/>
                </a:cubicBezTo>
                <a:cubicBezTo>
                  <a:pt x="32" y="1126"/>
                  <a:pt x="0" y="1427"/>
                  <a:pt x="0" y="1427"/>
                </a:cubicBezTo>
                <a:lnTo>
                  <a:pt x="1378" y="1031"/>
                </a:lnTo>
                <a:cubicBezTo>
                  <a:pt x="1489" y="1170"/>
                  <a:pt x="1708" y="1208"/>
                  <a:pt x="1911" y="1208"/>
                </a:cubicBezTo>
                <a:cubicBezTo>
                  <a:pt x="2146" y="1208"/>
                  <a:pt x="2361" y="1158"/>
                  <a:pt x="2361" y="1158"/>
                </a:cubicBezTo>
                <a:lnTo>
                  <a:pt x="2899" y="1427"/>
                </a:lnTo>
                <a:cubicBezTo>
                  <a:pt x="3105" y="1379"/>
                  <a:pt x="3264" y="1237"/>
                  <a:pt x="3295" y="1047"/>
                </a:cubicBezTo>
                <a:lnTo>
                  <a:pt x="2598" y="952"/>
                </a:lnTo>
                <a:lnTo>
                  <a:pt x="2329" y="777"/>
                </a:lnTo>
                <a:cubicBezTo>
                  <a:pt x="2376" y="540"/>
                  <a:pt x="3882" y="144"/>
                  <a:pt x="3882" y="144"/>
                </a:cubicBezTo>
                <a:cubicBezTo>
                  <a:pt x="3359" y="64"/>
                  <a:pt x="2852" y="17"/>
                  <a:pt x="23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title"/>
          </p:nvPr>
        </p:nvSpPr>
        <p:spPr>
          <a:xfrm>
            <a:off x="715100" y="929750"/>
            <a:ext cx="3418200" cy="97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body" idx="1"/>
          </p:nvPr>
        </p:nvSpPr>
        <p:spPr>
          <a:xfrm>
            <a:off x="715100" y="1967950"/>
            <a:ext cx="3798900" cy="23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F8FF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F8FF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F8FF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F8FF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F8FF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F8FF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F8FF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F8FF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8"/>
          <p:cNvGrpSpPr/>
          <p:nvPr/>
        </p:nvGrpSpPr>
        <p:grpSpPr>
          <a:xfrm rot="10800000">
            <a:off x="-708891" y="-678506"/>
            <a:ext cx="4316567" cy="2438231"/>
            <a:chOff x="5533491" y="3107351"/>
            <a:chExt cx="4316567" cy="2438231"/>
          </a:xfrm>
        </p:grpSpPr>
        <p:sp>
          <p:nvSpPr>
            <p:cNvPr id="83" name="Google Shape;83;p8"/>
            <p:cNvSpPr/>
            <p:nvPr/>
          </p:nvSpPr>
          <p:spPr>
            <a:xfrm flipH="1">
              <a:off x="5533491" y="3107351"/>
              <a:ext cx="3843000" cy="2188447"/>
            </a:xfrm>
            <a:custGeom>
              <a:avLst/>
              <a:gdLst/>
              <a:ahLst/>
              <a:cxnLst/>
              <a:rect l="l" t="t" r="r" b="b"/>
              <a:pathLst>
                <a:path w="36343" h="20696" extrusionOk="0">
                  <a:moveTo>
                    <a:pt x="5048" y="0"/>
                  </a:moveTo>
                  <a:cubicBezTo>
                    <a:pt x="4983" y="0"/>
                    <a:pt x="4916" y="2"/>
                    <a:pt x="4848" y="5"/>
                  </a:cubicBezTo>
                  <a:cubicBezTo>
                    <a:pt x="1030" y="163"/>
                    <a:pt x="1426" y="5074"/>
                    <a:pt x="1426" y="5074"/>
                  </a:cubicBezTo>
                  <a:cubicBezTo>
                    <a:pt x="1066" y="4534"/>
                    <a:pt x="739" y="4387"/>
                    <a:pt x="489" y="4387"/>
                  </a:cubicBezTo>
                  <a:cubicBezTo>
                    <a:pt x="189" y="4387"/>
                    <a:pt x="0" y="4599"/>
                    <a:pt x="0" y="4599"/>
                  </a:cubicBezTo>
                  <a:lnTo>
                    <a:pt x="0" y="20695"/>
                  </a:lnTo>
                  <a:lnTo>
                    <a:pt x="34774" y="20695"/>
                  </a:lnTo>
                  <a:cubicBezTo>
                    <a:pt x="34774" y="20695"/>
                    <a:pt x="36343" y="18667"/>
                    <a:pt x="34774" y="17226"/>
                  </a:cubicBezTo>
                  <a:cubicBezTo>
                    <a:pt x="34406" y="16884"/>
                    <a:pt x="33993" y="16753"/>
                    <a:pt x="33576" y="16753"/>
                  </a:cubicBezTo>
                  <a:cubicBezTo>
                    <a:pt x="32215" y="16753"/>
                    <a:pt x="30814" y="18145"/>
                    <a:pt x="30814" y="18145"/>
                  </a:cubicBezTo>
                  <a:cubicBezTo>
                    <a:pt x="30814" y="18145"/>
                    <a:pt x="35678" y="10493"/>
                    <a:pt x="29657" y="9700"/>
                  </a:cubicBezTo>
                  <a:cubicBezTo>
                    <a:pt x="29356" y="9661"/>
                    <a:pt x="29066" y="9642"/>
                    <a:pt x="28785" y="9642"/>
                  </a:cubicBezTo>
                  <a:cubicBezTo>
                    <a:pt x="23453" y="9642"/>
                    <a:pt x="21752" y="16434"/>
                    <a:pt x="21752" y="16434"/>
                  </a:cubicBezTo>
                  <a:cubicBezTo>
                    <a:pt x="21300" y="14635"/>
                    <a:pt x="20279" y="14260"/>
                    <a:pt x="19505" y="14260"/>
                  </a:cubicBezTo>
                  <a:cubicBezTo>
                    <a:pt x="18949" y="14260"/>
                    <a:pt x="18520" y="14453"/>
                    <a:pt x="18520" y="14453"/>
                  </a:cubicBezTo>
                  <a:cubicBezTo>
                    <a:pt x="18520" y="14453"/>
                    <a:pt x="23843" y="9748"/>
                    <a:pt x="20358" y="5470"/>
                  </a:cubicBezTo>
                  <a:cubicBezTo>
                    <a:pt x="19312" y="4182"/>
                    <a:pt x="18042" y="3731"/>
                    <a:pt x="16776" y="3731"/>
                  </a:cubicBezTo>
                  <a:cubicBezTo>
                    <a:pt x="13825" y="3731"/>
                    <a:pt x="10900" y="6183"/>
                    <a:pt x="10900" y="6183"/>
                  </a:cubicBezTo>
                  <a:cubicBezTo>
                    <a:pt x="10900" y="6183"/>
                    <a:pt x="11977" y="4203"/>
                    <a:pt x="10393" y="3649"/>
                  </a:cubicBezTo>
                  <a:cubicBezTo>
                    <a:pt x="10146" y="3562"/>
                    <a:pt x="9913" y="3526"/>
                    <a:pt x="9696" y="3526"/>
                  </a:cubicBezTo>
                  <a:cubicBezTo>
                    <a:pt x="8513" y="3526"/>
                    <a:pt x="7779" y="4599"/>
                    <a:pt x="7779" y="4599"/>
                  </a:cubicBezTo>
                  <a:cubicBezTo>
                    <a:pt x="7779" y="4599"/>
                    <a:pt x="8619" y="0"/>
                    <a:pt x="50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3388888" flipH="1">
              <a:off x="7922978" y="3874096"/>
              <a:ext cx="1863989" cy="1152521"/>
            </a:xfrm>
            <a:custGeom>
              <a:avLst/>
              <a:gdLst/>
              <a:ahLst/>
              <a:cxnLst/>
              <a:rect l="l" t="t" r="r" b="b"/>
              <a:pathLst>
                <a:path w="23464" h="14508" extrusionOk="0">
                  <a:moveTo>
                    <a:pt x="22082" y="1"/>
                  </a:moveTo>
                  <a:cubicBezTo>
                    <a:pt x="19735" y="1"/>
                    <a:pt x="19297" y="2530"/>
                    <a:pt x="19297" y="2530"/>
                  </a:cubicBezTo>
                  <a:cubicBezTo>
                    <a:pt x="18986" y="2504"/>
                    <a:pt x="18692" y="2492"/>
                    <a:pt x="18413" y="2492"/>
                  </a:cubicBezTo>
                  <a:cubicBezTo>
                    <a:pt x="13356" y="2492"/>
                    <a:pt x="13356" y="6491"/>
                    <a:pt x="13356" y="6491"/>
                  </a:cubicBezTo>
                  <a:cubicBezTo>
                    <a:pt x="7716" y="7489"/>
                    <a:pt x="9110" y="11339"/>
                    <a:pt x="9110" y="11339"/>
                  </a:cubicBezTo>
                  <a:cubicBezTo>
                    <a:pt x="7422" y="9436"/>
                    <a:pt x="5710" y="8844"/>
                    <a:pt x="4233" y="8844"/>
                  </a:cubicBezTo>
                  <a:cubicBezTo>
                    <a:pt x="1798" y="8844"/>
                    <a:pt x="0" y="10451"/>
                    <a:pt x="0" y="10451"/>
                  </a:cubicBezTo>
                  <a:cubicBezTo>
                    <a:pt x="653" y="10330"/>
                    <a:pt x="1275" y="10276"/>
                    <a:pt x="1864" y="10276"/>
                  </a:cubicBezTo>
                  <a:cubicBezTo>
                    <a:pt x="7068" y="10276"/>
                    <a:pt x="9791" y="14507"/>
                    <a:pt x="9791" y="14507"/>
                  </a:cubicBezTo>
                  <a:cubicBezTo>
                    <a:pt x="10092" y="8281"/>
                    <a:pt x="15051" y="7489"/>
                    <a:pt x="15051" y="7489"/>
                  </a:cubicBezTo>
                  <a:cubicBezTo>
                    <a:pt x="15637" y="3623"/>
                    <a:pt x="20485" y="3322"/>
                    <a:pt x="20485" y="3322"/>
                  </a:cubicBezTo>
                  <a:cubicBezTo>
                    <a:pt x="20691" y="756"/>
                    <a:pt x="23463" y="249"/>
                    <a:pt x="23463" y="249"/>
                  </a:cubicBezTo>
                  <a:cubicBezTo>
                    <a:pt x="22942" y="75"/>
                    <a:pt x="22484" y="1"/>
                    <a:pt x="220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85;p8"/>
          <p:cNvSpPr/>
          <p:nvPr/>
        </p:nvSpPr>
        <p:spPr>
          <a:xfrm flipH="1">
            <a:off x="7391561" y="-184725"/>
            <a:ext cx="1578207" cy="1439473"/>
          </a:xfrm>
          <a:custGeom>
            <a:avLst/>
            <a:gdLst/>
            <a:ahLst/>
            <a:cxnLst/>
            <a:rect l="l" t="t" r="r" b="b"/>
            <a:pathLst>
              <a:path w="14925" h="13613" extrusionOk="0">
                <a:moveTo>
                  <a:pt x="7463" y="0"/>
                </a:moveTo>
                <a:cubicBezTo>
                  <a:pt x="5720" y="0"/>
                  <a:pt x="3977" y="661"/>
                  <a:pt x="2647" y="1984"/>
                </a:cubicBezTo>
                <a:cubicBezTo>
                  <a:pt x="1" y="4646"/>
                  <a:pt x="1" y="8955"/>
                  <a:pt x="2647" y="11617"/>
                </a:cubicBezTo>
                <a:cubicBezTo>
                  <a:pt x="3977" y="12947"/>
                  <a:pt x="5720" y="13613"/>
                  <a:pt x="7463" y="13613"/>
                </a:cubicBezTo>
                <a:cubicBezTo>
                  <a:pt x="9205" y="13613"/>
                  <a:pt x="10948" y="12947"/>
                  <a:pt x="12279" y="11617"/>
                </a:cubicBezTo>
                <a:cubicBezTo>
                  <a:pt x="14924" y="8955"/>
                  <a:pt x="14924" y="4646"/>
                  <a:pt x="12279" y="1984"/>
                </a:cubicBezTo>
                <a:cubicBezTo>
                  <a:pt x="10948" y="661"/>
                  <a:pt x="9205" y="0"/>
                  <a:pt x="74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8"/>
          <p:cNvSpPr/>
          <p:nvPr/>
        </p:nvSpPr>
        <p:spPr>
          <a:xfrm flipH="1">
            <a:off x="5574533" y="534997"/>
            <a:ext cx="3632400" cy="765349"/>
          </a:xfrm>
          <a:custGeom>
            <a:avLst/>
            <a:gdLst/>
            <a:ahLst/>
            <a:cxnLst/>
            <a:rect l="l" t="t" r="r" b="b"/>
            <a:pathLst>
              <a:path w="25064" h="5281" extrusionOk="0">
                <a:moveTo>
                  <a:pt x="9628" y="1"/>
                </a:moveTo>
                <a:cubicBezTo>
                  <a:pt x="8350" y="1"/>
                  <a:pt x="7652" y="1605"/>
                  <a:pt x="7652" y="1605"/>
                </a:cubicBezTo>
                <a:cubicBezTo>
                  <a:pt x="7652" y="1605"/>
                  <a:pt x="7311" y="1130"/>
                  <a:pt x="6769" y="1130"/>
                </a:cubicBezTo>
                <a:cubicBezTo>
                  <a:pt x="6692" y="1130"/>
                  <a:pt x="6611" y="1140"/>
                  <a:pt x="6527" y="1161"/>
                </a:cubicBezTo>
                <a:cubicBezTo>
                  <a:pt x="5858" y="1317"/>
                  <a:pt x="6121" y="2542"/>
                  <a:pt x="6776" y="2631"/>
                </a:cubicBezTo>
                <a:lnTo>
                  <a:pt x="6776" y="2631"/>
                </a:lnTo>
                <a:cubicBezTo>
                  <a:pt x="6753" y="2629"/>
                  <a:pt x="6720" y="2627"/>
                  <a:pt x="6681" y="2627"/>
                </a:cubicBezTo>
                <a:cubicBezTo>
                  <a:pt x="6434" y="2627"/>
                  <a:pt x="5936" y="2700"/>
                  <a:pt x="6020" y="3300"/>
                </a:cubicBezTo>
                <a:cubicBezTo>
                  <a:pt x="6020" y="3300"/>
                  <a:pt x="5275" y="2921"/>
                  <a:pt x="4725" y="2921"/>
                </a:cubicBezTo>
                <a:cubicBezTo>
                  <a:pt x="4405" y="2921"/>
                  <a:pt x="4151" y="3050"/>
                  <a:pt x="4151" y="3458"/>
                </a:cubicBezTo>
                <a:cubicBezTo>
                  <a:pt x="4151" y="5106"/>
                  <a:pt x="1553" y="4647"/>
                  <a:pt x="539" y="4963"/>
                </a:cubicBezTo>
                <a:cubicBezTo>
                  <a:pt x="0" y="5106"/>
                  <a:pt x="444" y="5264"/>
                  <a:pt x="444" y="5264"/>
                </a:cubicBezTo>
                <a:lnTo>
                  <a:pt x="4547" y="5280"/>
                </a:lnTo>
                <a:lnTo>
                  <a:pt x="25063" y="5280"/>
                </a:lnTo>
                <a:cubicBezTo>
                  <a:pt x="25063" y="5280"/>
                  <a:pt x="24628" y="4242"/>
                  <a:pt x="23696" y="4242"/>
                </a:cubicBezTo>
                <a:cubicBezTo>
                  <a:pt x="23560" y="4242"/>
                  <a:pt x="23414" y="4264"/>
                  <a:pt x="23257" y="4314"/>
                </a:cubicBezTo>
                <a:cubicBezTo>
                  <a:pt x="23167" y="4343"/>
                  <a:pt x="23096" y="4356"/>
                  <a:pt x="23040" y="4356"/>
                </a:cubicBezTo>
                <a:cubicBezTo>
                  <a:pt x="22321" y="4356"/>
                  <a:pt x="24071" y="2175"/>
                  <a:pt x="21514" y="2175"/>
                </a:cubicBezTo>
                <a:cubicBezTo>
                  <a:pt x="20485" y="2175"/>
                  <a:pt x="20104" y="2682"/>
                  <a:pt x="20057" y="3300"/>
                </a:cubicBezTo>
                <a:cubicBezTo>
                  <a:pt x="20057" y="3300"/>
                  <a:pt x="20021" y="3292"/>
                  <a:pt x="19966" y="3292"/>
                </a:cubicBezTo>
                <a:cubicBezTo>
                  <a:pt x="19782" y="3292"/>
                  <a:pt x="19387" y="3386"/>
                  <a:pt x="19423" y="4203"/>
                </a:cubicBezTo>
                <a:cubicBezTo>
                  <a:pt x="19423" y="4203"/>
                  <a:pt x="18856" y="3636"/>
                  <a:pt x="18373" y="3636"/>
                </a:cubicBezTo>
                <a:cubicBezTo>
                  <a:pt x="18268" y="3636"/>
                  <a:pt x="18167" y="3663"/>
                  <a:pt x="18077" y="3728"/>
                </a:cubicBezTo>
                <a:cubicBezTo>
                  <a:pt x="17600" y="4070"/>
                  <a:pt x="17124" y="4943"/>
                  <a:pt x="16228" y="4943"/>
                </a:cubicBezTo>
                <a:cubicBezTo>
                  <a:pt x="16170" y="4943"/>
                  <a:pt x="16110" y="4939"/>
                  <a:pt x="16049" y="4932"/>
                </a:cubicBezTo>
                <a:cubicBezTo>
                  <a:pt x="15194" y="4838"/>
                  <a:pt x="14779" y="3867"/>
                  <a:pt x="14404" y="3867"/>
                </a:cubicBezTo>
                <a:cubicBezTo>
                  <a:pt x="14334" y="3867"/>
                  <a:pt x="14265" y="3901"/>
                  <a:pt x="14195" y="3981"/>
                </a:cubicBezTo>
                <a:cubicBezTo>
                  <a:pt x="14195" y="3981"/>
                  <a:pt x="13851" y="3680"/>
                  <a:pt x="13535" y="3680"/>
                </a:cubicBezTo>
                <a:cubicBezTo>
                  <a:pt x="13468" y="3680"/>
                  <a:pt x="13401" y="3694"/>
                  <a:pt x="13340" y="3728"/>
                </a:cubicBezTo>
                <a:cubicBezTo>
                  <a:pt x="13323" y="3738"/>
                  <a:pt x="13308" y="3743"/>
                  <a:pt x="13295" y="3743"/>
                </a:cubicBezTo>
                <a:cubicBezTo>
                  <a:pt x="13065" y="3743"/>
                  <a:pt x="13429" y="2166"/>
                  <a:pt x="12614" y="2166"/>
                </a:cubicBezTo>
                <a:cubicBezTo>
                  <a:pt x="12578" y="2166"/>
                  <a:pt x="12540" y="2169"/>
                  <a:pt x="12500" y="2175"/>
                </a:cubicBezTo>
                <a:cubicBezTo>
                  <a:pt x="11486" y="2349"/>
                  <a:pt x="11534" y="3411"/>
                  <a:pt x="11534" y="3411"/>
                </a:cubicBezTo>
                <a:cubicBezTo>
                  <a:pt x="11534" y="3411"/>
                  <a:pt x="11486" y="2460"/>
                  <a:pt x="11201" y="2397"/>
                </a:cubicBezTo>
                <a:cubicBezTo>
                  <a:pt x="10916" y="2349"/>
                  <a:pt x="11819" y="654"/>
                  <a:pt x="10187" y="100"/>
                </a:cubicBezTo>
                <a:cubicBezTo>
                  <a:pt x="9990" y="31"/>
                  <a:pt x="9803" y="1"/>
                  <a:pt x="962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8"/>
          <p:cNvSpPr/>
          <p:nvPr/>
        </p:nvSpPr>
        <p:spPr>
          <a:xfrm flipH="1">
            <a:off x="4249377" y="991520"/>
            <a:ext cx="555747" cy="204261"/>
          </a:xfrm>
          <a:custGeom>
            <a:avLst/>
            <a:gdLst/>
            <a:ahLst/>
            <a:cxnLst/>
            <a:rect l="l" t="t" r="r" b="b"/>
            <a:pathLst>
              <a:path w="3882" h="1427" extrusionOk="0">
                <a:moveTo>
                  <a:pt x="2345" y="1"/>
                </a:moveTo>
                <a:cubicBezTo>
                  <a:pt x="1965" y="33"/>
                  <a:pt x="1664" y="492"/>
                  <a:pt x="1664" y="492"/>
                </a:cubicBezTo>
                <a:cubicBezTo>
                  <a:pt x="1479" y="350"/>
                  <a:pt x="1317" y="302"/>
                  <a:pt x="1183" y="302"/>
                </a:cubicBezTo>
                <a:cubicBezTo>
                  <a:pt x="915" y="302"/>
                  <a:pt x="761" y="492"/>
                  <a:pt x="761" y="492"/>
                </a:cubicBezTo>
                <a:lnTo>
                  <a:pt x="1252" y="714"/>
                </a:lnTo>
                <a:cubicBezTo>
                  <a:pt x="1190" y="701"/>
                  <a:pt x="1126" y="696"/>
                  <a:pt x="1063" y="696"/>
                </a:cubicBezTo>
                <a:cubicBezTo>
                  <a:pt x="884" y="696"/>
                  <a:pt x="703" y="743"/>
                  <a:pt x="539" y="825"/>
                </a:cubicBezTo>
                <a:cubicBezTo>
                  <a:pt x="32" y="1126"/>
                  <a:pt x="0" y="1427"/>
                  <a:pt x="0" y="1427"/>
                </a:cubicBezTo>
                <a:lnTo>
                  <a:pt x="1378" y="1031"/>
                </a:lnTo>
                <a:cubicBezTo>
                  <a:pt x="1489" y="1170"/>
                  <a:pt x="1708" y="1208"/>
                  <a:pt x="1911" y="1208"/>
                </a:cubicBezTo>
                <a:cubicBezTo>
                  <a:pt x="2146" y="1208"/>
                  <a:pt x="2361" y="1158"/>
                  <a:pt x="2361" y="1158"/>
                </a:cubicBezTo>
                <a:lnTo>
                  <a:pt x="2899" y="1427"/>
                </a:lnTo>
                <a:cubicBezTo>
                  <a:pt x="3105" y="1379"/>
                  <a:pt x="3264" y="1237"/>
                  <a:pt x="3295" y="1047"/>
                </a:cubicBezTo>
                <a:lnTo>
                  <a:pt x="2598" y="952"/>
                </a:lnTo>
                <a:lnTo>
                  <a:pt x="2329" y="777"/>
                </a:lnTo>
                <a:cubicBezTo>
                  <a:pt x="2376" y="540"/>
                  <a:pt x="3882" y="144"/>
                  <a:pt x="3882" y="144"/>
                </a:cubicBezTo>
                <a:cubicBezTo>
                  <a:pt x="3359" y="64"/>
                  <a:pt x="2852" y="17"/>
                  <a:pt x="23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8"/>
          <p:cNvSpPr/>
          <p:nvPr/>
        </p:nvSpPr>
        <p:spPr>
          <a:xfrm flipH="1">
            <a:off x="7471324" y="2867748"/>
            <a:ext cx="511651" cy="460401"/>
          </a:xfrm>
          <a:custGeom>
            <a:avLst/>
            <a:gdLst/>
            <a:ahLst/>
            <a:cxnLst/>
            <a:rect l="l" t="t" r="r" b="b"/>
            <a:pathLst>
              <a:path w="1427" h="1284" extrusionOk="0">
                <a:moveTo>
                  <a:pt x="0" y="1"/>
                </a:moveTo>
                <a:lnTo>
                  <a:pt x="476" y="824"/>
                </a:lnTo>
                <a:lnTo>
                  <a:pt x="95" y="1030"/>
                </a:lnTo>
                <a:cubicBezTo>
                  <a:pt x="95" y="1030"/>
                  <a:pt x="238" y="1252"/>
                  <a:pt x="396" y="1268"/>
                </a:cubicBezTo>
                <a:lnTo>
                  <a:pt x="602" y="935"/>
                </a:lnTo>
                <a:lnTo>
                  <a:pt x="1426" y="1284"/>
                </a:lnTo>
                <a:cubicBezTo>
                  <a:pt x="1315" y="1046"/>
                  <a:pt x="1125" y="872"/>
                  <a:pt x="887" y="809"/>
                </a:cubicBezTo>
                <a:lnTo>
                  <a:pt x="967" y="587"/>
                </a:lnTo>
                <a:cubicBezTo>
                  <a:pt x="967" y="587"/>
                  <a:pt x="930" y="577"/>
                  <a:pt x="883" y="577"/>
                </a:cubicBezTo>
                <a:cubicBezTo>
                  <a:pt x="829" y="577"/>
                  <a:pt x="763" y="590"/>
                  <a:pt x="729" y="650"/>
                </a:cubicBezTo>
                <a:cubicBezTo>
                  <a:pt x="729" y="650"/>
                  <a:pt x="491" y="80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8"/>
          <p:cNvSpPr/>
          <p:nvPr/>
        </p:nvSpPr>
        <p:spPr>
          <a:xfrm flipH="1">
            <a:off x="-22" y="3501134"/>
            <a:ext cx="4088915" cy="1700987"/>
          </a:xfrm>
          <a:custGeom>
            <a:avLst/>
            <a:gdLst/>
            <a:ahLst/>
            <a:cxnLst/>
            <a:rect l="l" t="t" r="r" b="b"/>
            <a:pathLst>
              <a:path w="53089" h="22085" extrusionOk="0">
                <a:moveTo>
                  <a:pt x="53089" y="0"/>
                </a:moveTo>
                <a:lnTo>
                  <a:pt x="53089" y="0"/>
                </a:lnTo>
                <a:cubicBezTo>
                  <a:pt x="52202" y="95"/>
                  <a:pt x="51489" y="776"/>
                  <a:pt x="51362" y="1664"/>
                </a:cubicBezTo>
                <a:cubicBezTo>
                  <a:pt x="51362" y="1664"/>
                  <a:pt x="49969" y="253"/>
                  <a:pt x="47730" y="253"/>
                </a:cubicBezTo>
                <a:cubicBezTo>
                  <a:pt x="46967" y="253"/>
                  <a:pt x="46105" y="417"/>
                  <a:pt x="45168" y="856"/>
                </a:cubicBezTo>
                <a:cubicBezTo>
                  <a:pt x="41460" y="2567"/>
                  <a:pt x="42728" y="7525"/>
                  <a:pt x="42728" y="7525"/>
                </a:cubicBezTo>
                <a:cubicBezTo>
                  <a:pt x="42151" y="7304"/>
                  <a:pt x="41545" y="7198"/>
                  <a:pt x="40940" y="7198"/>
                </a:cubicBezTo>
                <a:cubicBezTo>
                  <a:pt x="40765" y="7198"/>
                  <a:pt x="40589" y="7207"/>
                  <a:pt x="40415" y="7224"/>
                </a:cubicBezTo>
                <a:cubicBezTo>
                  <a:pt x="37563" y="7414"/>
                  <a:pt x="37500" y="9205"/>
                  <a:pt x="37500" y="9205"/>
                </a:cubicBezTo>
                <a:cubicBezTo>
                  <a:pt x="37500" y="9205"/>
                  <a:pt x="35955" y="8672"/>
                  <a:pt x="34017" y="8672"/>
                </a:cubicBezTo>
                <a:cubicBezTo>
                  <a:pt x="32416" y="8672"/>
                  <a:pt x="30546" y="9035"/>
                  <a:pt x="29056" y="10361"/>
                </a:cubicBezTo>
                <a:cubicBezTo>
                  <a:pt x="25745" y="13292"/>
                  <a:pt x="27867" y="15827"/>
                  <a:pt x="27867" y="15827"/>
                </a:cubicBezTo>
                <a:cubicBezTo>
                  <a:pt x="27308" y="15702"/>
                  <a:pt x="26826" y="15650"/>
                  <a:pt x="26410" y="15650"/>
                </a:cubicBezTo>
                <a:cubicBezTo>
                  <a:pt x="24127" y="15650"/>
                  <a:pt x="23843" y="17237"/>
                  <a:pt x="23843" y="17237"/>
                </a:cubicBezTo>
                <a:lnTo>
                  <a:pt x="22909" y="16983"/>
                </a:lnTo>
                <a:cubicBezTo>
                  <a:pt x="24067" y="14454"/>
                  <a:pt x="21435" y="14194"/>
                  <a:pt x="20304" y="14194"/>
                </a:cubicBezTo>
                <a:cubicBezTo>
                  <a:pt x="20012" y="14194"/>
                  <a:pt x="19819" y="14211"/>
                  <a:pt x="19819" y="14211"/>
                </a:cubicBezTo>
                <a:cubicBezTo>
                  <a:pt x="19819" y="14211"/>
                  <a:pt x="23241" y="12880"/>
                  <a:pt x="21530" y="10314"/>
                </a:cubicBezTo>
                <a:cubicBezTo>
                  <a:pt x="20397" y="8604"/>
                  <a:pt x="18820" y="8165"/>
                  <a:pt x="17437" y="8165"/>
                </a:cubicBezTo>
                <a:cubicBezTo>
                  <a:pt x="16731" y="8165"/>
                  <a:pt x="16077" y="8279"/>
                  <a:pt x="15558" y="8397"/>
                </a:cubicBezTo>
                <a:cubicBezTo>
                  <a:pt x="13657" y="8840"/>
                  <a:pt x="9728" y="10932"/>
                  <a:pt x="10995" y="14575"/>
                </a:cubicBezTo>
                <a:cubicBezTo>
                  <a:pt x="10434" y="13993"/>
                  <a:pt x="9668" y="13681"/>
                  <a:pt x="8894" y="13681"/>
                </a:cubicBezTo>
                <a:cubicBezTo>
                  <a:pt x="8466" y="13681"/>
                  <a:pt x="8036" y="13776"/>
                  <a:pt x="7637" y="13973"/>
                </a:cubicBezTo>
                <a:cubicBezTo>
                  <a:pt x="5656" y="14876"/>
                  <a:pt x="6147" y="16540"/>
                  <a:pt x="7130" y="17237"/>
                </a:cubicBezTo>
                <a:cubicBezTo>
                  <a:pt x="7130" y="17237"/>
                  <a:pt x="0" y="17300"/>
                  <a:pt x="0" y="22085"/>
                </a:cubicBezTo>
                <a:lnTo>
                  <a:pt x="53073" y="22085"/>
                </a:lnTo>
                <a:lnTo>
                  <a:pt x="5308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" name="Google Shape;90;p8"/>
          <p:cNvGrpSpPr/>
          <p:nvPr/>
        </p:nvGrpSpPr>
        <p:grpSpPr>
          <a:xfrm>
            <a:off x="5059477" y="3501153"/>
            <a:ext cx="4084575" cy="1700948"/>
            <a:chOff x="5059477" y="3501153"/>
            <a:chExt cx="4084575" cy="1700948"/>
          </a:xfrm>
        </p:grpSpPr>
        <p:sp>
          <p:nvSpPr>
            <p:cNvPr id="91" name="Google Shape;91;p8"/>
            <p:cNvSpPr/>
            <p:nvPr/>
          </p:nvSpPr>
          <p:spPr>
            <a:xfrm>
              <a:off x="5059477" y="3501153"/>
              <a:ext cx="4084575" cy="1700948"/>
            </a:xfrm>
            <a:custGeom>
              <a:avLst/>
              <a:gdLst/>
              <a:ahLst/>
              <a:cxnLst/>
              <a:rect l="l" t="t" r="r" b="b"/>
              <a:pathLst>
                <a:path w="53074" h="22101" extrusionOk="0">
                  <a:moveTo>
                    <a:pt x="53058" y="0"/>
                  </a:moveTo>
                  <a:cubicBezTo>
                    <a:pt x="52186" y="95"/>
                    <a:pt x="51473" y="792"/>
                    <a:pt x="51347" y="1664"/>
                  </a:cubicBezTo>
                  <a:cubicBezTo>
                    <a:pt x="51347" y="1664"/>
                    <a:pt x="49952" y="260"/>
                    <a:pt x="47703" y="260"/>
                  </a:cubicBezTo>
                  <a:cubicBezTo>
                    <a:pt x="46939" y="260"/>
                    <a:pt x="46076" y="422"/>
                    <a:pt x="45136" y="856"/>
                  </a:cubicBezTo>
                  <a:cubicBezTo>
                    <a:pt x="41445" y="2583"/>
                    <a:pt x="42712" y="7525"/>
                    <a:pt x="42712" y="7525"/>
                  </a:cubicBezTo>
                  <a:cubicBezTo>
                    <a:pt x="42135" y="7304"/>
                    <a:pt x="41530" y="7198"/>
                    <a:pt x="40918" y="7198"/>
                  </a:cubicBezTo>
                  <a:cubicBezTo>
                    <a:pt x="40740" y="7198"/>
                    <a:pt x="40562" y="7207"/>
                    <a:pt x="40384" y="7224"/>
                  </a:cubicBezTo>
                  <a:cubicBezTo>
                    <a:pt x="37548" y="7430"/>
                    <a:pt x="37484" y="9205"/>
                    <a:pt x="37484" y="9205"/>
                  </a:cubicBezTo>
                  <a:cubicBezTo>
                    <a:pt x="37484" y="9205"/>
                    <a:pt x="35948" y="8675"/>
                    <a:pt x="34016" y="8675"/>
                  </a:cubicBezTo>
                  <a:cubicBezTo>
                    <a:pt x="32412" y="8675"/>
                    <a:pt x="30535" y="9040"/>
                    <a:pt x="29040" y="10377"/>
                  </a:cubicBezTo>
                  <a:cubicBezTo>
                    <a:pt x="25745" y="13308"/>
                    <a:pt x="27852" y="15827"/>
                    <a:pt x="27852" y="15827"/>
                  </a:cubicBezTo>
                  <a:cubicBezTo>
                    <a:pt x="27293" y="15703"/>
                    <a:pt x="26811" y="15650"/>
                    <a:pt x="26395" y="15650"/>
                  </a:cubicBezTo>
                  <a:cubicBezTo>
                    <a:pt x="24112" y="15650"/>
                    <a:pt x="23828" y="17237"/>
                    <a:pt x="23828" y="17237"/>
                  </a:cubicBezTo>
                  <a:lnTo>
                    <a:pt x="22893" y="16984"/>
                  </a:lnTo>
                  <a:cubicBezTo>
                    <a:pt x="24051" y="14454"/>
                    <a:pt x="21409" y="14194"/>
                    <a:pt x="20275" y="14194"/>
                  </a:cubicBezTo>
                  <a:cubicBezTo>
                    <a:pt x="19981" y="14194"/>
                    <a:pt x="19788" y="14211"/>
                    <a:pt x="19788" y="14211"/>
                  </a:cubicBezTo>
                  <a:cubicBezTo>
                    <a:pt x="19788" y="14211"/>
                    <a:pt x="23226" y="12912"/>
                    <a:pt x="21515" y="10330"/>
                  </a:cubicBezTo>
                  <a:cubicBezTo>
                    <a:pt x="20388" y="8628"/>
                    <a:pt x="18821" y="8185"/>
                    <a:pt x="17438" y="8185"/>
                  </a:cubicBezTo>
                  <a:cubicBezTo>
                    <a:pt x="16722" y="8185"/>
                    <a:pt x="16056" y="8304"/>
                    <a:pt x="15527" y="8428"/>
                  </a:cubicBezTo>
                  <a:cubicBezTo>
                    <a:pt x="13625" y="8856"/>
                    <a:pt x="9697" y="10963"/>
                    <a:pt x="10964" y="14607"/>
                  </a:cubicBezTo>
                  <a:lnTo>
                    <a:pt x="10964" y="14607"/>
                  </a:lnTo>
                  <a:cubicBezTo>
                    <a:pt x="10964" y="14607"/>
                    <a:pt x="10154" y="13703"/>
                    <a:pt x="8875" y="13703"/>
                  </a:cubicBezTo>
                  <a:cubicBezTo>
                    <a:pt x="8495" y="13703"/>
                    <a:pt x="8074" y="13783"/>
                    <a:pt x="7621" y="13989"/>
                  </a:cubicBezTo>
                  <a:cubicBezTo>
                    <a:pt x="5641" y="14908"/>
                    <a:pt x="6132" y="16572"/>
                    <a:pt x="7130" y="17253"/>
                  </a:cubicBezTo>
                  <a:cubicBezTo>
                    <a:pt x="7130" y="17253"/>
                    <a:pt x="1" y="17332"/>
                    <a:pt x="1" y="22101"/>
                  </a:cubicBezTo>
                  <a:lnTo>
                    <a:pt x="53073" y="22101"/>
                  </a:lnTo>
                  <a:lnTo>
                    <a:pt x="530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7391552" y="4351448"/>
              <a:ext cx="916461" cy="660369"/>
            </a:xfrm>
            <a:custGeom>
              <a:avLst/>
              <a:gdLst/>
              <a:ahLst/>
              <a:cxnLst/>
              <a:rect l="l" t="t" r="r" b="b"/>
              <a:pathLst>
                <a:path w="11899" h="8574" extrusionOk="0">
                  <a:moveTo>
                    <a:pt x="9826" y="0"/>
                  </a:moveTo>
                  <a:cubicBezTo>
                    <a:pt x="7951" y="0"/>
                    <a:pt x="8381" y="2410"/>
                    <a:pt x="8381" y="2410"/>
                  </a:cubicBezTo>
                  <a:cubicBezTo>
                    <a:pt x="8381" y="2410"/>
                    <a:pt x="7994" y="1842"/>
                    <a:pt x="7375" y="1842"/>
                  </a:cubicBezTo>
                  <a:cubicBezTo>
                    <a:pt x="7263" y="1842"/>
                    <a:pt x="7144" y="1860"/>
                    <a:pt x="7019" y="1903"/>
                  </a:cubicBezTo>
                  <a:cubicBezTo>
                    <a:pt x="6195" y="2204"/>
                    <a:pt x="6765" y="3234"/>
                    <a:pt x="6765" y="3234"/>
                  </a:cubicBezTo>
                  <a:cubicBezTo>
                    <a:pt x="6765" y="3234"/>
                    <a:pt x="5233" y="1951"/>
                    <a:pt x="3689" y="1951"/>
                  </a:cubicBezTo>
                  <a:cubicBezTo>
                    <a:pt x="3030" y="1951"/>
                    <a:pt x="2368" y="2185"/>
                    <a:pt x="1822" y="2854"/>
                  </a:cubicBezTo>
                  <a:cubicBezTo>
                    <a:pt x="0" y="5088"/>
                    <a:pt x="2773" y="7528"/>
                    <a:pt x="2773" y="7528"/>
                  </a:cubicBezTo>
                  <a:cubicBezTo>
                    <a:pt x="2773" y="7528"/>
                    <a:pt x="2556" y="7430"/>
                    <a:pt x="2272" y="7430"/>
                  </a:cubicBezTo>
                  <a:cubicBezTo>
                    <a:pt x="1870" y="7430"/>
                    <a:pt x="1335" y="7626"/>
                    <a:pt x="1094" y="8573"/>
                  </a:cubicBezTo>
                  <a:cubicBezTo>
                    <a:pt x="1575" y="8049"/>
                    <a:pt x="2247" y="7753"/>
                    <a:pt x="2951" y="7753"/>
                  </a:cubicBezTo>
                  <a:cubicBezTo>
                    <a:pt x="3034" y="7753"/>
                    <a:pt x="3117" y="7757"/>
                    <a:pt x="3201" y="7765"/>
                  </a:cubicBezTo>
                  <a:cubicBezTo>
                    <a:pt x="3201" y="7765"/>
                    <a:pt x="2123" y="5927"/>
                    <a:pt x="3201" y="4201"/>
                  </a:cubicBezTo>
                  <a:cubicBezTo>
                    <a:pt x="3636" y="3496"/>
                    <a:pt x="4385" y="3286"/>
                    <a:pt x="5123" y="3286"/>
                  </a:cubicBezTo>
                  <a:cubicBezTo>
                    <a:pt x="6210" y="3286"/>
                    <a:pt x="7272" y="3741"/>
                    <a:pt x="7272" y="3741"/>
                  </a:cubicBezTo>
                  <a:cubicBezTo>
                    <a:pt x="7272" y="3741"/>
                    <a:pt x="7114" y="2806"/>
                    <a:pt x="7557" y="2553"/>
                  </a:cubicBezTo>
                  <a:cubicBezTo>
                    <a:pt x="7612" y="2525"/>
                    <a:pt x="7669" y="2513"/>
                    <a:pt x="7728" y="2513"/>
                  </a:cubicBezTo>
                  <a:cubicBezTo>
                    <a:pt x="8168" y="2513"/>
                    <a:pt x="8698" y="3203"/>
                    <a:pt x="8698" y="3203"/>
                  </a:cubicBezTo>
                  <a:cubicBezTo>
                    <a:pt x="8698" y="3203"/>
                    <a:pt x="9142" y="1713"/>
                    <a:pt x="9997" y="1523"/>
                  </a:cubicBezTo>
                  <a:cubicBezTo>
                    <a:pt x="10057" y="1508"/>
                    <a:pt x="10118" y="1502"/>
                    <a:pt x="10178" y="1502"/>
                  </a:cubicBezTo>
                  <a:cubicBezTo>
                    <a:pt x="10957" y="1502"/>
                    <a:pt x="11708" y="2648"/>
                    <a:pt x="11708" y="2648"/>
                  </a:cubicBezTo>
                  <a:cubicBezTo>
                    <a:pt x="11708" y="2648"/>
                    <a:pt x="11898" y="82"/>
                    <a:pt x="9918" y="2"/>
                  </a:cubicBezTo>
                  <a:cubicBezTo>
                    <a:pt x="9887" y="1"/>
                    <a:pt x="9856" y="0"/>
                    <a:pt x="9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/>
          <p:nvPr/>
        </p:nvSpPr>
        <p:spPr>
          <a:xfrm flipH="1">
            <a:off x="960774" y="2571752"/>
            <a:ext cx="555751" cy="355842"/>
          </a:xfrm>
          <a:custGeom>
            <a:avLst/>
            <a:gdLst/>
            <a:ahLst/>
            <a:cxnLst/>
            <a:rect l="l" t="t" r="r" b="b"/>
            <a:pathLst>
              <a:path w="2599" h="1664" extrusionOk="0">
                <a:moveTo>
                  <a:pt x="1" y="0"/>
                </a:moveTo>
                <a:lnTo>
                  <a:pt x="1" y="0"/>
                </a:lnTo>
                <a:cubicBezTo>
                  <a:pt x="112" y="269"/>
                  <a:pt x="254" y="523"/>
                  <a:pt x="429" y="745"/>
                </a:cubicBezTo>
                <a:cubicBezTo>
                  <a:pt x="539" y="887"/>
                  <a:pt x="666" y="1014"/>
                  <a:pt x="825" y="1125"/>
                </a:cubicBezTo>
                <a:lnTo>
                  <a:pt x="318" y="1125"/>
                </a:lnTo>
                <a:cubicBezTo>
                  <a:pt x="318" y="1125"/>
                  <a:pt x="191" y="1553"/>
                  <a:pt x="856" y="1664"/>
                </a:cubicBezTo>
                <a:lnTo>
                  <a:pt x="1189" y="1410"/>
                </a:lnTo>
                <a:cubicBezTo>
                  <a:pt x="1189" y="1410"/>
                  <a:pt x="1650" y="1584"/>
                  <a:pt x="2120" y="1584"/>
                </a:cubicBezTo>
                <a:cubicBezTo>
                  <a:pt x="2285" y="1584"/>
                  <a:pt x="2451" y="1563"/>
                  <a:pt x="2599" y="1505"/>
                </a:cubicBezTo>
                <a:cubicBezTo>
                  <a:pt x="2282" y="1315"/>
                  <a:pt x="1918" y="1188"/>
                  <a:pt x="1537" y="1141"/>
                </a:cubicBezTo>
                <a:lnTo>
                  <a:pt x="1807" y="982"/>
                </a:lnTo>
                <a:cubicBezTo>
                  <a:pt x="1743" y="903"/>
                  <a:pt x="1652" y="864"/>
                  <a:pt x="1563" y="864"/>
                </a:cubicBezTo>
                <a:cubicBezTo>
                  <a:pt x="1474" y="864"/>
                  <a:pt x="1387" y="903"/>
                  <a:pt x="1332" y="982"/>
                </a:cubicBezTo>
                <a:cubicBezTo>
                  <a:pt x="1268" y="761"/>
                  <a:pt x="1110" y="570"/>
                  <a:pt x="904" y="475"/>
                </a:cubicBezTo>
                <a:cubicBezTo>
                  <a:pt x="587" y="333"/>
                  <a:pt x="286" y="190"/>
                  <a:pt x="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title"/>
          </p:nvPr>
        </p:nvSpPr>
        <p:spPr>
          <a:xfrm>
            <a:off x="1752450" y="1405050"/>
            <a:ext cx="5639100" cy="233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9"/>
          <p:cNvGrpSpPr/>
          <p:nvPr/>
        </p:nvGrpSpPr>
        <p:grpSpPr>
          <a:xfrm>
            <a:off x="7017457" y="98431"/>
            <a:ext cx="2513890" cy="2854154"/>
            <a:chOff x="652975" y="879525"/>
            <a:chExt cx="838075" cy="951575"/>
          </a:xfrm>
        </p:grpSpPr>
        <p:sp>
          <p:nvSpPr>
            <p:cNvPr id="97" name="Google Shape;97;p9"/>
            <p:cNvSpPr/>
            <p:nvPr/>
          </p:nvSpPr>
          <p:spPr>
            <a:xfrm>
              <a:off x="653750" y="1109175"/>
              <a:ext cx="361625" cy="332250"/>
            </a:xfrm>
            <a:custGeom>
              <a:avLst/>
              <a:gdLst/>
              <a:ahLst/>
              <a:cxnLst/>
              <a:rect l="l" t="t" r="r" b="b"/>
              <a:pathLst>
                <a:path w="14465" h="13290" extrusionOk="0">
                  <a:moveTo>
                    <a:pt x="10359" y="0"/>
                  </a:moveTo>
                  <a:cubicBezTo>
                    <a:pt x="9828" y="0"/>
                    <a:pt x="9234" y="108"/>
                    <a:pt x="8572" y="360"/>
                  </a:cubicBezTo>
                  <a:cubicBezTo>
                    <a:pt x="8572" y="360"/>
                    <a:pt x="10789" y="2214"/>
                    <a:pt x="10504" y="2325"/>
                  </a:cubicBezTo>
                  <a:cubicBezTo>
                    <a:pt x="10497" y="2327"/>
                    <a:pt x="10488" y="2328"/>
                    <a:pt x="10479" y="2328"/>
                  </a:cubicBezTo>
                  <a:cubicBezTo>
                    <a:pt x="10127" y="2328"/>
                    <a:pt x="8476" y="758"/>
                    <a:pt x="7596" y="758"/>
                  </a:cubicBezTo>
                  <a:cubicBezTo>
                    <a:pt x="7549" y="758"/>
                    <a:pt x="7505" y="763"/>
                    <a:pt x="7463" y="772"/>
                  </a:cubicBezTo>
                  <a:cubicBezTo>
                    <a:pt x="6607" y="946"/>
                    <a:pt x="6354" y="1184"/>
                    <a:pt x="6354" y="1184"/>
                  </a:cubicBezTo>
                  <a:cubicBezTo>
                    <a:pt x="6354" y="1184"/>
                    <a:pt x="9966" y="2515"/>
                    <a:pt x="9348" y="3006"/>
                  </a:cubicBezTo>
                  <a:cubicBezTo>
                    <a:pt x="9284" y="3057"/>
                    <a:pt x="9204" y="3079"/>
                    <a:pt x="9111" y="3079"/>
                  </a:cubicBezTo>
                  <a:cubicBezTo>
                    <a:pt x="8382" y="3079"/>
                    <a:pt x="6839" y="1702"/>
                    <a:pt x="5813" y="1702"/>
                  </a:cubicBezTo>
                  <a:cubicBezTo>
                    <a:pt x="5701" y="1702"/>
                    <a:pt x="5596" y="1718"/>
                    <a:pt x="5498" y="1754"/>
                  </a:cubicBezTo>
                  <a:cubicBezTo>
                    <a:pt x="4389" y="2166"/>
                    <a:pt x="1759" y="3941"/>
                    <a:pt x="1759" y="3941"/>
                  </a:cubicBezTo>
                  <a:cubicBezTo>
                    <a:pt x="1759" y="3941"/>
                    <a:pt x="5641" y="4701"/>
                    <a:pt x="5213" y="5145"/>
                  </a:cubicBezTo>
                  <a:cubicBezTo>
                    <a:pt x="5153" y="5202"/>
                    <a:pt x="5042" y="5226"/>
                    <a:pt x="4892" y="5226"/>
                  </a:cubicBezTo>
                  <a:cubicBezTo>
                    <a:pt x="4179" y="5226"/>
                    <a:pt x="2597" y="4688"/>
                    <a:pt x="1619" y="4688"/>
                  </a:cubicBezTo>
                  <a:cubicBezTo>
                    <a:pt x="1272" y="4688"/>
                    <a:pt x="1001" y="4756"/>
                    <a:pt x="872" y="4939"/>
                  </a:cubicBezTo>
                  <a:cubicBezTo>
                    <a:pt x="286" y="5747"/>
                    <a:pt x="1" y="8186"/>
                    <a:pt x="1" y="8186"/>
                  </a:cubicBezTo>
                  <a:cubicBezTo>
                    <a:pt x="1" y="8186"/>
                    <a:pt x="1515" y="7492"/>
                    <a:pt x="2171" y="7492"/>
                  </a:cubicBezTo>
                  <a:cubicBezTo>
                    <a:pt x="2319" y="7492"/>
                    <a:pt x="2424" y="7528"/>
                    <a:pt x="2456" y="7616"/>
                  </a:cubicBezTo>
                  <a:cubicBezTo>
                    <a:pt x="2631" y="8076"/>
                    <a:pt x="460" y="8884"/>
                    <a:pt x="365" y="9185"/>
                  </a:cubicBezTo>
                  <a:cubicBezTo>
                    <a:pt x="286" y="9470"/>
                    <a:pt x="1601" y="11450"/>
                    <a:pt x="1791" y="13050"/>
                  </a:cubicBezTo>
                  <a:cubicBezTo>
                    <a:pt x="1810" y="13214"/>
                    <a:pt x="1833" y="13290"/>
                    <a:pt x="1863" y="13290"/>
                  </a:cubicBezTo>
                  <a:cubicBezTo>
                    <a:pt x="2125" y="13290"/>
                    <a:pt x="2954" y="7541"/>
                    <a:pt x="7304" y="5224"/>
                  </a:cubicBezTo>
                  <a:cubicBezTo>
                    <a:pt x="10379" y="3586"/>
                    <a:pt x="12013" y="3287"/>
                    <a:pt x="12798" y="3287"/>
                  </a:cubicBezTo>
                  <a:cubicBezTo>
                    <a:pt x="13250" y="3287"/>
                    <a:pt x="13419" y="3386"/>
                    <a:pt x="13419" y="3386"/>
                  </a:cubicBezTo>
                  <a:lnTo>
                    <a:pt x="11994" y="4036"/>
                  </a:lnTo>
                  <a:lnTo>
                    <a:pt x="14465" y="3861"/>
                  </a:lnTo>
                  <a:cubicBezTo>
                    <a:pt x="14465" y="3861"/>
                    <a:pt x="13535" y="0"/>
                    <a:pt x="103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871200" y="1180350"/>
              <a:ext cx="172300" cy="472975"/>
            </a:xfrm>
            <a:custGeom>
              <a:avLst/>
              <a:gdLst/>
              <a:ahLst/>
              <a:cxnLst/>
              <a:rect l="l" t="t" r="r" b="b"/>
              <a:pathLst>
                <a:path w="6892" h="18919" extrusionOk="0">
                  <a:moveTo>
                    <a:pt x="6106" y="0"/>
                  </a:moveTo>
                  <a:cubicBezTo>
                    <a:pt x="5666" y="0"/>
                    <a:pt x="3360" y="39"/>
                    <a:pt x="2630" y="840"/>
                  </a:cubicBezTo>
                  <a:cubicBezTo>
                    <a:pt x="1822" y="1727"/>
                    <a:pt x="1078" y="3502"/>
                    <a:pt x="1078" y="3502"/>
                  </a:cubicBezTo>
                  <a:cubicBezTo>
                    <a:pt x="1078" y="3502"/>
                    <a:pt x="2540" y="3060"/>
                    <a:pt x="3222" y="3060"/>
                  </a:cubicBezTo>
                  <a:cubicBezTo>
                    <a:pt x="3435" y="3060"/>
                    <a:pt x="3572" y="3103"/>
                    <a:pt x="3565" y="3217"/>
                  </a:cubicBezTo>
                  <a:cubicBezTo>
                    <a:pt x="3549" y="3692"/>
                    <a:pt x="777" y="3581"/>
                    <a:pt x="745" y="4801"/>
                  </a:cubicBezTo>
                  <a:cubicBezTo>
                    <a:pt x="761" y="5403"/>
                    <a:pt x="697" y="6005"/>
                    <a:pt x="571" y="6591"/>
                  </a:cubicBezTo>
                  <a:cubicBezTo>
                    <a:pt x="571" y="6591"/>
                    <a:pt x="3212" y="4784"/>
                    <a:pt x="3832" y="4784"/>
                  </a:cubicBezTo>
                  <a:cubicBezTo>
                    <a:pt x="3911" y="4784"/>
                    <a:pt x="3957" y="4814"/>
                    <a:pt x="3961" y="4880"/>
                  </a:cubicBezTo>
                  <a:cubicBezTo>
                    <a:pt x="3993" y="5466"/>
                    <a:pt x="681" y="7146"/>
                    <a:pt x="396" y="7985"/>
                  </a:cubicBezTo>
                  <a:cubicBezTo>
                    <a:pt x="111" y="8825"/>
                    <a:pt x="0" y="11993"/>
                    <a:pt x="444" y="13166"/>
                  </a:cubicBezTo>
                  <a:cubicBezTo>
                    <a:pt x="486" y="13282"/>
                    <a:pt x="539" y="13333"/>
                    <a:pt x="601" y="13333"/>
                  </a:cubicBezTo>
                  <a:cubicBezTo>
                    <a:pt x="1100" y="13333"/>
                    <a:pt x="2182" y="10016"/>
                    <a:pt x="2930" y="10016"/>
                  </a:cubicBezTo>
                  <a:cubicBezTo>
                    <a:pt x="3033" y="10016"/>
                    <a:pt x="3129" y="10078"/>
                    <a:pt x="3216" y="10219"/>
                  </a:cubicBezTo>
                  <a:cubicBezTo>
                    <a:pt x="4024" y="11518"/>
                    <a:pt x="507" y="12611"/>
                    <a:pt x="1188" y="14497"/>
                  </a:cubicBezTo>
                  <a:cubicBezTo>
                    <a:pt x="1886" y="16366"/>
                    <a:pt x="4278" y="18758"/>
                    <a:pt x="5117" y="18917"/>
                  </a:cubicBezTo>
                  <a:cubicBezTo>
                    <a:pt x="5125" y="18918"/>
                    <a:pt x="5132" y="18919"/>
                    <a:pt x="5139" y="18919"/>
                  </a:cubicBezTo>
                  <a:cubicBezTo>
                    <a:pt x="5884" y="18919"/>
                    <a:pt x="2871" y="10637"/>
                    <a:pt x="4864" y="6211"/>
                  </a:cubicBezTo>
                  <a:cubicBezTo>
                    <a:pt x="6892" y="1727"/>
                    <a:pt x="6179" y="1"/>
                    <a:pt x="6179" y="1"/>
                  </a:cubicBezTo>
                  <a:cubicBezTo>
                    <a:pt x="6179" y="1"/>
                    <a:pt x="6153" y="0"/>
                    <a:pt x="61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974175" y="1171250"/>
              <a:ext cx="207950" cy="334625"/>
            </a:xfrm>
            <a:custGeom>
              <a:avLst/>
              <a:gdLst/>
              <a:ahLst/>
              <a:cxnLst/>
              <a:rect l="l" t="t" r="r" b="b"/>
              <a:pathLst>
                <a:path w="8318" h="13385" extrusionOk="0">
                  <a:moveTo>
                    <a:pt x="3216" y="0"/>
                  </a:moveTo>
                  <a:cubicBezTo>
                    <a:pt x="3216" y="0"/>
                    <a:pt x="0" y="143"/>
                    <a:pt x="634" y="4959"/>
                  </a:cubicBezTo>
                  <a:cubicBezTo>
                    <a:pt x="634" y="4959"/>
                    <a:pt x="1813" y="3887"/>
                    <a:pt x="2249" y="3887"/>
                  </a:cubicBezTo>
                  <a:cubicBezTo>
                    <a:pt x="2287" y="3887"/>
                    <a:pt x="2320" y="3895"/>
                    <a:pt x="2345" y="3913"/>
                  </a:cubicBezTo>
                  <a:cubicBezTo>
                    <a:pt x="2662" y="4135"/>
                    <a:pt x="808" y="4674"/>
                    <a:pt x="888" y="5640"/>
                  </a:cubicBezTo>
                  <a:cubicBezTo>
                    <a:pt x="983" y="6607"/>
                    <a:pt x="1030" y="7129"/>
                    <a:pt x="1030" y="7129"/>
                  </a:cubicBezTo>
                  <a:cubicBezTo>
                    <a:pt x="1030" y="7129"/>
                    <a:pt x="2246" y="4952"/>
                    <a:pt x="2661" y="4952"/>
                  </a:cubicBezTo>
                  <a:cubicBezTo>
                    <a:pt x="2685" y="4952"/>
                    <a:pt x="2707" y="4959"/>
                    <a:pt x="2725" y="4975"/>
                  </a:cubicBezTo>
                  <a:cubicBezTo>
                    <a:pt x="3074" y="5244"/>
                    <a:pt x="1442" y="7177"/>
                    <a:pt x="1394" y="8127"/>
                  </a:cubicBezTo>
                  <a:cubicBezTo>
                    <a:pt x="1347" y="9078"/>
                    <a:pt x="2393" y="10821"/>
                    <a:pt x="2393" y="10821"/>
                  </a:cubicBezTo>
                  <a:cubicBezTo>
                    <a:pt x="2393" y="10821"/>
                    <a:pt x="3521" y="8646"/>
                    <a:pt x="3854" y="8646"/>
                  </a:cubicBezTo>
                  <a:cubicBezTo>
                    <a:pt x="3878" y="8646"/>
                    <a:pt x="3898" y="8657"/>
                    <a:pt x="3913" y="8682"/>
                  </a:cubicBezTo>
                  <a:cubicBezTo>
                    <a:pt x="4135" y="9046"/>
                    <a:pt x="2662" y="10456"/>
                    <a:pt x="3042" y="11518"/>
                  </a:cubicBezTo>
                  <a:cubicBezTo>
                    <a:pt x="3389" y="12433"/>
                    <a:pt x="5726" y="13385"/>
                    <a:pt x="6930" y="13385"/>
                  </a:cubicBezTo>
                  <a:cubicBezTo>
                    <a:pt x="7102" y="13385"/>
                    <a:pt x="7251" y="13365"/>
                    <a:pt x="7367" y="13324"/>
                  </a:cubicBezTo>
                  <a:cubicBezTo>
                    <a:pt x="8318" y="12975"/>
                    <a:pt x="4389" y="8286"/>
                    <a:pt x="3834" y="5894"/>
                  </a:cubicBezTo>
                  <a:cubicBezTo>
                    <a:pt x="3296" y="3501"/>
                    <a:pt x="3216" y="0"/>
                    <a:pt x="32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652975" y="1026200"/>
              <a:ext cx="389350" cy="176350"/>
            </a:xfrm>
            <a:custGeom>
              <a:avLst/>
              <a:gdLst/>
              <a:ahLst/>
              <a:cxnLst/>
              <a:rect l="l" t="t" r="r" b="b"/>
              <a:pathLst>
                <a:path w="15574" h="7054" extrusionOk="0">
                  <a:moveTo>
                    <a:pt x="5673" y="0"/>
                  </a:moveTo>
                  <a:cubicBezTo>
                    <a:pt x="5394" y="0"/>
                    <a:pt x="5116" y="66"/>
                    <a:pt x="4848" y="226"/>
                  </a:cubicBezTo>
                  <a:cubicBezTo>
                    <a:pt x="4848" y="226"/>
                    <a:pt x="6844" y="1445"/>
                    <a:pt x="6305" y="1794"/>
                  </a:cubicBezTo>
                  <a:cubicBezTo>
                    <a:pt x="6262" y="1821"/>
                    <a:pt x="6212" y="1834"/>
                    <a:pt x="6155" y="1834"/>
                  </a:cubicBezTo>
                  <a:cubicBezTo>
                    <a:pt x="5653" y="1834"/>
                    <a:pt x="4666" y="855"/>
                    <a:pt x="3904" y="855"/>
                  </a:cubicBezTo>
                  <a:cubicBezTo>
                    <a:pt x="3715" y="855"/>
                    <a:pt x="3540" y="915"/>
                    <a:pt x="3390" y="1065"/>
                  </a:cubicBezTo>
                  <a:cubicBezTo>
                    <a:pt x="2551" y="1873"/>
                    <a:pt x="1980" y="2570"/>
                    <a:pt x="1980" y="2570"/>
                  </a:cubicBezTo>
                  <a:cubicBezTo>
                    <a:pt x="1980" y="2570"/>
                    <a:pt x="2473" y="2513"/>
                    <a:pt x="2896" y="2513"/>
                  </a:cubicBezTo>
                  <a:cubicBezTo>
                    <a:pt x="3304" y="2513"/>
                    <a:pt x="3648" y="2566"/>
                    <a:pt x="3422" y="2776"/>
                  </a:cubicBezTo>
                  <a:cubicBezTo>
                    <a:pt x="2978" y="3220"/>
                    <a:pt x="1584" y="2966"/>
                    <a:pt x="1046" y="3378"/>
                  </a:cubicBezTo>
                  <a:cubicBezTo>
                    <a:pt x="491" y="3806"/>
                    <a:pt x="0" y="5311"/>
                    <a:pt x="0" y="5311"/>
                  </a:cubicBezTo>
                  <a:cubicBezTo>
                    <a:pt x="0" y="5311"/>
                    <a:pt x="3543" y="2892"/>
                    <a:pt x="7141" y="2892"/>
                  </a:cubicBezTo>
                  <a:cubicBezTo>
                    <a:pt x="8045" y="2892"/>
                    <a:pt x="8951" y="3044"/>
                    <a:pt x="9807" y="3426"/>
                  </a:cubicBezTo>
                  <a:cubicBezTo>
                    <a:pt x="14068" y="5311"/>
                    <a:pt x="14448" y="7054"/>
                    <a:pt x="14448" y="7054"/>
                  </a:cubicBezTo>
                  <a:cubicBezTo>
                    <a:pt x="14448" y="7054"/>
                    <a:pt x="15573" y="4677"/>
                    <a:pt x="14971" y="4218"/>
                  </a:cubicBezTo>
                  <a:cubicBezTo>
                    <a:pt x="14866" y="4137"/>
                    <a:pt x="14799" y="4104"/>
                    <a:pt x="14758" y="4104"/>
                  </a:cubicBezTo>
                  <a:cubicBezTo>
                    <a:pt x="14577" y="4104"/>
                    <a:pt x="14865" y="4713"/>
                    <a:pt x="14602" y="4713"/>
                  </a:cubicBezTo>
                  <a:cubicBezTo>
                    <a:pt x="14567" y="4713"/>
                    <a:pt x="14522" y="4702"/>
                    <a:pt x="14464" y="4677"/>
                  </a:cubicBezTo>
                  <a:cubicBezTo>
                    <a:pt x="13862" y="4440"/>
                    <a:pt x="14955" y="3743"/>
                    <a:pt x="13656" y="2539"/>
                  </a:cubicBezTo>
                  <a:lnTo>
                    <a:pt x="12373" y="1319"/>
                  </a:lnTo>
                  <a:lnTo>
                    <a:pt x="12373" y="1319"/>
                  </a:lnTo>
                  <a:cubicBezTo>
                    <a:pt x="12373" y="1319"/>
                    <a:pt x="13450" y="3093"/>
                    <a:pt x="12928" y="3426"/>
                  </a:cubicBezTo>
                  <a:cubicBezTo>
                    <a:pt x="12885" y="3452"/>
                    <a:pt x="12848" y="3465"/>
                    <a:pt x="12817" y="3465"/>
                  </a:cubicBezTo>
                  <a:cubicBezTo>
                    <a:pt x="12455" y="3465"/>
                    <a:pt x="12762" y="1801"/>
                    <a:pt x="11391" y="970"/>
                  </a:cubicBezTo>
                  <a:cubicBezTo>
                    <a:pt x="10871" y="664"/>
                    <a:pt x="10572" y="525"/>
                    <a:pt x="10433" y="525"/>
                  </a:cubicBezTo>
                  <a:cubicBezTo>
                    <a:pt x="10168" y="525"/>
                    <a:pt x="10475" y="1022"/>
                    <a:pt x="10931" y="1810"/>
                  </a:cubicBezTo>
                  <a:cubicBezTo>
                    <a:pt x="11247" y="2356"/>
                    <a:pt x="11261" y="2618"/>
                    <a:pt x="11110" y="2618"/>
                  </a:cubicBezTo>
                  <a:cubicBezTo>
                    <a:pt x="10928" y="2618"/>
                    <a:pt x="10507" y="2236"/>
                    <a:pt x="10092" y="1509"/>
                  </a:cubicBezTo>
                  <a:cubicBezTo>
                    <a:pt x="9347" y="194"/>
                    <a:pt x="8571" y="321"/>
                    <a:pt x="7921" y="210"/>
                  </a:cubicBezTo>
                  <a:cubicBezTo>
                    <a:pt x="7885" y="203"/>
                    <a:pt x="7856" y="199"/>
                    <a:pt x="7834" y="199"/>
                  </a:cubicBezTo>
                  <a:cubicBezTo>
                    <a:pt x="7457" y="199"/>
                    <a:pt x="9126" y="1180"/>
                    <a:pt x="8872" y="1525"/>
                  </a:cubicBezTo>
                  <a:cubicBezTo>
                    <a:pt x="8854" y="1548"/>
                    <a:pt x="8829" y="1559"/>
                    <a:pt x="8797" y="1559"/>
                  </a:cubicBezTo>
                  <a:cubicBezTo>
                    <a:pt x="8414" y="1559"/>
                    <a:pt x="7030" y="0"/>
                    <a:pt x="56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995175" y="879525"/>
              <a:ext cx="217825" cy="311725"/>
            </a:xfrm>
            <a:custGeom>
              <a:avLst/>
              <a:gdLst/>
              <a:ahLst/>
              <a:cxnLst/>
              <a:rect l="l" t="t" r="r" b="b"/>
              <a:pathLst>
                <a:path w="8713" h="12469" extrusionOk="0">
                  <a:moveTo>
                    <a:pt x="5512" y="0"/>
                  </a:moveTo>
                  <a:cubicBezTo>
                    <a:pt x="4929" y="0"/>
                    <a:pt x="3795" y="345"/>
                    <a:pt x="3580" y="1055"/>
                  </a:cubicBezTo>
                  <a:cubicBezTo>
                    <a:pt x="3279" y="2100"/>
                    <a:pt x="3834" y="3098"/>
                    <a:pt x="3533" y="3146"/>
                  </a:cubicBezTo>
                  <a:cubicBezTo>
                    <a:pt x="3528" y="3147"/>
                    <a:pt x="3523" y="3147"/>
                    <a:pt x="3518" y="3147"/>
                  </a:cubicBezTo>
                  <a:cubicBezTo>
                    <a:pt x="3210" y="3147"/>
                    <a:pt x="3028" y="1698"/>
                    <a:pt x="3137" y="1324"/>
                  </a:cubicBezTo>
                  <a:cubicBezTo>
                    <a:pt x="3144" y="1298"/>
                    <a:pt x="3139" y="1285"/>
                    <a:pt x="3125" y="1285"/>
                  </a:cubicBezTo>
                  <a:cubicBezTo>
                    <a:pt x="2944" y="1285"/>
                    <a:pt x="1183" y="3319"/>
                    <a:pt x="1521" y="4112"/>
                  </a:cubicBezTo>
                  <a:cubicBezTo>
                    <a:pt x="1901" y="4984"/>
                    <a:pt x="2361" y="5839"/>
                    <a:pt x="2250" y="5982"/>
                  </a:cubicBezTo>
                  <a:cubicBezTo>
                    <a:pt x="2237" y="5996"/>
                    <a:pt x="2218" y="6003"/>
                    <a:pt x="2195" y="6003"/>
                  </a:cubicBezTo>
                  <a:cubicBezTo>
                    <a:pt x="1982" y="6003"/>
                    <a:pt x="1370" y="5425"/>
                    <a:pt x="1299" y="4397"/>
                  </a:cubicBezTo>
                  <a:cubicBezTo>
                    <a:pt x="1279" y="4166"/>
                    <a:pt x="1238" y="4072"/>
                    <a:pt x="1187" y="4072"/>
                  </a:cubicBezTo>
                  <a:cubicBezTo>
                    <a:pt x="993" y="4072"/>
                    <a:pt x="668" y="5467"/>
                    <a:pt x="982" y="5744"/>
                  </a:cubicBezTo>
                  <a:cubicBezTo>
                    <a:pt x="1378" y="6093"/>
                    <a:pt x="2028" y="6679"/>
                    <a:pt x="1774" y="6901"/>
                  </a:cubicBezTo>
                  <a:cubicBezTo>
                    <a:pt x="1757" y="6916"/>
                    <a:pt x="1738" y="6924"/>
                    <a:pt x="1717" y="6924"/>
                  </a:cubicBezTo>
                  <a:cubicBezTo>
                    <a:pt x="1473" y="6924"/>
                    <a:pt x="976" y="5948"/>
                    <a:pt x="796" y="5948"/>
                  </a:cubicBezTo>
                  <a:cubicBezTo>
                    <a:pt x="774" y="5948"/>
                    <a:pt x="756" y="5963"/>
                    <a:pt x="745" y="5998"/>
                  </a:cubicBezTo>
                  <a:cubicBezTo>
                    <a:pt x="650" y="6346"/>
                    <a:pt x="523" y="8025"/>
                    <a:pt x="1267" y="8612"/>
                  </a:cubicBezTo>
                  <a:cubicBezTo>
                    <a:pt x="1892" y="9080"/>
                    <a:pt x="1811" y="9517"/>
                    <a:pt x="1586" y="9517"/>
                  </a:cubicBezTo>
                  <a:cubicBezTo>
                    <a:pt x="1538" y="9517"/>
                    <a:pt x="1482" y="9496"/>
                    <a:pt x="1426" y="9451"/>
                  </a:cubicBezTo>
                  <a:cubicBezTo>
                    <a:pt x="1204" y="9265"/>
                    <a:pt x="803" y="8419"/>
                    <a:pt x="550" y="8419"/>
                  </a:cubicBezTo>
                  <a:cubicBezTo>
                    <a:pt x="458" y="8419"/>
                    <a:pt x="386" y="8528"/>
                    <a:pt x="349" y="8817"/>
                  </a:cubicBezTo>
                  <a:cubicBezTo>
                    <a:pt x="222" y="9895"/>
                    <a:pt x="1473" y="10275"/>
                    <a:pt x="1347" y="10560"/>
                  </a:cubicBezTo>
                  <a:cubicBezTo>
                    <a:pt x="1265" y="10723"/>
                    <a:pt x="1153" y="10880"/>
                    <a:pt x="978" y="10880"/>
                  </a:cubicBezTo>
                  <a:cubicBezTo>
                    <a:pt x="846" y="10880"/>
                    <a:pt x="678" y="10790"/>
                    <a:pt x="459" y="10544"/>
                  </a:cubicBezTo>
                  <a:cubicBezTo>
                    <a:pt x="414" y="10493"/>
                    <a:pt x="372" y="10470"/>
                    <a:pt x="336" y="10470"/>
                  </a:cubicBezTo>
                  <a:cubicBezTo>
                    <a:pt x="0" y="10470"/>
                    <a:pt x="130" y="12469"/>
                    <a:pt x="1766" y="12469"/>
                  </a:cubicBezTo>
                  <a:cubicBezTo>
                    <a:pt x="1971" y="12469"/>
                    <a:pt x="2201" y="12437"/>
                    <a:pt x="2456" y="12366"/>
                  </a:cubicBezTo>
                  <a:cubicBezTo>
                    <a:pt x="2456" y="12366"/>
                    <a:pt x="1521" y="8215"/>
                    <a:pt x="3374" y="5332"/>
                  </a:cubicBezTo>
                  <a:cubicBezTo>
                    <a:pt x="5212" y="2465"/>
                    <a:pt x="8539" y="1007"/>
                    <a:pt x="8650" y="516"/>
                  </a:cubicBezTo>
                  <a:cubicBezTo>
                    <a:pt x="8713" y="281"/>
                    <a:pt x="8275" y="189"/>
                    <a:pt x="7760" y="189"/>
                  </a:cubicBezTo>
                  <a:cubicBezTo>
                    <a:pt x="7233" y="189"/>
                    <a:pt x="6625" y="285"/>
                    <a:pt x="6385" y="421"/>
                  </a:cubicBezTo>
                  <a:cubicBezTo>
                    <a:pt x="5925" y="690"/>
                    <a:pt x="6036" y="1752"/>
                    <a:pt x="5545" y="1863"/>
                  </a:cubicBezTo>
                  <a:cubicBezTo>
                    <a:pt x="5524" y="1867"/>
                    <a:pt x="5506" y="1869"/>
                    <a:pt x="5488" y="1869"/>
                  </a:cubicBezTo>
                  <a:cubicBezTo>
                    <a:pt x="5085" y="1869"/>
                    <a:pt x="5450" y="686"/>
                    <a:pt x="5814" y="231"/>
                  </a:cubicBezTo>
                  <a:cubicBezTo>
                    <a:pt x="5942" y="78"/>
                    <a:pt x="5789" y="0"/>
                    <a:pt x="55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1018350" y="939575"/>
              <a:ext cx="396875" cy="253875"/>
            </a:xfrm>
            <a:custGeom>
              <a:avLst/>
              <a:gdLst/>
              <a:ahLst/>
              <a:cxnLst/>
              <a:rect l="l" t="t" r="r" b="b"/>
              <a:pathLst>
                <a:path w="15875" h="10155" extrusionOk="0">
                  <a:moveTo>
                    <a:pt x="9919" y="0"/>
                  </a:moveTo>
                  <a:cubicBezTo>
                    <a:pt x="9109" y="0"/>
                    <a:pt x="6517" y="983"/>
                    <a:pt x="6234" y="1774"/>
                  </a:cubicBezTo>
                  <a:cubicBezTo>
                    <a:pt x="5854" y="2819"/>
                    <a:pt x="6170" y="3833"/>
                    <a:pt x="5727" y="3992"/>
                  </a:cubicBezTo>
                  <a:cubicBezTo>
                    <a:pt x="5707" y="3999"/>
                    <a:pt x="5690" y="4002"/>
                    <a:pt x="5673" y="4002"/>
                  </a:cubicBezTo>
                  <a:cubicBezTo>
                    <a:pt x="5319" y="4002"/>
                    <a:pt x="5701" y="2412"/>
                    <a:pt x="5822" y="1821"/>
                  </a:cubicBezTo>
                  <a:cubicBezTo>
                    <a:pt x="5860" y="1652"/>
                    <a:pt x="5781" y="1580"/>
                    <a:pt x="5646" y="1580"/>
                  </a:cubicBezTo>
                  <a:cubicBezTo>
                    <a:pt x="5276" y="1580"/>
                    <a:pt x="4485" y="2127"/>
                    <a:pt x="4555" y="2708"/>
                  </a:cubicBezTo>
                  <a:cubicBezTo>
                    <a:pt x="4650" y="3516"/>
                    <a:pt x="5093" y="4245"/>
                    <a:pt x="4650" y="4419"/>
                  </a:cubicBezTo>
                  <a:cubicBezTo>
                    <a:pt x="4623" y="4429"/>
                    <a:pt x="4598" y="4433"/>
                    <a:pt x="4574" y="4433"/>
                  </a:cubicBezTo>
                  <a:cubicBezTo>
                    <a:pt x="4201" y="4433"/>
                    <a:pt x="4165" y="3322"/>
                    <a:pt x="4269" y="2756"/>
                  </a:cubicBezTo>
                  <a:cubicBezTo>
                    <a:pt x="4283" y="2681"/>
                    <a:pt x="4260" y="2648"/>
                    <a:pt x="4208" y="2648"/>
                  </a:cubicBezTo>
                  <a:cubicBezTo>
                    <a:pt x="3845" y="2648"/>
                    <a:pt x="2085" y="4335"/>
                    <a:pt x="2321" y="5085"/>
                  </a:cubicBezTo>
                  <a:cubicBezTo>
                    <a:pt x="2606" y="5940"/>
                    <a:pt x="2717" y="6526"/>
                    <a:pt x="2558" y="6606"/>
                  </a:cubicBezTo>
                  <a:cubicBezTo>
                    <a:pt x="2552" y="6608"/>
                    <a:pt x="2545" y="6609"/>
                    <a:pt x="2538" y="6609"/>
                  </a:cubicBezTo>
                  <a:cubicBezTo>
                    <a:pt x="2362" y="6609"/>
                    <a:pt x="2100" y="5871"/>
                    <a:pt x="2115" y="5322"/>
                  </a:cubicBezTo>
                  <a:cubicBezTo>
                    <a:pt x="2118" y="5256"/>
                    <a:pt x="2107" y="5225"/>
                    <a:pt x="2084" y="5225"/>
                  </a:cubicBezTo>
                  <a:cubicBezTo>
                    <a:pt x="1915" y="5225"/>
                    <a:pt x="1123" y="6944"/>
                    <a:pt x="1529" y="7699"/>
                  </a:cubicBezTo>
                  <a:cubicBezTo>
                    <a:pt x="1734" y="8103"/>
                    <a:pt x="1684" y="8316"/>
                    <a:pt x="1578" y="8316"/>
                  </a:cubicBezTo>
                  <a:cubicBezTo>
                    <a:pt x="1455" y="8316"/>
                    <a:pt x="1257" y="8032"/>
                    <a:pt x="1291" y="7429"/>
                  </a:cubicBezTo>
                  <a:cubicBezTo>
                    <a:pt x="1303" y="7209"/>
                    <a:pt x="1247" y="7112"/>
                    <a:pt x="1163" y="7112"/>
                  </a:cubicBezTo>
                  <a:cubicBezTo>
                    <a:pt x="817" y="7112"/>
                    <a:pt x="0" y="8741"/>
                    <a:pt x="1529" y="10154"/>
                  </a:cubicBezTo>
                  <a:cubicBezTo>
                    <a:pt x="1529" y="10154"/>
                    <a:pt x="3350" y="5940"/>
                    <a:pt x="6788" y="4879"/>
                  </a:cubicBezTo>
                  <a:cubicBezTo>
                    <a:pt x="7880" y="4537"/>
                    <a:pt x="9210" y="4428"/>
                    <a:pt x="10512" y="4428"/>
                  </a:cubicBezTo>
                  <a:cubicBezTo>
                    <a:pt x="12797" y="4428"/>
                    <a:pt x="14994" y="4763"/>
                    <a:pt x="15654" y="4763"/>
                  </a:cubicBezTo>
                  <a:cubicBezTo>
                    <a:pt x="15803" y="4763"/>
                    <a:pt x="15874" y="4746"/>
                    <a:pt x="15850" y="4704"/>
                  </a:cubicBezTo>
                  <a:cubicBezTo>
                    <a:pt x="15664" y="4378"/>
                    <a:pt x="14380" y="1675"/>
                    <a:pt x="13778" y="1675"/>
                  </a:cubicBezTo>
                  <a:cubicBezTo>
                    <a:pt x="13766" y="1675"/>
                    <a:pt x="13755" y="1676"/>
                    <a:pt x="13743" y="1679"/>
                  </a:cubicBezTo>
                  <a:cubicBezTo>
                    <a:pt x="13248" y="1770"/>
                    <a:pt x="12496" y="2471"/>
                    <a:pt x="12095" y="2471"/>
                  </a:cubicBezTo>
                  <a:cubicBezTo>
                    <a:pt x="12008" y="2471"/>
                    <a:pt x="11937" y="2439"/>
                    <a:pt x="11890" y="2360"/>
                  </a:cubicBezTo>
                  <a:cubicBezTo>
                    <a:pt x="11627" y="1942"/>
                    <a:pt x="13206" y="1313"/>
                    <a:pt x="13546" y="1313"/>
                  </a:cubicBezTo>
                  <a:cubicBezTo>
                    <a:pt x="13555" y="1313"/>
                    <a:pt x="13562" y="1313"/>
                    <a:pt x="13569" y="1314"/>
                  </a:cubicBezTo>
                  <a:cubicBezTo>
                    <a:pt x="13572" y="1314"/>
                    <a:pt x="13574" y="1315"/>
                    <a:pt x="13576" y="1315"/>
                  </a:cubicBezTo>
                  <a:cubicBezTo>
                    <a:pt x="13763" y="1315"/>
                    <a:pt x="11811" y="86"/>
                    <a:pt x="10906" y="86"/>
                  </a:cubicBezTo>
                  <a:cubicBezTo>
                    <a:pt x="10785" y="86"/>
                    <a:pt x="10682" y="108"/>
                    <a:pt x="10606" y="158"/>
                  </a:cubicBezTo>
                  <a:cubicBezTo>
                    <a:pt x="9973" y="601"/>
                    <a:pt x="9703" y="2170"/>
                    <a:pt x="9276" y="2217"/>
                  </a:cubicBezTo>
                  <a:cubicBezTo>
                    <a:pt x="9259" y="2220"/>
                    <a:pt x="9243" y="2221"/>
                    <a:pt x="9227" y="2221"/>
                  </a:cubicBezTo>
                  <a:cubicBezTo>
                    <a:pt x="8829" y="2221"/>
                    <a:pt x="8813" y="1447"/>
                    <a:pt x="9957" y="395"/>
                  </a:cubicBezTo>
                  <a:cubicBezTo>
                    <a:pt x="10265" y="116"/>
                    <a:pt x="10197" y="0"/>
                    <a:pt x="99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1051725" y="1108700"/>
              <a:ext cx="423275" cy="261100"/>
            </a:xfrm>
            <a:custGeom>
              <a:avLst/>
              <a:gdLst/>
              <a:ahLst/>
              <a:cxnLst/>
              <a:rect l="l" t="t" r="r" b="b"/>
              <a:pathLst>
                <a:path w="16931" h="10444" extrusionOk="0">
                  <a:moveTo>
                    <a:pt x="5607" y="1"/>
                  </a:moveTo>
                  <a:cubicBezTo>
                    <a:pt x="5103" y="1"/>
                    <a:pt x="4650" y="141"/>
                    <a:pt x="4408" y="522"/>
                  </a:cubicBezTo>
                  <a:cubicBezTo>
                    <a:pt x="3772" y="1520"/>
                    <a:pt x="3806" y="2041"/>
                    <a:pt x="3561" y="2041"/>
                  </a:cubicBezTo>
                  <a:cubicBezTo>
                    <a:pt x="3506" y="2041"/>
                    <a:pt x="3438" y="2015"/>
                    <a:pt x="3346" y="1964"/>
                  </a:cubicBezTo>
                  <a:cubicBezTo>
                    <a:pt x="2839" y="1678"/>
                    <a:pt x="3552" y="649"/>
                    <a:pt x="4043" y="253"/>
                  </a:cubicBezTo>
                  <a:cubicBezTo>
                    <a:pt x="4160" y="162"/>
                    <a:pt x="3991" y="98"/>
                    <a:pt x="3669" y="98"/>
                  </a:cubicBezTo>
                  <a:cubicBezTo>
                    <a:pt x="2630" y="98"/>
                    <a:pt x="0" y="766"/>
                    <a:pt x="194" y="3389"/>
                  </a:cubicBezTo>
                  <a:cubicBezTo>
                    <a:pt x="1068" y="3185"/>
                    <a:pt x="1955" y="3084"/>
                    <a:pt x="2839" y="3084"/>
                  </a:cubicBezTo>
                  <a:cubicBezTo>
                    <a:pt x="4967" y="3084"/>
                    <a:pt x="7071" y="3669"/>
                    <a:pt x="8907" y="4799"/>
                  </a:cubicBezTo>
                  <a:cubicBezTo>
                    <a:pt x="13264" y="7493"/>
                    <a:pt x="15466" y="10281"/>
                    <a:pt x="16210" y="10439"/>
                  </a:cubicBezTo>
                  <a:cubicBezTo>
                    <a:pt x="16224" y="10442"/>
                    <a:pt x="16238" y="10444"/>
                    <a:pt x="16251" y="10444"/>
                  </a:cubicBezTo>
                  <a:cubicBezTo>
                    <a:pt x="16931" y="10444"/>
                    <a:pt x="15865" y="6367"/>
                    <a:pt x="14325" y="4657"/>
                  </a:cubicBezTo>
                  <a:cubicBezTo>
                    <a:pt x="14325" y="4657"/>
                    <a:pt x="12374" y="5172"/>
                    <a:pt x="11572" y="5172"/>
                  </a:cubicBezTo>
                  <a:cubicBezTo>
                    <a:pt x="11409" y="5172"/>
                    <a:pt x="11294" y="5151"/>
                    <a:pt x="11252" y="5100"/>
                  </a:cubicBezTo>
                  <a:cubicBezTo>
                    <a:pt x="11014" y="4783"/>
                    <a:pt x="13977" y="4229"/>
                    <a:pt x="13977" y="4229"/>
                  </a:cubicBezTo>
                  <a:cubicBezTo>
                    <a:pt x="13977" y="4229"/>
                    <a:pt x="12472" y="3041"/>
                    <a:pt x="9826" y="2296"/>
                  </a:cubicBezTo>
                  <a:cubicBezTo>
                    <a:pt x="9826" y="2296"/>
                    <a:pt x="8124" y="3078"/>
                    <a:pt x="7576" y="3078"/>
                  </a:cubicBezTo>
                  <a:cubicBezTo>
                    <a:pt x="7510" y="3078"/>
                    <a:pt x="7461" y="3066"/>
                    <a:pt x="7434" y="3041"/>
                  </a:cubicBezTo>
                  <a:cubicBezTo>
                    <a:pt x="7180" y="2803"/>
                    <a:pt x="9382" y="1932"/>
                    <a:pt x="9382" y="1932"/>
                  </a:cubicBezTo>
                  <a:cubicBezTo>
                    <a:pt x="9382" y="1932"/>
                    <a:pt x="8777" y="1368"/>
                    <a:pt x="8348" y="1368"/>
                  </a:cubicBezTo>
                  <a:cubicBezTo>
                    <a:pt x="8317" y="1368"/>
                    <a:pt x="8287" y="1371"/>
                    <a:pt x="8257" y="1377"/>
                  </a:cubicBezTo>
                  <a:cubicBezTo>
                    <a:pt x="7890" y="1459"/>
                    <a:pt x="7018" y="2255"/>
                    <a:pt x="6459" y="2255"/>
                  </a:cubicBezTo>
                  <a:cubicBezTo>
                    <a:pt x="6368" y="2255"/>
                    <a:pt x="6285" y="2234"/>
                    <a:pt x="6214" y="2185"/>
                  </a:cubicBezTo>
                  <a:cubicBezTo>
                    <a:pt x="5723" y="1837"/>
                    <a:pt x="7798" y="1346"/>
                    <a:pt x="7956" y="950"/>
                  </a:cubicBezTo>
                  <a:cubicBezTo>
                    <a:pt x="8065" y="677"/>
                    <a:pt x="6714" y="1"/>
                    <a:pt x="5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1056550" y="1167875"/>
              <a:ext cx="272125" cy="283425"/>
            </a:xfrm>
            <a:custGeom>
              <a:avLst/>
              <a:gdLst/>
              <a:ahLst/>
              <a:cxnLst/>
              <a:rect l="l" t="t" r="r" b="b"/>
              <a:pathLst>
                <a:path w="10885" h="11337" extrusionOk="0">
                  <a:moveTo>
                    <a:pt x="1586" y="1"/>
                  </a:moveTo>
                  <a:cubicBezTo>
                    <a:pt x="897" y="1"/>
                    <a:pt x="50" y="242"/>
                    <a:pt x="1" y="1022"/>
                  </a:cubicBezTo>
                  <a:cubicBezTo>
                    <a:pt x="1" y="1022"/>
                    <a:pt x="2931" y="1292"/>
                    <a:pt x="6195" y="4920"/>
                  </a:cubicBezTo>
                  <a:cubicBezTo>
                    <a:pt x="9456" y="8527"/>
                    <a:pt x="9756" y="11336"/>
                    <a:pt x="10320" y="11336"/>
                  </a:cubicBezTo>
                  <a:cubicBezTo>
                    <a:pt x="10324" y="11336"/>
                    <a:pt x="10327" y="11336"/>
                    <a:pt x="10330" y="11336"/>
                  </a:cubicBezTo>
                  <a:cubicBezTo>
                    <a:pt x="10884" y="11288"/>
                    <a:pt x="10774" y="6932"/>
                    <a:pt x="10377" y="6314"/>
                  </a:cubicBezTo>
                  <a:cubicBezTo>
                    <a:pt x="9981" y="5696"/>
                    <a:pt x="8445" y="6219"/>
                    <a:pt x="8255" y="5633"/>
                  </a:cubicBezTo>
                  <a:cubicBezTo>
                    <a:pt x="8204" y="5474"/>
                    <a:pt x="8310" y="5419"/>
                    <a:pt x="8494" y="5419"/>
                  </a:cubicBezTo>
                  <a:cubicBezTo>
                    <a:pt x="8917" y="5419"/>
                    <a:pt x="9752" y="5711"/>
                    <a:pt x="10049" y="5711"/>
                  </a:cubicBezTo>
                  <a:cubicBezTo>
                    <a:pt x="10113" y="5711"/>
                    <a:pt x="10152" y="5697"/>
                    <a:pt x="10156" y="5664"/>
                  </a:cubicBezTo>
                  <a:cubicBezTo>
                    <a:pt x="10187" y="5427"/>
                    <a:pt x="9506" y="3304"/>
                    <a:pt x="7827" y="3019"/>
                  </a:cubicBezTo>
                  <a:cubicBezTo>
                    <a:pt x="6163" y="2733"/>
                    <a:pt x="5609" y="2670"/>
                    <a:pt x="5704" y="2480"/>
                  </a:cubicBezTo>
                  <a:cubicBezTo>
                    <a:pt x="5738" y="2406"/>
                    <a:pt x="5906" y="2381"/>
                    <a:pt x="6130" y="2381"/>
                  </a:cubicBezTo>
                  <a:cubicBezTo>
                    <a:pt x="6529" y="2381"/>
                    <a:pt x="7106" y="2460"/>
                    <a:pt x="7431" y="2480"/>
                  </a:cubicBezTo>
                  <a:cubicBezTo>
                    <a:pt x="7434" y="2480"/>
                    <a:pt x="7438" y="2480"/>
                    <a:pt x="7441" y="2480"/>
                  </a:cubicBezTo>
                  <a:cubicBezTo>
                    <a:pt x="7850" y="2480"/>
                    <a:pt x="7215" y="1677"/>
                    <a:pt x="6400" y="1677"/>
                  </a:cubicBezTo>
                  <a:cubicBezTo>
                    <a:pt x="6251" y="1677"/>
                    <a:pt x="6097" y="1704"/>
                    <a:pt x="5942" y="1767"/>
                  </a:cubicBezTo>
                  <a:cubicBezTo>
                    <a:pt x="5385" y="1981"/>
                    <a:pt x="5023" y="2112"/>
                    <a:pt x="4840" y="2112"/>
                  </a:cubicBezTo>
                  <a:cubicBezTo>
                    <a:pt x="4685" y="2112"/>
                    <a:pt x="4659" y="2017"/>
                    <a:pt x="4753" y="1799"/>
                  </a:cubicBezTo>
                  <a:cubicBezTo>
                    <a:pt x="4943" y="1323"/>
                    <a:pt x="6971" y="1403"/>
                    <a:pt x="6813" y="1133"/>
                  </a:cubicBezTo>
                  <a:cubicBezTo>
                    <a:pt x="6681" y="942"/>
                    <a:pt x="5158" y="235"/>
                    <a:pt x="4113" y="235"/>
                  </a:cubicBezTo>
                  <a:cubicBezTo>
                    <a:pt x="3775" y="235"/>
                    <a:pt x="3486" y="310"/>
                    <a:pt x="3312" y="500"/>
                  </a:cubicBezTo>
                  <a:cubicBezTo>
                    <a:pt x="3046" y="782"/>
                    <a:pt x="2746" y="886"/>
                    <a:pt x="2511" y="886"/>
                  </a:cubicBezTo>
                  <a:cubicBezTo>
                    <a:pt x="2114" y="886"/>
                    <a:pt x="1903" y="592"/>
                    <a:pt x="2361" y="373"/>
                  </a:cubicBezTo>
                  <a:cubicBezTo>
                    <a:pt x="2708" y="199"/>
                    <a:pt x="2212" y="1"/>
                    <a:pt x="15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1045450" y="1185100"/>
              <a:ext cx="445600" cy="646000"/>
            </a:xfrm>
            <a:custGeom>
              <a:avLst/>
              <a:gdLst/>
              <a:ahLst/>
              <a:cxnLst/>
              <a:rect l="l" t="t" r="r" b="b"/>
              <a:pathLst>
                <a:path w="17824" h="25840" extrusionOk="0">
                  <a:moveTo>
                    <a:pt x="904" y="1"/>
                  </a:moveTo>
                  <a:lnTo>
                    <a:pt x="1" y="333"/>
                  </a:lnTo>
                  <a:cubicBezTo>
                    <a:pt x="1" y="333"/>
                    <a:pt x="1015" y="3233"/>
                    <a:pt x="6180" y="9237"/>
                  </a:cubicBezTo>
                  <a:cubicBezTo>
                    <a:pt x="12184" y="16192"/>
                    <a:pt x="14085" y="25840"/>
                    <a:pt x="14085" y="25840"/>
                  </a:cubicBezTo>
                  <a:lnTo>
                    <a:pt x="17824" y="24462"/>
                  </a:lnTo>
                  <a:cubicBezTo>
                    <a:pt x="16461" y="21166"/>
                    <a:pt x="13198" y="13277"/>
                    <a:pt x="7590" y="8191"/>
                  </a:cubicBezTo>
                  <a:cubicBezTo>
                    <a:pt x="1284" y="2456"/>
                    <a:pt x="904" y="1"/>
                    <a:pt x="9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" name="Google Shape;106;p9"/>
          <p:cNvGrpSpPr/>
          <p:nvPr/>
        </p:nvGrpSpPr>
        <p:grpSpPr>
          <a:xfrm>
            <a:off x="5304891" y="2954951"/>
            <a:ext cx="3843000" cy="2188548"/>
            <a:chOff x="5304891" y="2954951"/>
            <a:chExt cx="3843000" cy="2188548"/>
          </a:xfrm>
        </p:grpSpPr>
        <p:sp>
          <p:nvSpPr>
            <p:cNvPr id="107" name="Google Shape;107;p9"/>
            <p:cNvSpPr/>
            <p:nvPr/>
          </p:nvSpPr>
          <p:spPr>
            <a:xfrm flipH="1">
              <a:off x="5304891" y="2954951"/>
              <a:ext cx="3843000" cy="2188447"/>
            </a:xfrm>
            <a:custGeom>
              <a:avLst/>
              <a:gdLst/>
              <a:ahLst/>
              <a:cxnLst/>
              <a:rect l="l" t="t" r="r" b="b"/>
              <a:pathLst>
                <a:path w="36343" h="20696" extrusionOk="0">
                  <a:moveTo>
                    <a:pt x="5048" y="0"/>
                  </a:moveTo>
                  <a:cubicBezTo>
                    <a:pt x="4983" y="0"/>
                    <a:pt x="4916" y="2"/>
                    <a:pt x="4848" y="5"/>
                  </a:cubicBezTo>
                  <a:cubicBezTo>
                    <a:pt x="1030" y="163"/>
                    <a:pt x="1426" y="5074"/>
                    <a:pt x="1426" y="5074"/>
                  </a:cubicBezTo>
                  <a:cubicBezTo>
                    <a:pt x="1066" y="4534"/>
                    <a:pt x="739" y="4387"/>
                    <a:pt x="489" y="4387"/>
                  </a:cubicBezTo>
                  <a:cubicBezTo>
                    <a:pt x="189" y="4387"/>
                    <a:pt x="0" y="4599"/>
                    <a:pt x="0" y="4599"/>
                  </a:cubicBezTo>
                  <a:lnTo>
                    <a:pt x="0" y="20695"/>
                  </a:lnTo>
                  <a:lnTo>
                    <a:pt x="34774" y="20695"/>
                  </a:lnTo>
                  <a:cubicBezTo>
                    <a:pt x="34774" y="20695"/>
                    <a:pt x="36343" y="18667"/>
                    <a:pt x="34774" y="17226"/>
                  </a:cubicBezTo>
                  <a:cubicBezTo>
                    <a:pt x="34406" y="16884"/>
                    <a:pt x="33993" y="16753"/>
                    <a:pt x="33576" y="16753"/>
                  </a:cubicBezTo>
                  <a:cubicBezTo>
                    <a:pt x="32215" y="16753"/>
                    <a:pt x="30814" y="18145"/>
                    <a:pt x="30814" y="18145"/>
                  </a:cubicBezTo>
                  <a:cubicBezTo>
                    <a:pt x="30814" y="18145"/>
                    <a:pt x="35678" y="10493"/>
                    <a:pt x="29657" y="9700"/>
                  </a:cubicBezTo>
                  <a:cubicBezTo>
                    <a:pt x="29356" y="9661"/>
                    <a:pt x="29066" y="9642"/>
                    <a:pt x="28785" y="9642"/>
                  </a:cubicBezTo>
                  <a:cubicBezTo>
                    <a:pt x="23453" y="9642"/>
                    <a:pt x="21752" y="16434"/>
                    <a:pt x="21752" y="16434"/>
                  </a:cubicBezTo>
                  <a:cubicBezTo>
                    <a:pt x="21300" y="14635"/>
                    <a:pt x="20279" y="14260"/>
                    <a:pt x="19505" y="14260"/>
                  </a:cubicBezTo>
                  <a:cubicBezTo>
                    <a:pt x="18949" y="14260"/>
                    <a:pt x="18520" y="14453"/>
                    <a:pt x="18520" y="14453"/>
                  </a:cubicBezTo>
                  <a:cubicBezTo>
                    <a:pt x="18520" y="14453"/>
                    <a:pt x="23843" y="9748"/>
                    <a:pt x="20358" y="5470"/>
                  </a:cubicBezTo>
                  <a:cubicBezTo>
                    <a:pt x="19312" y="4182"/>
                    <a:pt x="18042" y="3731"/>
                    <a:pt x="16776" y="3731"/>
                  </a:cubicBezTo>
                  <a:cubicBezTo>
                    <a:pt x="13825" y="3731"/>
                    <a:pt x="10900" y="6183"/>
                    <a:pt x="10900" y="6183"/>
                  </a:cubicBezTo>
                  <a:cubicBezTo>
                    <a:pt x="10900" y="6183"/>
                    <a:pt x="11977" y="4203"/>
                    <a:pt x="10393" y="3649"/>
                  </a:cubicBezTo>
                  <a:cubicBezTo>
                    <a:pt x="10146" y="3562"/>
                    <a:pt x="9913" y="3526"/>
                    <a:pt x="9696" y="3526"/>
                  </a:cubicBezTo>
                  <a:cubicBezTo>
                    <a:pt x="8513" y="3526"/>
                    <a:pt x="7779" y="4599"/>
                    <a:pt x="7779" y="4599"/>
                  </a:cubicBezTo>
                  <a:cubicBezTo>
                    <a:pt x="7779" y="4599"/>
                    <a:pt x="8619" y="0"/>
                    <a:pt x="50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7989252" y="4352790"/>
              <a:ext cx="1097475" cy="790709"/>
            </a:xfrm>
            <a:custGeom>
              <a:avLst/>
              <a:gdLst/>
              <a:ahLst/>
              <a:cxnLst/>
              <a:rect l="l" t="t" r="r" b="b"/>
              <a:pathLst>
                <a:path w="11899" h="8573" extrusionOk="0">
                  <a:moveTo>
                    <a:pt x="9844" y="0"/>
                  </a:moveTo>
                  <a:cubicBezTo>
                    <a:pt x="7949" y="0"/>
                    <a:pt x="8381" y="2409"/>
                    <a:pt x="8381" y="2409"/>
                  </a:cubicBezTo>
                  <a:cubicBezTo>
                    <a:pt x="8381" y="2409"/>
                    <a:pt x="8001" y="1850"/>
                    <a:pt x="7390" y="1850"/>
                  </a:cubicBezTo>
                  <a:cubicBezTo>
                    <a:pt x="7274" y="1850"/>
                    <a:pt x="7150" y="1870"/>
                    <a:pt x="7019" y="1918"/>
                  </a:cubicBezTo>
                  <a:cubicBezTo>
                    <a:pt x="6195" y="2203"/>
                    <a:pt x="6749" y="3233"/>
                    <a:pt x="6749" y="3233"/>
                  </a:cubicBezTo>
                  <a:cubicBezTo>
                    <a:pt x="6749" y="3233"/>
                    <a:pt x="5225" y="1950"/>
                    <a:pt x="3686" y="1950"/>
                  </a:cubicBezTo>
                  <a:cubicBezTo>
                    <a:pt x="3028" y="1950"/>
                    <a:pt x="2368" y="2184"/>
                    <a:pt x="1822" y="2853"/>
                  </a:cubicBezTo>
                  <a:cubicBezTo>
                    <a:pt x="0" y="5087"/>
                    <a:pt x="2773" y="7542"/>
                    <a:pt x="2773" y="7542"/>
                  </a:cubicBezTo>
                  <a:cubicBezTo>
                    <a:pt x="2773" y="7542"/>
                    <a:pt x="2546" y="7439"/>
                    <a:pt x="2254" y="7439"/>
                  </a:cubicBezTo>
                  <a:cubicBezTo>
                    <a:pt x="1850" y="7439"/>
                    <a:pt x="1323" y="7636"/>
                    <a:pt x="1093" y="8572"/>
                  </a:cubicBezTo>
                  <a:cubicBezTo>
                    <a:pt x="1583" y="8040"/>
                    <a:pt x="2268" y="7756"/>
                    <a:pt x="2972" y="7756"/>
                  </a:cubicBezTo>
                  <a:cubicBezTo>
                    <a:pt x="3043" y="7756"/>
                    <a:pt x="3114" y="7758"/>
                    <a:pt x="3185" y="7764"/>
                  </a:cubicBezTo>
                  <a:cubicBezTo>
                    <a:pt x="3185" y="7764"/>
                    <a:pt x="2107" y="5926"/>
                    <a:pt x="3185" y="4200"/>
                  </a:cubicBezTo>
                  <a:cubicBezTo>
                    <a:pt x="3624" y="3500"/>
                    <a:pt x="4369" y="3291"/>
                    <a:pt x="5104" y="3291"/>
                  </a:cubicBezTo>
                  <a:cubicBezTo>
                    <a:pt x="6199" y="3291"/>
                    <a:pt x="7272" y="3756"/>
                    <a:pt x="7272" y="3756"/>
                  </a:cubicBezTo>
                  <a:cubicBezTo>
                    <a:pt x="7272" y="3756"/>
                    <a:pt x="7114" y="2805"/>
                    <a:pt x="7557" y="2568"/>
                  </a:cubicBezTo>
                  <a:cubicBezTo>
                    <a:pt x="7613" y="2536"/>
                    <a:pt x="7672" y="2522"/>
                    <a:pt x="7734" y="2522"/>
                  </a:cubicBezTo>
                  <a:cubicBezTo>
                    <a:pt x="8164" y="2522"/>
                    <a:pt x="8698" y="3202"/>
                    <a:pt x="8698" y="3202"/>
                  </a:cubicBezTo>
                  <a:cubicBezTo>
                    <a:pt x="8698" y="3202"/>
                    <a:pt x="9141" y="1712"/>
                    <a:pt x="9981" y="1522"/>
                  </a:cubicBezTo>
                  <a:cubicBezTo>
                    <a:pt x="10042" y="1508"/>
                    <a:pt x="10103" y="1501"/>
                    <a:pt x="10163" y="1501"/>
                  </a:cubicBezTo>
                  <a:cubicBezTo>
                    <a:pt x="10954" y="1501"/>
                    <a:pt x="11692" y="2663"/>
                    <a:pt x="11692" y="2663"/>
                  </a:cubicBezTo>
                  <a:cubicBezTo>
                    <a:pt x="11692" y="2663"/>
                    <a:pt x="11898" y="81"/>
                    <a:pt x="9918" y="1"/>
                  </a:cubicBezTo>
                  <a:cubicBezTo>
                    <a:pt x="9893" y="1"/>
                    <a:pt x="9868" y="0"/>
                    <a:pt x="98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9"/>
          <p:cNvSpPr/>
          <p:nvPr/>
        </p:nvSpPr>
        <p:spPr>
          <a:xfrm flipH="1">
            <a:off x="-271098" y="-151575"/>
            <a:ext cx="2096242" cy="771424"/>
          </a:xfrm>
          <a:custGeom>
            <a:avLst/>
            <a:gdLst/>
            <a:ahLst/>
            <a:cxnLst/>
            <a:rect l="l" t="t" r="r" b="b"/>
            <a:pathLst>
              <a:path w="16297" h="5310" extrusionOk="0">
                <a:moveTo>
                  <a:pt x="15151" y="1"/>
                </a:moveTo>
                <a:cubicBezTo>
                  <a:pt x="15139" y="1"/>
                  <a:pt x="15127" y="1"/>
                  <a:pt x="15115" y="2"/>
                </a:cubicBezTo>
                <a:cubicBezTo>
                  <a:pt x="13895" y="113"/>
                  <a:pt x="12580" y="3646"/>
                  <a:pt x="12580" y="3646"/>
                </a:cubicBezTo>
                <a:cubicBezTo>
                  <a:pt x="12580" y="3646"/>
                  <a:pt x="12152" y="1317"/>
                  <a:pt x="10498" y="1317"/>
                </a:cubicBezTo>
                <a:cubicBezTo>
                  <a:pt x="10297" y="1317"/>
                  <a:pt x="10078" y="1351"/>
                  <a:pt x="9839" y="1428"/>
                </a:cubicBezTo>
                <a:cubicBezTo>
                  <a:pt x="8080" y="1999"/>
                  <a:pt x="6734" y="4201"/>
                  <a:pt x="6734" y="4201"/>
                </a:cubicBezTo>
                <a:cubicBezTo>
                  <a:pt x="6734" y="4201"/>
                  <a:pt x="6562" y="3256"/>
                  <a:pt x="5538" y="3256"/>
                </a:cubicBezTo>
                <a:cubicBezTo>
                  <a:pt x="5399" y="3256"/>
                  <a:pt x="5243" y="3274"/>
                  <a:pt x="5070" y="3314"/>
                </a:cubicBezTo>
                <a:cubicBezTo>
                  <a:pt x="3645" y="3646"/>
                  <a:pt x="2646" y="4977"/>
                  <a:pt x="2646" y="4977"/>
                </a:cubicBezTo>
                <a:lnTo>
                  <a:pt x="1" y="5310"/>
                </a:lnTo>
                <a:lnTo>
                  <a:pt x="14465" y="5310"/>
                </a:lnTo>
                <a:cubicBezTo>
                  <a:pt x="14465" y="5310"/>
                  <a:pt x="16297" y="1"/>
                  <a:pt x="1515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9"/>
          <p:cNvSpPr/>
          <p:nvPr/>
        </p:nvSpPr>
        <p:spPr>
          <a:xfrm>
            <a:off x="3563375" y="263525"/>
            <a:ext cx="2872380" cy="662903"/>
          </a:xfrm>
          <a:custGeom>
            <a:avLst/>
            <a:gdLst/>
            <a:ahLst/>
            <a:cxnLst/>
            <a:rect l="l" t="t" r="r" b="b"/>
            <a:pathLst>
              <a:path w="24161" h="5576" extrusionOk="0">
                <a:moveTo>
                  <a:pt x="3253" y="0"/>
                </a:moveTo>
                <a:cubicBezTo>
                  <a:pt x="2984" y="0"/>
                  <a:pt x="2733" y="49"/>
                  <a:pt x="2504" y="157"/>
                </a:cubicBezTo>
                <a:cubicBezTo>
                  <a:pt x="0" y="1346"/>
                  <a:pt x="2108" y="5576"/>
                  <a:pt x="2108" y="5576"/>
                </a:cubicBezTo>
                <a:lnTo>
                  <a:pt x="24160" y="5576"/>
                </a:lnTo>
                <a:lnTo>
                  <a:pt x="20326" y="4910"/>
                </a:lnTo>
                <a:cubicBezTo>
                  <a:pt x="20326" y="4910"/>
                  <a:pt x="20073" y="3199"/>
                  <a:pt x="19012" y="2930"/>
                </a:cubicBezTo>
                <a:cubicBezTo>
                  <a:pt x="18943" y="2913"/>
                  <a:pt x="18875" y="2906"/>
                  <a:pt x="18808" y="2906"/>
                </a:cubicBezTo>
                <a:cubicBezTo>
                  <a:pt x="17835" y="2906"/>
                  <a:pt x="17031" y="4514"/>
                  <a:pt x="17031" y="4514"/>
                </a:cubicBezTo>
                <a:cubicBezTo>
                  <a:pt x="17031" y="4514"/>
                  <a:pt x="16508" y="3072"/>
                  <a:pt x="15843" y="3072"/>
                </a:cubicBezTo>
                <a:cubicBezTo>
                  <a:pt x="15178" y="3072"/>
                  <a:pt x="14655" y="4657"/>
                  <a:pt x="14655" y="4657"/>
                </a:cubicBezTo>
                <a:cubicBezTo>
                  <a:pt x="14655" y="4657"/>
                  <a:pt x="13392" y="3298"/>
                  <a:pt x="11997" y="3298"/>
                </a:cubicBezTo>
                <a:cubicBezTo>
                  <a:pt x="11886" y="3298"/>
                  <a:pt x="11773" y="3307"/>
                  <a:pt x="11661" y="3326"/>
                </a:cubicBezTo>
                <a:cubicBezTo>
                  <a:pt x="10251" y="3548"/>
                  <a:pt x="10298" y="4910"/>
                  <a:pt x="10298" y="4910"/>
                </a:cubicBezTo>
                <a:cubicBezTo>
                  <a:pt x="10298" y="4910"/>
                  <a:pt x="5938" y="0"/>
                  <a:pt x="325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9"/>
          <p:cNvGrpSpPr/>
          <p:nvPr/>
        </p:nvGrpSpPr>
        <p:grpSpPr>
          <a:xfrm>
            <a:off x="-32" y="3833549"/>
            <a:ext cx="3148974" cy="1309972"/>
            <a:chOff x="-32" y="3833549"/>
            <a:chExt cx="3148974" cy="1309972"/>
          </a:xfrm>
        </p:grpSpPr>
        <p:sp>
          <p:nvSpPr>
            <p:cNvPr id="112" name="Google Shape;112;p9"/>
            <p:cNvSpPr/>
            <p:nvPr/>
          </p:nvSpPr>
          <p:spPr>
            <a:xfrm flipH="1">
              <a:off x="-32" y="3833549"/>
              <a:ext cx="3148974" cy="1309972"/>
            </a:xfrm>
            <a:custGeom>
              <a:avLst/>
              <a:gdLst/>
              <a:ahLst/>
              <a:cxnLst/>
              <a:rect l="l" t="t" r="r" b="b"/>
              <a:pathLst>
                <a:path w="53089" h="22085" extrusionOk="0">
                  <a:moveTo>
                    <a:pt x="53089" y="0"/>
                  </a:moveTo>
                  <a:lnTo>
                    <a:pt x="53089" y="0"/>
                  </a:lnTo>
                  <a:cubicBezTo>
                    <a:pt x="52202" y="95"/>
                    <a:pt x="51489" y="776"/>
                    <a:pt x="51362" y="1664"/>
                  </a:cubicBezTo>
                  <a:cubicBezTo>
                    <a:pt x="51362" y="1664"/>
                    <a:pt x="49969" y="253"/>
                    <a:pt x="47730" y="253"/>
                  </a:cubicBezTo>
                  <a:cubicBezTo>
                    <a:pt x="46967" y="253"/>
                    <a:pt x="46105" y="417"/>
                    <a:pt x="45168" y="856"/>
                  </a:cubicBezTo>
                  <a:cubicBezTo>
                    <a:pt x="41460" y="2567"/>
                    <a:pt x="42728" y="7525"/>
                    <a:pt x="42728" y="7525"/>
                  </a:cubicBezTo>
                  <a:cubicBezTo>
                    <a:pt x="42151" y="7304"/>
                    <a:pt x="41545" y="7198"/>
                    <a:pt x="40940" y="7198"/>
                  </a:cubicBezTo>
                  <a:cubicBezTo>
                    <a:pt x="40765" y="7198"/>
                    <a:pt x="40589" y="7207"/>
                    <a:pt x="40415" y="7224"/>
                  </a:cubicBezTo>
                  <a:cubicBezTo>
                    <a:pt x="37563" y="7414"/>
                    <a:pt x="37500" y="9205"/>
                    <a:pt x="37500" y="9205"/>
                  </a:cubicBezTo>
                  <a:cubicBezTo>
                    <a:pt x="37500" y="9205"/>
                    <a:pt x="35955" y="8672"/>
                    <a:pt x="34017" y="8672"/>
                  </a:cubicBezTo>
                  <a:cubicBezTo>
                    <a:pt x="32416" y="8672"/>
                    <a:pt x="30546" y="9035"/>
                    <a:pt x="29056" y="10361"/>
                  </a:cubicBezTo>
                  <a:cubicBezTo>
                    <a:pt x="25745" y="13292"/>
                    <a:pt x="27867" y="15827"/>
                    <a:pt x="27867" y="15827"/>
                  </a:cubicBezTo>
                  <a:cubicBezTo>
                    <a:pt x="27308" y="15702"/>
                    <a:pt x="26826" y="15650"/>
                    <a:pt x="26410" y="15650"/>
                  </a:cubicBezTo>
                  <a:cubicBezTo>
                    <a:pt x="24127" y="15650"/>
                    <a:pt x="23843" y="17237"/>
                    <a:pt x="23843" y="17237"/>
                  </a:cubicBezTo>
                  <a:lnTo>
                    <a:pt x="22909" y="16983"/>
                  </a:lnTo>
                  <a:cubicBezTo>
                    <a:pt x="24067" y="14454"/>
                    <a:pt x="21435" y="14194"/>
                    <a:pt x="20304" y="14194"/>
                  </a:cubicBezTo>
                  <a:cubicBezTo>
                    <a:pt x="20012" y="14194"/>
                    <a:pt x="19819" y="14211"/>
                    <a:pt x="19819" y="14211"/>
                  </a:cubicBezTo>
                  <a:cubicBezTo>
                    <a:pt x="19819" y="14211"/>
                    <a:pt x="23241" y="12880"/>
                    <a:pt x="21530" y="10314"/>
                  </a:cubicBezTo>
                  <a:cubicBezTo>
                    <a:pt x="20397" y="8604"/>
                    <a:pt x="18820" y="8165"/>
                    <a:pt x="17437" y="8165"/>
                  </a:cubicBezTo>
                  <a:cubicBezTo>
                    <a:pt x="16731" y="8165"/>
                    <a:pt x="16077" y="8279"/>
                    <a:pt x="15558" y="8397"/>
                  </a:cubicBezTo>
                  <a:cubicBezTo>
                    <a:pt x="13657" y="8840"/>
                    <a:pt x="9728" y="10932"/>
                    <a:pt x="10995" y="14575"/>
                  </a:cubicBezTo>
                  <a:cubicBezTo>
                    <a:pt x="10434" y="13993"/>
                    <a:pt x="9668" y="13681"/>
                    <a:pt x="8894" y="13681"/>
                  </a:cubicBezTo>
                  <a:cubicBezTo>
                    <a:pt x="8466" y="13681"/>
                    <a:pt x="8036" y="13776"/>
                    <a:pt x="7637" y="13973"/>
                  </a:cubicBezTo>
                  <a:cubicBezTo>
                    <a:pt x="5656" y="14876"/>
                    <a:pt x="6147" y="16540"/>
                    <a:pt x="7130" y="17237"/>
                  </a:cubicBezTo>
                  <a:cubicBezTo>
                    <a:pt x="7130" y="17237"/>
                    <a:pt x="0" y="17300"/>
                    <a:pt x="0" y="22085"/>
                  </a:cubicBezTo>
                  <a:lnTo>
                    <a:pt x="53073" y="22085"/>
                  </a:lnTo>
                  <a:lnTo>
                    <a:pt x="530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9"/>
            <p:cNvSpPr/>
            <p:nvPr/>
          </p:nvSpPr>
          <p:spPr>
            <a:xfrm flipH="1">
              <a:off x="832257" y="4608506"/>
              <a:ext cx="705789" cy="508567"/>
            </a:xfrm>
            <a:custGeom>
              <a:avLst/>
              <a:gdLst/>
              <a:ahLst/>
              <a:cxnLst/>
              <a:rect l="l" t="t" r="r" b="b"/>
              <a:pathLst>
                <a:path w="11899" h="8574" extrusionOk="0">
                  <a:moveTo>
                    <a:pt x="9826" y="0"/>
                  </a:moveTo>
                  <a:cubicBezTo>
                    <a:pt x="7951" y="0"/>
                    <a:pt x="8381" y="2410"/>
                    <a:pt x="8381" y="2410"/>
                  </a:cubicBezTo>
                  <a:cubicBezTo>
                    <a:pt x="8381" y="2410"/>
                    <a:pt x="7994" y="1842"/>
                    <a:pt x="7375" y="1842"/>
                  </a:cubicBezTo>
                  <a:cubicBezTo>
                    <a:pt x="7263" y="1842"/>
                    <a:pt x="7144" y="1860"/>
                    <a:pt x="7019" y="1903"/>
                  </a:cubicBezTo>
                  <a:cubicBezTo>
                    <a:pt x="6195" y="2204"/>
                    <a:pt x="6765" y="3234"/>
                    <a:pt x="6765" y="3234"/>
                  </a:cubicBezTo>
                  <a:cubicBezTo>
                    <a:pt x="6765" y="3234"/>
                    <a:pt x="5233" y="1951"/>
                    <a:pt x="3689" y="1951"/>
                  </a:cubicBezTo>
                  <a:cubicBezTo>
                    <a:pt x="3030" y="1951"/>
                    <a:pt x="2368" y="2185"/>
                    <a:pt x="1822" y="2854"/>
                  </a:cubicBezTo>
                  <a:cubicBezTo>
                    <a:pt x="0" y="5088"/>
                    <a:pt x="2773" y="7528"/>
                    <a:pt x="2773" y="7528"/>
                  </a:cubicBezTo>
                  <a:cubicBezTo>
                    <a:pt x="2773" y="7528"/>
                    <a:pt x="2556" y="7430"/>
                    <a:pt x="2272" y="7430"/>
                  </a:cubicBezTo>
                  <a:cubicBezTo>
                    <a:pt x="1870" y="7430"/>
                    <a:pt x="1335" y="7626"/>
                    <a:pt x="1094" y="8573"/>
                  </a:cubicBezTo>
                  <a:cubicBezTo>
                    <a:pt x="1575" y="8049"/>
                    <a:pt x="2247" y="7753"/>
                    <a:pt x="2951" y="7753"/>
                  </a:cubicBezTo>
                  <a:cubicBezTo>
                    <a:pt x="3034" y="7753"/>
                    <a:pt x="3117" y="7757"/>
                    <a:pt x="3201" y="7765"/>
                  </a:cubicBezTo>
                  <a:cubicBezTo>
                    <a:pt x="3201" y="7765"/>
                    <a:pt x="2123" y="5927"/>
                    <a:pt x="3201" y="4201"/>
                  </a:cubicBezTo>
                  <a:cubicBezTo>
                    <a:pt x="3636" y="3496"/>
                    <a:pt x="4385" y="3286"/>
                    <a:pt x="5123" y="3286"/>
                  </a:cubicBezTo>
                  <a:cubicBezTo>
                    <a:pt x="6210" y="3286"/>
                    <a:pt x="7272" y="3741"/>
                    <a:pt x="7272" y="3741"/>
                  </a:cubicBezTo>
                  <a:cubicBezTo>
                    <a:pt x="7272" y="3741"/>
                    <a:pt x="7114" y="2806"/>
                    <a:pt x="7557" y="2553"/>
                  </a:cubicBezTo>
                  <a:cubicBezTo>
                    <a:pt x="7612" y="2525"/>
                    <a:pt x="7669" y="2513"/>
                    <a:pt x="7728" y="2513"/>
                  </a:cubicBezTo>
                  <a:cubicBezTo>
                    <a:pt x="8168" y="2513"/>
                    <a:pt x="8698" y="3203"/>
                    <a:pt x="8698" y="3203"/>
                  </a:cubicBezTo>
                  <a:cubicBezTo>
                    <a:pt x="8698" y="3203"/>
                    <a:pt x="9142" y="1713"/>
                    <a:pt x="9997" y="1523"/>
                  </a:cubicBezTo>
                  <a:cubicBezTo>
                    <a:pt x="10057" y="1508"/>
                    <a:pt x="10118" y="1502"/>
                    <a:pt x="10178" y="1502"/>
                  </a:cubicBezTo>
                  <a:cubicBezTo>
                    <a:pt x="10957" y="1502"/>
                    <a:pt x="11708" y="2648"/>
                    <a:pt x="11708" y="2648"/>
                  </a:cubicBezTo>
                  <a:cubicBezTo>
                    <a:pt x="11708" y="2648"/>
                    <a:pt x="11898" y="82"/>
                    <a:pt x="9918" y="2"/>
                  </a:cubicBezTo>
                  <a:cubicBezTo>
                    <a:pt x="9887" y="1"/>
                    <a:pt x="9856" y="0"/>
                    <a:pt x="9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9"/>
          <p:cNvSpPr/>
          <p:nvPr/>
        </p:nvSpPr>
        <p:spPr>
          <a:xfrm flipH="1">
            <a:off x="2156774" y="726777"/>
            <a:ext cx="555751" cy="355842"/>
          </a:xfrm>
          <a:custGeom>
            <a:avLst/>
            <a:gdLst/>
            <a:ahLst/>
            <a:cxnLst/>
            <a:rect l="l" t="t" r="r" b="b"/>
            <a:pathLst>
              <a:path w="2599" h="1664" extrusionOk="0">
                <a:moveTo>
                  <a:pt x="1" y="0"/>
                </a:moveTo>
                <a:lnTo>
                  <a:pt x="1" y="0"/>
                </a:lnTo>
                <a:cubicBezTo>
                  <a:pt x="112" y="269"/>
                  <a:pt x="254" y="523"/>
                  <a:pt x="429" y="745"/>
                </a:cubicBezTo>
                <a:cubicBezTo>
                  <a:pt x="539" y="887"/>
                  <a:pt x="666" y="1014"/>
                  <a:pt x="825" y="1125"/>
                </a:cubicBezTo>
                <a:lnTo>
                  <a:pt x="318" y="1125"/>
                </a:lnTo>
                <a:cubicBezTo>
                  <a:pt x="318" y="1125"/>
                  <a:pt x="191" y="1553"/>
                  <a:pt x="856" y="1664"/>
                </a:cubicBezTo>
                <a:lnTo>
                  <a:pt x="1189" y="1410"/>
                </a:lnTo>
                <a:cubicBezTo>
                  <a:pt x="1189" y="1410"/>
                  <a:pt x="1650" y="1584"/>
                  <a:pt x="2120" y="1584"/>
                </a:cubicBezTo>
                <a:cubicBezTo>
                  <a:pt x="2285" y="1584"/>
                  <a:pt x="2451" y="1563"/>
                  <a:pt x="2599" y="1505"/>
                </a:cubicBezTo>
                <a:cubicBezTo>
                  <a:pt x="2282" y="1315"/>
                  <a:pt x="1918" y="1188"/>
                  <a:pt x="1537" y="1141"/>
                </a:cubicBezTo>
                <a:lnTo>
                  <a:pt x="1807" y="982"/>
                </a:lnTo>
                <a:cubicBezTo>
                  <a:pt x="1743" y="903"/>
                  <a:pt x="1652" y="864"/>
                  <a:pt x="1563" y="864"/>
                </a:cubicBezTo>
                <a:cubicBezTo>
                  <a:pt x="1474" y="864"/>
                  <a:pt x="1387" y="903"/>
                  <a:pt x="1332" y="982"/>
                </a:cubicBezTo>
                <a:cubicBezTo>
                  <a:pt x="1268" y="761"/>
                  <a:pt x="1110" y="570"/>
                  <a:pt x="904" y="475"/>
                </a:cubicBezTo>
                <a:cubicBezTo>
                  <a:pt x="587" y="333"/>
                  <a:pt x="286" y="190"/>
                  <a:pt x="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9"/>
          <p:cNvSpPr/>
          <p:nvPr/>
        </p:nvSpPr>
        <p:spPr>
          <a:xfrm>
            <a:off x="6307687" y="2571761"/>
            <a:ext cx="555750" cy="296952"/>
          </a:xfrm>
          <a:custGeom>
            <a:avLst/>
            <a:gdLst/>
            <a:ahLst/>
            <a:cxnLst/>
            <a:rect l="l" t="t" r="r" b="b"/>
            <a:pathLst>
              <a:path w="3423" h="1829" extrusionOk="0">
                <a:moveTo>
                  <a:pt x="2273" y="1"/>
                </a:moveTo>
                <a:cubicBezTo>
                  <a:pt x="2133" y="1"/>
                  <a:pt x="2028" y="7"/>
                  <a:pt x="1996" y="23"/>
                </a:cubicBezTo>
                <a:cubicBezTo>
                  <a:pt x="1854" y="149"/>
                  <a:pt x="1743" y="292"/>
                  <a:pt x="1664" y="466"/>
                </a:cubicBezTo>
                <a:cubicBezTo>
                  <a:pt x="1664" y="466"/>
                  <a:pt x="1515" y="346"/>
                  <a:pt x="1354" y="346"/>
                </a:cubicBezTo>
                <a:cubicBezTo>
                  <a:pt x="1304" y="346"/>
                  <a:pt x="1253" y="357"/>
                  <a:pt x="1204" y="387"/>
                </a:cubicBezTo>
                <a:cubicBezTo>
                  <a:pt x="1039" y="489"/>
                  <a:pt x="1047" y="499"/>
                  <a:pt x="1057" y="499"/>
                </a:cubicBezTo>
                <a:cubicBezTo>
                  <a:pt x="1059" y="499"/>
                  <a:pt x="1062" y="498"/>
                  <a:pt x="1062" y="498"/>
                </a:cubicBezTo>
                <a:cubicBezTo>
                  <a:pt x="1141" y="498"/>
                  <a:pt x="1236" y="530"/>
                  <a:pt x="1299" y="593"/>
                </a:cubicBezTo>
                <a:cubicBezTo>
                  <a:pt x="1299" y="593"/>
                  <a:pt x="824" y="625"/>
                  <a:pt x="745" y="704"/>
                </a:cubicBezTo>
                <a:cubicBezTo>
                  <a:pt x="475" y="1068"/>
                  <a:pt x="238" y="1449"/>
                  <a:pt x="0" y="1829"/>
                </a:cubicBezTo>
                <a:cubicBezTo>
                  <a:pt x="317" y="1734"/>
                  <a:pt x="586" y="1544"/>
                  <a:pt x="792" y="1290"/>
                </a:cubicBezTo>
                <a:cubicBezTo>
                  <a:pt x="1077" y="1274"/>
                  <a:pt x="1331" y="1163"/>
                  <a:pt x="1553" y="1005"/>
                </a:cubicBezTo>
                <a:lnTo>
                  <a:pt x="1711" y="1227"/>
                </a:lnTo>
                <a:lnTo>
                  <a:pt x="1616" y="1544"/>
                </a:lnTo>
                <a:cubicBezTo>
                  <a:pt x="1713" y="1571"/>
                  <a:pt x="1814" y="1584"/>
                  <a:pt x="1914" y="1584"/>
                </a:cubicBezTo>
                <a:cubicBezTo>
                  <a:pt x="2043" y="1584"/>
                  <a:pt x="2173" y="1563"/>
                  <a:pt x="2297" y="1528"/>
                </a:cubicBezTo>
                <a:cubicBezTo>
                  <a:pt x="2582" y="1401"/>
                  <a:pt x="2551" y="989"/>
                  <a:pt x="2551" y="989"/>
                </a:cubicBezTo>
                <a:lnTo>
                  <a:pt x="2107" y="973"/>
                </a:lnTo>
                <a:lnTo>
                  <a:pt x="1933" y="767"/>
                </a:lnTo>
                <a:cubicBezTo>
                  <a:pt x="1933" y="767"/>
                  <a:pt x="2472" y="609"/>
                  <a:pt x="2630" y="324"/>
                </a:cubicBezTo>
                <a:lnTo>
                  <a:pt x="3422" y="54"/>
                </a:lnTo>
                <a:cubicBezTo>
                  <a:pt x="3422" y="54"/>
                  <a:pt x="2691" y="1"/>
                  <a:pt x="227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9"/>
          <p:cNvSpPr txBox="1">
            <a:spLocks noGrp="1"/>
          </p:cNvSpPr>
          <p:nvPr>
            <p:ph type="title"/>
          </p:nvPr>
        </p:nvSpPr>
        <p:spPr>
          <a:xfrm>
            <a:off x="720000" y="1426725"/>
            <a:ext cx="4418700" cy="7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7" name="Google Shape;117;p9"/>
          <p:cNvSpPr txBox="1">
            <a:spLocks noGrp="1"/>
          </p:cNvSpPr>
          <p:nvPr>
            <p:ph type="subTitle" idx="1"/>
          </p:nvPr>
        </p:nvSpPr>
        <p:spPr>
          <a:xfrm>
            <a:off x="715100" y="2151675"/>
            <a:ext cx="4904100" cy="156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"/>
          <p:cNvSpPr/>
          <p:nvPr/>
        </p:nvSpPr>
        <p:spPr>
          <a:xfrm rot="10800000">
            <a:off x="-9734" y="-26203"/>
            <a:ext cx="3086386" cy="1285228"/>
          </a:xfrm>
          <a:custGeom>
            <a:avLst/>
            <a:gdLst/>
            <a:ahLst/>
            <a:cxnLst/>
            <a:rect l="l" t="t" r="r" b="b"/>
            <a:pathLst>
              <a:path w="53074" h="22101" extrusionOk="0">
                <a:moveTo>
                  <a:pt x="53058" y="0"/>
                </a:moveTo>
                <a:cubicBezTo>
                  <a:pt x="52186" y="95"/>
                  <a:pt x="51473" y="792"/>
                  <a:pt x="51347" y="1664"/>
                </a:cubicBezTo>
                <a:cubicBezTo>
                  <a:pt x="51347" y="1664"/>
                  <a:pt x="49952" y="260"/>
                  <a:pt x="47703" y="260"/>
                </a:cubicBezTo>
                <a:cubicBezTo>
                  <a:pt x="46939" y="260"/>
                  <a:pt x="46076" y="422"/>
                  <a:pt x="45136" y="856"/>
                </a:cubicBezTo>
                <a:cubicBezTo>
                  <a:pt x="41445" y="2583"/>
                  <a:pt x="42712" y="7525"/>
                  <a:pt x="42712" y="7525"/>
                </a:cubicBezTo>
                <a:cubicBezTo>
                  <a:pt x="42135" y="7304"/>
                  <a:pt x="41530" y="7198"/>
                  <a:pt x="40918" y="7198"/>
                </a:cubicBezTo>
                <a:cubicBezTo>
                  <a:pt x="40740" y="7198"/>
                  <a:pt x="40562" y="7207"/>
                  <a:pt x="40384" y="7224"/>
                </a:cubicBezTo>
                <a:cubicBezTo>
                  <a:pt x="37548" y="7430"/>
                  <a:pt x="37484" y="9205"/>
                  <a:pt x="37484" y="9205"/>
                </a:cubicBezTo>
                <a:cubicBezTo>
                  <a:pt x="37484" y="9205"/>
                  <a:pt x="35948" y="8675"/>
                  <a:pt x="34016" y="8675"/>
                </a:cubicBezTo>
                <a:cubicBezTo>
                  <a:pt x="32412" y="8675"/>
                  <a:pt x="30535" y="9040"/>
                  <a:pt x="29040" y="10377"/>
                </a:cubicBezTo>
                <a:cubicBezTo>
                  <a:pt x="25745" y="13308"/>
                  <a:pt x="27852" y="15827"/>
                  <a:pt x="27852" y="15827"/>
                </a:cubicBezTo>
                <a:cubicBezTo>
                  <a:pt x="27293" y="15703"/>
                  <a:pt x="26811" y="15650"/>
                  <a:pt x="26395" y="15650"/>
                </a:cubicBezTo>
                <a:cubicBezTo>
                  <a:pt x="24112" y="15650"/>
                  <a:pt x="23828" y="17237"/>
                  <a:pt x="23828" y="17237"/>
                </a:cubicBezTo>
                <a:lnTo>
                  <a:pt x="22893" y="16984"/>
                </a:lnTo>
                <a:cubicBezTo>
                  <a:pt x="24051" y="14454"/>
                  <a:pt x="21409" y="14194"/>
                  <a:pt x="20275" y="14194"/>
                </a:cubicBezTo>
                <a:cubicBezTo>
                  <a:pt x="19981" y="14194"/>
                  <a:pt x="19788" y="14211"/>
                  <a:pt x="19788" y="14211"/>
                </a:cubicBezTo>
                <a:cubicBezTo>
                  <a:pt x="19788" y="14211"/>
                  <a:pt x="23226" y="12912"/>
                  <a:pt x="21515" y="10330"/>
                </a:cubicBezTo>
                <a:cubicBezTo>
                  <a:pt x="20388" y="8628"/>
                  <a:pt x="18821" y="8185"/>
                  <a:pt x="17438" y="8185"/>
                </a:cubicBezTo>
                <a:cubicBezTo>
                  <a:pt x="16722" y="8185"/>
                  <a:pt x="16056" y="8304"/>
                  <a:pt x="15527" y="8428"/>
                </a:cubicBezTo>
                <a:cubicBezTo>
                  <a:pt x="13625" y="8856"/>
                  <a:pt x="9697" y="10963"/>
                  <a:pt x="10964" y="14607"/>
                </a:cubicBezTo>
                <a:lnTo>
                  <a:pt x="10964" y="14607"/>
                </a:lnTo>
                <a:cubicBezTo>
                  <a:pt x="10964" y="14607"/>
                  <a:pt x="10154" y="13703"/>
                  <a:pt x="8875" y="13703"/>
                </a:cubicBezTo>
                <a:cubicBezTo>
                  <a:pt x="8495" y="13703"/>
                  <a:pt x="8074" y="13783"/>
                  <a:pt x="7621" y="13989"/>
                </a:cubicBezTo>
                <a:cubicBezTo>
                  <a:pt x="5641" y="14908"/>
                  <a:pt x="6132" y="16572"/>
                  <a:pt x="7130" y="17253"/>
                </a:cubicBezTo>
                <a:cubicBezTo>
                  <a:pt x="7130" y="17253"/>
                  <a:pt x="1" y="17332"/>
                  <a:pt x="1" y="22101"/>
                </a:cubicBezTo>
                <a:lnTo>
                  <a:pt x="53073" y="22101"/>
                </a:lnTo>
                <a:lnTo>
                  <a:pt x="5305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" name="Google Shape;120;p10"/>
          <p:cNvGrpSpPr/>
          <p:nvPr/>
        </p:nvGrpSpPr>
        <p:grpSpPr>
          <a:xfrm>
            <a:off x="4977575" y="3410275"/>
            <a:ext cx="4166425" cy="1733231"/>
            <a:chOff x="4977575" y="3410275"/>
            <a:chExt cx="4166425" cy="1733231"/>
          </a:xfrm>
        </p:grpSpPr>
        <p:sp>
          <p:nvSpPr>
            <p:cNvPr id="121" name="Google Shape;121;p10"/>
            <p:cNvSpPr/>
            <p:nvPr/>
          </p:nvSpPr>
          <p:spPr>
            <a:xfrm>
              <a:off x="4977575" y="3410275"/>
              <a:ext cx="4166425" cy="1733231"/>
            </a:xfrm>
            <a:custGeom>
              <a:avLst/>
              <a:gdLst/>
              <a:ahLst/>
              <a:cxnLst/>
              <a:rect l="l" t="t" r="r" b="b"/>
              <a:pathLst>
                <a:path w="53089" h="22085" extrusionOk="0">
                  <a:moveTo>
                    <a:pt x="53089" y="0"/>
                  </a:moveTo>
                  <a:lnTo>
                    <a:pt x="53089" y="0"/>
                  </a:lnTo>
                  <a:cubicBezTo>
                    <a:pt x="52202" y="95"/>
                    <a:pt x="51489" y="776"/>
                    <a:pt x="51362" y="1664"/>
                  </a:cubicBezTo>
                  <a:cubicBezTo>
                    <a:pt x="51362" y="1664"/>
                    <a:pt x="49969" y="253"/>
                    <a:pt x="47730" y="253"/>
                  </a:cubicBezTo>
                  <a:cubicBezTo>
                    <a:pt x="46967" y="253"/>
                    <a:pt x="46105" y="417"/>
                    <a:pt x="45168" y="856"/>
                  </a:cubicBezTo>
                  <a:cubicBezTo>
                    <a:pt x="41460" y="2567"/>
                    <a:pt x="42728" y="7525"/>
                    <a:pt x="42728" y="7525"/>
                  </a:cubicBezTo>
                  <a:cubicBezTo>
                    <a:pt x="42151" y="7304"/>
                    <a:pt x="41545" y="7198"/>
                    <a:pt x="40940" y="7198"/>
                  </a:cubicBezTo>
                  <a:cubicBezTo>
                    <a:pt x="40765" y="7198"/>
                    <a:pt x="40589" y="7207"/>
                    <a:pt x="40415" y="7224"/>
                  </a:cubicBezTo>
                  <a:cubicBezTo>
                    <a:pt x="37563" y="7414"/>
                    <a:pt x="37500" y="9205"/>
                    <a:pt x="37500" y="9205"/>
                  </a:cubicBezTo>
                  <a:cubicBezTo>
                    <a:pt x="37500" y="9205"/>
                    <a:pt x="35955" y="8672"/>
                    <a:pt x="34017" y="8672"/>
                  </a:cubicBezTo>
                  <a:cubicBezTo>
                    <a:pt x="32416" y="8672"/>
                    <a:pt x="30546" y="9035"/>
                    <a:pt x="29056" y="10361"/>
                  </a:cubicBezTo>
                  <a:cubicBezTo>
                    <a:pt x="25745" y="13292"/>
                    <a:pt x="27867" y="15827"/>
                    <a:pt x="27867" y="15827"/>
                  </a:cubicBezTo>
                  <a:cubicBezTo>
                    <a:pt x="27308" y="15702"/>
                    <a:pt x="26826" y="15650"/>
                    <a:pt x="26410" y="15650"/>
                  </a:cubicBezTo>
                  <a:cubicBezTo>
                    <a:pt x="24127" y="15650"/>
                    <a:pt x="23843" y="17237"/>
                    <a:pt x="23843" y="17237"/>
                  </a:cubicBezTo>
                  <a:lnTo>
                    <a:pt x="22909" y="16983"/>
                  </a:lnTo>
                  <a:cubicBezTo>
                    <a:pt x="24067" y="14454"/>
                    <a:pt x="21435" y="14194"/>
                    <a:pt x="20304" y="14194"/>
                  </a:cubicBezTo>
                  <a:cubicBezTo>
                    <a:pt x="20012" y="14194"/>
                    <a:pt x="19819" y="14211"/>
                    <a:pt x="19819" y="14211"/>
                  </a:cubicBezTo>
                  <a:cubicBezTo>
                    <a:pt x="19819" y="14211"/>
                    <a:pt x="23241" y="12880"/>
                    <a:pt x="21530" y="10314"/>
                  </a:cubicBezTo>
                  <a:cubicBezTo>
                    <a:pt x="20397" y="8604"/>
                    <a:pt x="18820" y="8165"/>
                    <a:pt x="17437" y="8165"/>
                  </a:cubicBezTo>
                  <a:cubicBezTo>
                    <a:pt x="16731" y="8165"/>
                    <a:pt x="16077" y="8279"/>
                    <a:pt x="15558" y="8397"/>
                  </a:cubicBezTo>
                  <a:cubicBezTo>
                    <a:pt x="13657" y="8840"/>
                    <a:pt x="9728" y="10932"/>
                    <a:pt x="10995" y="14575"/>
                  </a:cubicBezTo>
                  <a:cubicBezTo>
                    <a:pt x="10434" y="13993"/>
                    <a:pt x="9668" y="13681"/>
                    <a:pt x="8894" y="13681"/>
                  </a:cubicBezTo>
                  <a:cubicBezTo>
                    <a:pt x="8466" y="13681"/>
                    <a:pt x="8036" y="13776"/>
                    <a:pt x="7637" y="13973"/>
                  </a:cubicBezTo>
                  <a:cubicBezTo>
                    <a:pt x="5656" y="14876"/>
                    <a:pt x="6147" y="16540"/>
                    <a:pt x="7130" y="17237"/>
                  </a:cubicBezTo>
                  <a:cubicBezTo>
                    <a:pt x="7130" y="17237"/>
                    <a:pt x="0" y="17300"/>
                    <a:pt x="0" y="22085"/>
                  </a:cubicBezTo>
                  <a:lnTo>
                    <a:pt x="53073" y="22085"/>
                  </a:lnTo>
                  <a:lnTo>
                    <a:pt x="530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0"/>
            <p:cNvSpPr/>
            <p:nvPr/>
          </p:nvSpPr>
          <p:spPr>
            <a:xfrm>
              <a:off x="7621291" y="4213140"/>
              <a:ext cx="1097475" cy="790709"/>
            </a:xfrm>
            <a:custGeom>
              <a:avLst/>
              <a:gdLst/>
              <a:ahLst/>
              <a:cxnLst/>
              <a:rect l="l" t="t" r="r" b="b"/>
              <a:pathLst>
                <a:path w="11899" h="8573" extrusionOk="0">
                  <a:moveTo>
                    <a:pt x="9844" y="0"/>
                  </a:moveTo>
                  <a:cubicBezTo>
                    <a:pt x="7949" y="0"/>
                    <a:pt x="8381" y="2409"/>
                    <a:pt x="8381" y="2409"/>
                  </a:cubicBezTo>
                  <a:cubicBezTo>
                    <a:pt x="8381" y="2409"/>
                    <a:pt x="8001" y="1850"/>
                    <a:pt x="7390" y="1850"/>
                  </a:cubicBezTo>
                  <a:cubicBezTo>
                    <a:pt x="7274" y="1850"/>
                    <a:pt x="7150" y="1870"/>
                    <a:pt x="7019" y="1918"/>
                  </a:cubicBezTo>
                  <a:cubicBezTo>
                    <a:pt x="6195" y="2203"/>
                    <a:pt x="6749" y="3233"/>
                    <a:pt x="6749" y="3233"/>
                  </a:cubicBezTo>
                  <a:cubicBezTo>
                    <a:pt x="6749" y="3233"/>
                    <a:pt x="5225" y="1950"/>
                    <a:pt x="3686" y="1950"/>
                  </a:cubicBezTo>
                  <a:cubicBezTo>
                    <a:pt x="3028" y="1950"/>
                    <a:pt x="2368" y="2184"/>
                    <a:pt x="1822" y="2853"/>
                  </a:cubicBezTo>
                  <a:cubicBezTo>
                    <a:pt x="0" y="5087"/>
                    <a:pt x="2773" y="7542"/>
                    <a:pt x="2773" y="7542"/>
                  </a:cubicBezTo>
                  <a:cubicBezTo>
                    <a:pt x="2773" y="7542"/>
                    <a:pt x="2546" y="7439"/>
                    <a:pt x="2254" y="7439"/>
                  </a:cubicBezTo>
                  <a:cubicBezTo>
                    <a:pt x="1850" y="7439"/>
                    <a:pt x="1323" y="7636"/>
                    <a:pt x="1093" y="8572"/>
                  </a:cubicBezTo>
                  <a:cubicBezTo>
                    <a:pt x="1583" y="8040"/>
                    <a:pt x="2268" y="7756"/>
                    <a:pt x="2972" y="7756"/>
                  </a:cubicBezTo>
                  <a:cubicBezTo>
                    <a:pt x="3043" y="7756"/>
                    <a:pt x="3114" y="7758"/>
                    <a:pt x="3185" y="7764"/>
                  </a:cubicBezTo>
                  <a:cubicBezTo>
                    <a:pt x="3185" y="7764"/>
                    <a:pt x="2107" y="5926"/>
                    <a:pt x="3185" y="4200"/>
                  </a:cubicBezTo>
                  <a:cubicBezTo>
                    <a:pt x="3624" y="3500"/>
                    <a:pt x="4369" y="3291"/>
                    <a:pt x="5104" y="3291"/>
                  </a:cubicBezTo>
                  <a:cubicBezTo>
                    <a:pt x="6199" y="3291"/>
                    <a:pt x="7272" y="3756"/>
                    <a:pt x="7272" y="3756"/>
                  </a:cubicBezTo>
                  <a:cubicBezTo>
                    <a:pt x="7272" y="3756"/>
                    <a:pt x="7114" y="2805"/>
                    <a:pt x="7557" y="2568"/>
                  </a:cubicBezTo>
                  <a:cubicBezTo>
                    <a:pt x="7613" y="2536"/>
                    <a:pt x="7672" y="2522"/>
                    <a:pt x="7734" y="2522"/>
                  </a:cubicBezTo>
                  <a:cubicBezTo>
                    <a:pt x="8164" y="2522"/>
                    <a:pt x="8698" y="3202"/>
                    <a:pt x="8698" y="3202"/>
                  </a:cubicBezTo>
                  <a:cubicBezTo>
                    <a:pt x="8698" y="3202"/>
                    <a:pt x="9141" y="1712"/>
                    <a:pt x="9981" y="1522"/>
                  </a:cubicBezTo>
                  <a:cubicBezTo>
                    <a:pt x="10042" y="1508"/>
                    <a:pt x="10103" y="1501"/>
                    <a:pt x="10163" y="1501"/>
                  </a:cubicBezTo>
                  <a:cubicBezTo>
                    <a:pt x="10954" y="1501"/>
                    <a:pt x="11692" y="2663"/>
                    <a:pt x="11692" y="2663"/>
                  </a:cubicBezTo>
                  <a:cubicBezTo>
                    <a:pt x="11692" y="2663"/>
                    <a:pt x="11898" y="81"/>
                    <a:pt x="9918" y="1"/>
                  </a:cubicBezTo>
                  <a:cubicBezTo>
                    <a:pt x="9893" y="1"/>
                    <a:pt x="9868" y="0"/>
                    <a:pt x="98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" name="Google Shape;123;p10"/>
          <p:cNvSpPr/>
          <p:nvPr/>
        </p:nvSpPr>
        <p:spPr>
          <a:xfrm flipH="1">
            <a:off x="7038131" y="364575"/>
            <a:ext cx="1301721" cy="1187292"/>
          </a:xfrm>
          <a:custGeom>
            <a:avLst/>
            <a:gdLst/>
            <a:ahLst/>
            <a:cxnLst/>
            <a:rect l="l" t="t" r="r" b="b"/>
            <a:pathLst>
              <a:path w="14925" h="13613" extrusionOk="0">
                <a:moveTo>
                  <a:pt x="7463" y="0"/>
                </a:moveTo>
                <a:cubicBezTo>
                  <a:pt x="5720" y="0"/>
                  <a:pt x="3977" y="661"/>
                  <a:pt x="2647" y="1984"/>
                </a:cubicBezTo>
                <a:cubicBezTo>
                  <a:pt x="1" y="4646"/>
                  <a:pt x="1" y="8955"/>
                  <a:pt x="2647" y="11617"/>
                </a:cubicBezTo>
                <a:cubicBezTo>
                  <a:pt x="3977" y="12947"/>
                  <a:pt x="5720" y="13613"/>
                  <a:pt x="7463" y="13613"/>
                </a:cubicBezTo>
                <a:cubicBezTo>
                  <a:pt x="9205" y="13613"/>
                  <a:pt x="10948" y="12947"/>
                  <a:pt x="12279" y="11617"/>
                </a:cubicBezTo>
                <a:cubicBezTo>
                  <a:pt x="14924" y="8955"/>
                  <a:pt x="14924" y="4646"/>
                  <a:pt x="12279" y="1984"/>
                </a:cubicBezTo>
                <a:cubicBezTo>
                  <a:pt x="10948" y="661"/>
                  <a:pt x="9205" y="0"/>
                  <a:pt x="74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0"/>
          <p:cNvSpPr/>
          <p:nvPr/>
        </p:nvSpPr>
        <p:spPr>
          <a:xfrm flipH="1">
            <a:off x="6285983" y="406997"/>
            <a:ext cx="3632400" cy="765349"/>
          </a:xfrm>
          <a:custGeom>
            <a:avLst/>
            <a:gdLst/>
            <a:ahLst/>
            <a:cxnLst/>
            <a:rect l="l" t="t" r="r" b="b"/>
            <a:pathLst>
              <a:path w="25064" h="5281" extrusionOk="0">
                <a:moveTo>
                  <a:pt x="9628" y="1"/>
                </a:moveTo>
                <a:cubicBezTo>
                  <a:pt x="8350" y="1"/>
                  <a:pt x="7652" y="1605"/>
                  <a:pt x="7652" y="1605"/>
                </a:cubicBezTo>
                <a:cubicBezTo>
                  <a:pt x="7652" y="1605"/>
                  <a:pt x="7311" y="1130"/>
                  <a:pt x="6769" y="1130"/>
                </a:cubicBezTo>
                <a:cubicBezTo>
                  <a:pt x="6692" y="1130"/>
                  <a:pt x="6611" y="1140"/>
                  <a:pt x="6527" y="1161"/>
                </a:cubicBezTo>
                <a:cubicBezTo>
                  <a:pt x="5858" y="1317"/>
                  <a:pt x="6121" y="2542"/>
                  <a:pt x="6776" y="2631"/>
                </a:cubicBezTo>
                <a:lnTo>
                  <a:pt x="6776" y="2631"/>
                </a:lnTo>
                <a:cubicBezTo>
                  <a:pt x="6753" y="2629"/>
                  <a:pt x="6720" y="2627"/>
                  <a:pt x="6681" y="2627"/>
                </a:cubicBezTo>
                <a:cubicBezTo>
                  <a:pt x="6434" y="2627"/>
                  <a:pt x="5936" y="2700"/>
                  <a:pt x="6020" y="3300"/>
                </a:cubicBezTo>
                <a:cubicBezTo>
                  <a:pt x="6020" y="3300"/>
                  <a:pt x="5275" y="2921"/>
                  <a:pt x="4725" y="2921"/>
                </a:cubicBezTo>
                <a:cubicBezTo>
                  <a:pt x="4405" y="2921"/>
                  <a:pt x="4151" y="3050"/>
                  <a:pt x="4151" y="3458"/>
                </a:cubicBezTo>
                <a:cubicBezTo>
                  <a:pt x="4151" y="5106"/>
                  <a:pt x="1553" y="4647"/>
                  <a:pt x="539" y="4963"/>
                </a:cubicBezTo>
                <a:cubicBezTo>
                  <a:pt x="0" y="5106"/>
                  <a:pt x="444" y="5264"/>
                  <a:pt x="444" y="5264"/>
                </a:cubicBezTo>
                <a:lnTo>
                  <a:pt x="4547" y="5280"/>
                </a:lnTo>
                <a:lnTo>
                  <a:pt x="25063" y="5280"/>
                </a:lnTo>
                <a:cubicBezTo>
                  <a:pt x="25063" y="5280"/>
                  <a:pt x="24628" y="4242"/>
                  <a:pt x="23696" y="4242"/>
                </a:cubicBezTo>
                <a:cubicBezTo>
                  <a:pt x="23560" y="4242"/>
                  <a:pt x="23414" y="4264"/>
                  <a:pt x="23257" y="4314"/>
                </a:cubicBezTo>
                <a:cubicBezTo>
                  <a:pt x="23167" y="4343"/>
                  <a:pt x="23096" y="4356"/>
                  <a:pt x="23040" y="4356"/>
                </a:cubicBezTo>
                <a:cubicBezTo>
                  <a:pt x="22321" y="4356"/>
                  <a:pt x="24071" y="2175"/>
                  <a:pt x="21514" y="2175"/>
                </a:cubicBezTo>
                <a:cubicBezTo>
                  <a:pt x="20485" y="2175"/>
                  <a:pt x="20104" y="2682"/>
                  <a:pt x="20057" y="3300"/>
                </a:cubicBezTo>
                <a:cubicBezTo>
                  <a:pt x="20057" y="3300"/>
                  <a:pt x="20021" y="3292"/>
                  <a:pt x="19966" y="3292"/>
                </a:cubicBezTo>
                <a:cubicBezTo>
                  <a:pt x="19782" y="3292"/>
                  <a:pt x="19387" y="3386"/>
                  <a:pt x="19423" y="4203"/>
                </a:cubicBezTo>
                <a:cubicBezTo>
                  <a:pt x="19423" y="4203"/>
                  <a:pt x="18856" y="3636"/>
                  <a:pt x="18373" y="3636"/>
                </a:cubicBezTo>
                <a:cubicBezTo>
                  <a:pt x="18268" y="3636"/>
                  <a:pt x="18167" y="3663"/>
                  <a:pt x="18077" y="3728"/>
                </a:cubicBezTo>
                <a:cubicBezTo>
                  <a:pt x="17600" y="4070"/>
                  <a:pt x="17124" y="4943"/>
                  <a:pt x="16228" y="4943"/>
                </a:cubicBezTo>
                <a:cubicBezTo>
                  <a:pt x="16170" y="4943"/>
                  <a:pt x="16110" y="4939"/>
                  <a:pt x="16049" y="4932"/>
                </a:cubicBezTo>
                <a:cubicBezTo>
                  <a:pt x="15194" y="4838"/>
                  <a:pt x="14779" y="3867"/>
                  <a:pt x="14404" y="3867"/>
                </a:cubicBezTo>
                <a:cubicBezTo>
                  <a:pt x="14334" y="3867"/>
                  <a:pt x="14265" y="3901"/>
                  <a:pt x="14195" y="3981"/>
                </a:cubicBezTo>
                <a:cubicBezTo>
                  <a:pt x="14195" y="3981"/>
                  <a:pt x="13851" y="3680"/>
                  <a:pt x="13535" y="3680"/>
                </a:cubicBezTo>
                <a:cubicBezTo>
                  <a:pt x="13468" y="3680"/>
                  <a:pt x="13401" y="3694"/>
                  <a:pt x="13340" y="3728"/>
                </a:cubicBezTo>
                <a:cubicBezTo>
                  <a:pt x="13323" y="3738"/>
                  <a:pt x="13308" y="3743"/>
                  <a:pt x="13295" y="3743"/>
                </a:cubicBezTo>
                <a:cubicBezTo>
                  <a:pt x="13065" y="3743"/>
                  <a:pt x="13429" y="2166"/>
                  <a:pt x="12614" y="2166"/>
                </a:cubicBezTo>
                <a:cubicBezTo>
                  <a:pt x="12578" y="2166"/>
                  <a:pt x="12540" y="2169"/>
                  <a:pt x="12500" y="2175"/>
                </a:cubicBezTo>
                <a:cubicBezTo>
                  <a:pt x="11486" y="2349"/>
                  <a:pt x="11534" y="3411"/>
                  <a:pt x="11534" y="3411"/>
                </a:cubicBezTo>
                <a:cubicBezTo>
                  <a:pt x="11534" y="3411"/>
                  <a:pt x="11486" y="2460"/>
                  <a:pt x="11201" y="2397"/>
                </a:cubicBezTo>
                <a:cubicBezTo>
                  <a:pt x="10916" y="2349"/>
                  <a:pt x="11819" y="654"/>
                  <a:pt x="10187" y="100"/>
                </a:cubicBezTo>
                <a:cubicBezTo>
                  <a:pt x="9990" y="31"/>
                  <a:pt x="9803" y="1"/>
                  <a:pt x="962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0"/>
          <p:cNvSpPr/>
          <p:nvPr/>
        </p:nvSpPr>
        <p:spPr>
          <a:xfrm flipH="1">
            <a:off x="4307126" y="670551"/>
            <a:ext cx="264776" cy="238237"/>
          </a:xfrm>
          <a:custGeom>
            <a:avLst/>
            <a:gdLst/>
            <a:ahLst/>
            <a:cxnLst/>
            <a:rect l="l" t="t" r="r" b="b"/>
            <a:pathLst>
              <a:path w="1427" h="1284" extrusionOk="0">
                <a:moveTo>
                  <a:pt x="0" y="1"/>
                </a:moveTo>
                <a:lnTo>
                  <a:pt x="476" y="824"/>
                </a:lnTo>
                <a:lnTo>
                  <a:pt x="95" y="1030"/>
                </a:lnTo>
                <a:cubicBezTo>
                  <a:pt x="95" y="1030"/>
                  <a:pt x="238" y="1252"/>
                  <a:pt x="396" y="1268"/>
                </a:cubicBezTo>
                <a:lnTo>
                  <a:pt x="602" y="935"/>
                </a:lnTo>
                <a:lnTo>
                  <a:pt x="1426" y="1284"/>
                </a:lnTo>
                <a:cubicBezTo>
                  <a:pt x="1315" y="1046"/>
                  <a:pt x="1125" y="872"/>
                  <a:pt x="887" y="809"/>
                </a:cubicBezTo>
                <a:lnTo>
                  <a:pt x="967" y="587"/>
                </a:lnTo>
                <a:cubicBezTo>
                  <a:pt x="967" y="587"/>
                  <a:pt x="930" y="577"/>
                  <a:pt x="883" y="577"/>
                </a:cubicBezTo>
                <a:cubicBezTo>
                  <a:pt x="829" y="577"/>
                  <a:pt x="763" y="590"/>
                  <a:pt x="729" y="650"/>
                </a:cubicBezTo>
                <a:cubicBezTo>
                  <a:pt x="729" y="650"/>
                  <a:pt x="491" y="80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0"/>
          <p:cNvSpPr/>
          <p:nvPr/>
        </p:nvSpPr>
        <p:spPr>
          <a:xfrm flipH="1">
            <a:off x="7784102" y="2307329"/>
            <a:ext cx="555747" cy="204261"/>
          </a:xfrm>
          <a:custGeom>
            <a:avLst/>
            <a:gdLst/>
            <a:ahLst/>
            <a:cxnLst/>
            <a:rect l="l" t="t" r="r" b="b"/>
            <a:pathLst>
              <a:path w="3882" h="1427" extrusionOk="0">
                <a:moveTo>
                  <a:pt x="2345" y="1"/>
                </a:moveTo>
                <a:cubicBezTo>
                  <a:pt x="1965" y="33"/>
                  <a:pt x="1664" y="492"/>
                  <a:pt x="1664" y="492"/>
                </a:cubicBezTo>
                <a:cubicBezTo>
                  <a:pt x="1479" y="350"/>
                  <a:pt x="1317" y="302"/>
                  <a:pt x="1183" y="302"/>
                </a:cubicBezTo>
                <a:cubicBezTo>
                  <a:pt x="915" y="302"/>
                  <a:pt x="761" y="492"/>
                  <a:pt x="761" y="492"/>
                </a:cubicBezTo>
                <a:lnTo>
                  <a:pt x="1252" y="714"/>
                </a:lnTo>
                <a:cubicBezTo>
                  <a:pt x="1190" y="701"/>
                  <a:pt x="1126" y="696"/>
                  <a:pt x="1063" y="696"/>
                </a:cubicBezTo>
                <a:cubicBezTo>
                  <a:pt x="884" y="696"/>
                  <a:pt x="703" y="743"/>
                  <a:pt x="539" y="825"/>
                </a:cubicBezTo>
                <a:cubicBezTo>
                  <a:pt x="32" y="1126"/>
                  <a:pt x="0" y="1427"/>
                  <a:pt x="0" y="1427"/>
                </a:cubicBezTo>
                <a:lnTo>
                  <a:pt x="1378" y="1031"/>
                </a:lnTo>
                <a:cubicBezTo>
                  <a:pt x="1489" y="1170"/>
                  <a:pt x="1708" y="1208"/>
                  <a:pt x="1911" y="1208"/>
                </a:cubicBezTo>
                <a:cubicBezTo>
                  <a:pt x="2146" y="1208"/>
                  <a:pt x="2361" y="1158"/>
                  <a:pt x="2361" y="1158"/>
                </a:cubicBezTo>
                <a:lnTo>
                  <a:pt x="2899" y="1427"/>
                </a:lnTo>
                <a:cubicBezTo>
                  <a:pt x="3105" y="1379"/>
                  <a:pt x="3264" y="1237"/>
                  <a:pt x="3295" y="1047"/>
                </a:cubicBezTo>
                <a:lnTo>
                  <a:pt x="2598" y="952"/>
                </a:lnTo>
                <a:lnTo>
                  <a:pt x="2329" y="777"/>
                </a:lnTo>
                <a:cubicBezTo>
                  <a:pt x="2376" y="540"/>
                  <a:pt x="3882" y="144"/>
                  <a:pt x="3882" y="144"/>
                </a:cubicBezTo>
                <a:cubicBezTo>
                  <a:pt x="3359" y="64"/>
                  <a:pt x="2852" y="17"/>
                  <a:pt x="23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0"/>
          <p:cNvSpPr/>
          <p:nvPr/>
        </p:nvSpPr>
        <p:spPr>
          <a:xfrm>
            <a:off x="1789387" y="4262211"/>
            <a:ext cx="555750" cy="296952"/>
          </a:xfrm>
          <a:custGeom>
            <a:avLst/>
            <a:gdLst/>
            <a:ahLst/>
            <a:cxnLst/>
            <a:rect l="l" t="t" r="r" b="b"/>
            <a:pathLst>
              <a:path w="3423" h="1829" extrusionOk="0">
                <a:moveTo>
                  <a:pt x="2273" y="1"/>
                </a:moveTo>
                <a:cubicBezTo>
                  <a:pt x="2133" y="1"/>
                  <a:pt x="2028" y="7"/>
                  <a:pt x="1996" y="23"/>
                </a:cubicBezTo>
                <a:cubicBezTo>
                  <a:pt x="1854" y="149"/>
                  <a:pt x="1743" y="292"/>
                  <a:pt x="1664" y="466"/>
                </a:cubicBezTo>
                <a:cubicBezTo>
                  <a:pt x="1664" y="466"/>
                  <a:pt x="1515" y="346"/>
                  <a:pt x="1354" y="346"/>
                </a:cubicBezTo>
                <a:cubicBezTo>
                  <a:pt x="1304" y="346"/>
                  <a:pt x="1253" y="357"/>
                  <a:pt x="1204" y="387"/>
                </a:cubicBezTo>
                <a:cubicBezTo>
                  <a:pt x="1039" y="489"/>
                  <a:pt x="1047" y="499"/>
                  <a:pt x="1057" y="499"/>
                </a:cubicBezTo>
                <a:cubicBezTo>
                  <a:pt x="1059" y="499"/>
                  <a:pt x="1062" y="498"/>
                  <a:pt x="1062" y="498"/>
                </a:cubicBezTo>
                <a:cubicBezTo>
                  <a:pt x="1141" y="498"/>
                  <a:pt x="1236" y="530"/>
                  <a:pt x="1299" y="593"/>
                </a:cubicBezTo>
                <a:cubicBezTo>
                  <a:pt x="1299" y="593"/>
                  <a:pt x="824" y="625"/>
                  <a:pt x="745" y="704"/>
                </a:cubicBezTo>
                <a:cubicBezTo>
                  <a:pt x="475" y="1068"/>
                  <a:pt x="238" y="1449"/>
                  <a:pt x="0" y="1829"/>
                </a:cubicBezTo>
                <a:cubicBezTo>
                  <a:pt x="317" y="1734"/>
                  <a:pt x="586" y="1544"/>
                  <a:pt x="792" y="1290"/>
                </a:cubicBezTo>
                <a:cubicBezTo>
                  <a:pt x="1077" y="1274"/>
                  <a:pt x="1331" y="1163"/>
                  <a:pt x="1553" y="1005"/>
                </a:cubicBezTo>
                <a:lnTo>
                  <a:pt x="1711" y="1227"/>
                </a:lnTo>
                <a:lnTo>
                  <a:pt x="1616" y="1544"/>
                </a:lnTo>
                <a:cubicBezTo>
                  <a:pt x="1713" y="1571"/>
                  <a:pt x="1814" y="1584"/>
                  <a:pt x="1914" y="1584"/>
                </a:cubicBezTo>
                <a:cubicBezTo>
                  <a:pt x="2043" y="1584"/>
                  <a:pt x="2173" y="1563"/>
                  <a:pt x="2297" y="1528"/>
                </a:cubicBezTo>
                <a:cubicBezTo>
                  <a:pt x="2582" y="1401"/>
                  <a:pt x="2551" y="989"/>
                  <a:pt x="2551" y="989"/>
                </a:cubicBezTo>
                <a:lnTo>
                  <a:pt x="2107" y="973"/>
                </a:lnTo>
                <a:lnTo>
                  <a:pt x="1933" y="767"/>
                </a:lnTo>
                <a:cubicBezTo>
                  <a:pt x="1933" y="767"/>
                  <a:pt x="2472" y="609"/>
                  <a:pt x="2630" y="324"/>
                </a:cubicBezTo>
                <a:lnTo>
                  <a:pt x="3422" y="54"/>
                </a:lnTo>
                <a:cubicBezTo>
                  <a:pt x="3422" y="54"/>
                  <a:pt x="2691" y="1"/>
                  <a:pt x="227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0"/>
          <p:cNvSpPr txBox="1">
            <a:spLocks noGrp="1"/>
          </p:cNvSpPr>
          <p:nvPr>
            <p:ph type="title"/>
          </p:nvPr>
        </p:nvSpPr>
        <p:spPr>
          <a:xfrm>
            <a:off x="715100" y="1495650"/>
            <a:ext cx="2466600" cy="215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0"/>
          <p:cNvSpPr/>
          <p:nvPr/>
        </p:nvSpPr>
        <p:spPr>
          <a:xfrm>
            <a:off x="-201412" y="4346363"/>
            <a:ext cx="1301674" cy="524276"/>
          </a:xfrm>
          <a:custGeom>
            <a:avLst/>
            <a:gdLst/>
            <a:ahLst/>
            <a:cxnLst/>
            <a:rect l="l" t="t" r="r" b="b"/>
            <a:pathLst>
              <a:path w="5847" h="2355" extrusionOk="0">
                <a:moveTo>
                  <a:pt x="3805" y="1"/>
                </a:moveTo>
                <a:cubicBezTo>
                  <a:pt x="3774" y="1"/>
                  <a:pt x="3741" y="4"/>
                  <a:pt x="3708" y="10"/>
                </a:cubicBezTo>
                <a:cubicBezTo>
                  <a:pt x="2884" y="184"/>
                  <a:pt x="2393" y="1658"/>
                  <a:pt x="2393" y="1658"/>
                </a:cubicBezTo>
                <a:cubicBezTo>
                  <a:pt x="2393" y="1658"/>
                  <a:pt x="2279" y="1002"/>
                  <a:pt x="1889" y="1002"/>
                </a:cubicBezTo>
                <a:cubicBezTo>
                  <a:pt x="1867" y="1002"/>
                  <a:pt x="1845" y="1004"/>
                  <a:pt x="1823" y="1008"/>
                </a:cubicBezTo>
                <a:cubicBezTo>
                  <a:pt x="1363" y="1087"/>
                  <a:pt x="920" y="2070"/>
                  <a:pt x="920" y="2070"/>
                </a:cubicBezTo>
                <a:lnTo>
                  <a:pt x="1" y="2355"/>
                </a:lnTo>
                <a:lnTo>
                  <a:pt x="5847" y="2355"/>
                </a:lnTo>
                <a:lnTo>
                  <a:pt x="5561" y="2149"/>
                </a:lnTo>
                <a:cubicBezTo>
                  <a:pt x="5561" y="2149"/>
                  <a:pt x="5767" y="1341"/>
                  <a:pt x="5387" y="1246"/>
                </a:cubicBezTo>
                <a:cubicBezTo>
                  <a:pt x="5363" y="1241"/>
                  <a:pt x="5341" y="1238"/>
                  <a:pt x="5319" y="1238"/>
                </a:cubicBezTo>
                <a:cubicBezTo>
                  <a:pt x="5007" y="1238"/>
                  <a:pt x="4896" y="1737"/>
                  <a:pt x="4896" y="1737"/>
                </a:cubicBezTo>
                <a:cubicBezTo>
                  <a:pt x="4896" y="1737"/>
                  <a:pt x="4560" y="1"/>
                  <a:pt x="380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99950" y="165300"/>
            <a:ext cx="8744100" cy="4812900"/>
          </a:xfrm>
          <a:prstGeom prst="rect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6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ork Sans ExtraBold"/>
              <a:buNone/>
              <a:defRPr sz="3300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ExtraBold"/>
              <a:buNone/>
              <a:defRPr sz="3000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ExtraBold"/>
              <a:buNone/>
              <a:defRPr sz="3000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ExtraBold"/>
              <a:buNone/>
              <a:defRPr sz="3000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ExtraBold"/>
              <a:buNone/>
              <a:defRPr sz="3000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ExtraBold"/>
              <a:buNone/>
              <a:defRPr sz="3000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ExtraBold"/>
              <a:buNone/>
              <a:defRPr sz="3000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ExtraBold"/>
              <a:buNone/>
              <a:defRPr sz="3000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ExtraBold"/>
              <a:buNone/>
              <a:defRPr sz="3000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6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●"/>
              <a:defRPr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○"/>
              <a:defRPr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■"/>
              <a:defRPr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●"/>
              <a:defRPr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○"/>
              <a:defRPr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■"/>
              <a:defRPr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●"/>
              <a:defRPr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○"/>
              <a:defRPr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Work Sans"/>
              <a:buChar char="■"/>
              <a:defRPr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70" r:id="rId22"/>
    <p:sldLayoutId id="2147483671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openxmlformats.org/officeDocument/2006/relationships/image" Target="../media/image130.png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oogle Shape;330;p29"/>
          <p:cNvGrpSpPr/>
          <p:nvPr/>
        </p:nvGrpSpPr>
        <p:grpSpPr>
          <a:xfrm flipH="1">
            <a:off x="5185216" y="1752651"/>
            <a:ext cx="3739959" cy="2750481"/>
            <a:chOff x="8086" y="1774095"/>
            <a:chExt cx="3473539" cy="2554784"/>
          </a:xfrm>
        </p:grpSpPr>
        <p:grpSp>
          <p:nvGrpSpPr>
            <p:cNvPr id="331" name="Google Shape;331;p29"/>
            <p:cNvGrpSpPr/>
            <p:nvPr/>
          </p:nvGrpSpPr>
          <p:grpSpPr>
            <a:xfrm>
              <a:off x="8086" y="1774095"/>
              <a:ext cx="3473539" cy="2554784"/>
              <a:chOff x="8086" y="1774095"/>
              <a:chExt cx="3473539" cy="2554784"/>
            </a:xfrm>
          </p:grpSpPr>
          <p:sp>
            <p:nvSpPr>
              <p:cNvPr id="332" name="Google Shape;332;p29"/>
              <p:cNvSpPr/>
              <p:nvPr/>
            </p:nvSpPr>
            <p:spPr>
              <a:xfrm rot="625103">
                <a:off x="1848591" y="3219629"/>
                <a:ext cx="1578110" cy="751301"/>
              </a:xfrm>
              <a:custGeom>
                <a:avLst/>
                <a:gdLst/>
                <a:ahLst/>
                <a:cxnLst/>
                <a:rect l="l" t="t" r="r" b="b"/>
                <a:pathLst>
                  <a:path w="14212" h="6766" extrusionOk="0">
                    <a:moveTo>
                      <a:pt x="3201" y="1"/>
                    </a:moveTo>
                    <a:lnTo>
                      <a:pt x="1" y="3961"/>
                    </a:lnTo>
                    <a:lnTo>
                      <a:pt x="13752" y="6765"/>
                    </a:lnTo>
                    <a:lnTo>
                      <a:pt x="14212" y="6369"/>
                    </a:lnTo>
                    <a:lnTo>
                      <a:pt x="320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3" name="Google Shape;333;p29"/>
              <p:cNvSpPr/>
              <p:nvPr/>
            </p:nvSpPr>
            <p:spPr>
              <a:xfrm rot="625103">
                <a:off x="2121129" y="3244477"/>
                <a:ext cx="1305394" cy="728427"/>
              </a:xfrm>
              <a:custGeom>
                <a:avLst/>
                <a:gdLst/>
                <a:ahLst/>
                <a:cxnLst/>
                <a:rect l="l" t="t" r="r" b="b"/>
                <a:pathLst>
                  <a:path w="11756" h="6560" extrusionOk="0">
                    <a:moveTo>
                      <a:pt x="745" y="1"/>
                    </a:moveTo>
                    <a:lnTo>
                      <a:pt x="1" y="919"/>
                    </a:lnTo>
                    <a:lnTo>
                      <a:pt x="11534" y="6559"/>
                    </a:lnTo>
                    <a:lnTo>
                      <a:pt x="11756" y="6369"/>
                    </a:lnTo>
                    <a:lnTo>
                      <a:pt x="74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4" name="Google Shape;334;p29"/>
              <p:cNvSpPr/>
              <p:nvPr/>
            </p:nvSpPr>
            <p:spPr>
              <a:xfrm rot="625103">
                <a:off x="1221217" y="1923314"/>
                <a:ext cx="1856045" cy="2256346"/>
              </a:xfrm>
              <a:custGeom>
                <a:avLst/>
                <a:gdLst/>
                <a:ahLst/>
                <a:cxnLst/>
                <a:rect l="l" t="t" r="r" b="b"/>
                <a:pathLst>
                  <a:path w="16715" h="20320" extrusionOk="0">
                    <a:moveTo>
                      <a:pt x="15243" y="1"/>
                    </a:moveTo>
                    <a:cubicBezTo>
                      <a:pt x="14443" y="1"/>
                      <a:pt x="12905" y="571"/>
                      <a:pt x="11724" y="1752"/>
                    </a:cubicBezTo>
                    <a:cubicBezTo>
                      <a:pt x="10250" y="3226"/>
                      <a:pt x="159" y="18387"/>
                      <a:pt x="159" y="18387"/>
                    </a:cubicBezTo>
                    <a:lnTo>
                      <a:pt x="0" y="19892"/>
                    </a:lnTo>
                    <a:lnTo>
                      <a:pt x="1600" y="20320"/>
                    </a:lnTo>
                    <a:lnTo>
                      <a:pt x="2757" y="19401"/>
                    </a:lnTo>
                    <a:cubicBezTo>
                      <a:pt x="2757" y="19401"/>
                      <a:pt x="12468" y="7535"/>
                      <a:pt x="15447" y="3242"/>
                    </a:cubicBezTo>
                    <a:cubicBezTo>
                      <a:pt x="15890" y="2592"/>
                      <a:pt x="16714" y="881"/>
                      <a:pt x="15684" y="105"/>
                    </a:cubicBezTo>
                    <a:cubicBezTo>
                      <a:pt x="15593" y="36"/>
                      <a:pt x="15441" y="1"/>
                      <a:pt x="152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5" name="Google Shape;335;p29"/>
              <p:cNvSpPr/>
              <p:nvPr/>
            </p:nvSpPr>
            <p:spPr>
              <a:xfrm rot="625103">
                <a:off x="2449326" y="3251522"/>
                <a:ext cx="401634" cy="442941"/>
              </a:xfrm>
              <a:custGeom>
                <a:avLst/>
                <a:gdLst/>
                <a:ahLst/>
                <a:cxnLst/>
                <a:rect l="l" t="t" r="r" b="b"/>
                <a:pathLst>
                  <a:path w="3617" h="3989" extrusionOk="0">
                    <a:moveTo>
                      <a:pt x="2540" y="0"/>
                    </a:moveTo>
                    <a:cubicBezTo>
                      <a:pt x="2178" y="0"/>
                      <a:pt x="1814" y="178"/>
                      <a:pt x="1604" y="571"/>
                    </a:cubicBezTo>
                    <a:lnTo>
                      <a:pt x="305" y="2947"/>
                    </a:lnTo>
                    <a:cubicBezTo>
                      <a:pt x="0" y="3463"/>
                      <a:pt x="433" y="3988"/>
                      <a:pt x="910" y="3988"/>
                    </a:cubicBezTo>
                    <a:cubicBezTo>
                      <a:pt x="1077" y="3988"/>
                      <a:pt x="1250" y="3924"/>
                      <a:pt x="1398" y="3771"/>
                    </a:cubicBezTo>
                    <a:lnTo>
                      <a:pt x="3268" y="1854"/>
                    </a:lnTo>
                    <a:cubicBezTo>
                      <a:pt x="3490" y="1648"/>
                      <a:pt x="3616" y="1363"/>
                      <a:pt x="3616" y="1062"/>
                    </a:cubicBezTo>
                    <a:cubicBezTo>
                      <a:pt x="3616" y="397"/>
                      <a:pt x="3081" y="0"/>
                      <a:pt x="254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6" name="Google Shape;336;p29"/>
              <p:cNvSpPr/>
              <p:nvPr/>
            </p:nvSpPr>
            <p:spPr>
              <a:xfrm rot="625103">
                <a:off x="2590421" y="3264386"/>
                <a:ext cx="278046" cy="238071"/>
              </a:xfrm>
              <a:custGeom>
                <a:avLst/>
                <a:gdLst/>
                <a:ahLst/>
                <a:cxnLst/>
                <a:rect l="l" t="t" r="r" b="b"/>
                <a:pathLst>
                  <a:path w="2504" h="2144" extrusionOk="0">
                    <a:moveTo>
                      <a:pt x="1426" y="1"/>
                    </a:moveTo>
                    <a:cubicBezTo>
                      <a:pt x="475" y="1"/>
                      <a:pt x="0" y="1141"/>
                      <a:pt x="666" y="1823"/>
                    </a:cubicBezTo>
                    <a:cubicBezTo>
                      <a:pt x="887" y="2044"/>
                      <a:pt x="1158" y="2143"/>
                      <a:pt x="1424" y="2143"/>
                    </a:cubicBezTo>
                    <a:cubicBezTo>
                      <a:pt x="1976" y="2143"/>
                      <a:pt x="2503" y="1715"/>
                      <a:pt x="2503" y="1062"/>
                    </a:cubicBezTo>
                    <a:cubicBezTo>
                      <a:pt x="2503" y="476"/>
                      <a:pt x="2012" y="1"/>
                      <a:pt x="14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7" name="Google Shape;337;p29"/>
              <p:cNvSpPr/>
              <p:nvPr/>
            </p:nvSpPr>
            <p:spPr>
              <a:xfrm rot="625103">
                <a:off x="1184891" y="3325689"/>
                <a:ext cx="160232" cy="411739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3708" extrusionOk="0">
                    <a:moveTo>
                      <a:pt x="587" y="1"/>
                    </a:moveTo>
                    <a:lnTo>
                      <a:pt x="32" y="666"/>
                    </a:lnTo>
                    <a:lnTo>
                      <a:pt x="0" y="3708"/>
                    </a:lnTo>
                    <a:lnTo>
                      <a:pt x="1442" y="1569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8" name="Google Shape;338;p29"/>
              <p:cNvSpPr/>
              <p:nvPr/>
            </p:nvSpPr>
            <p:spPr>
              <a:xfrm rot="625103">
                <a:off x="410379" y="3647937"/>
                <a:ext cx="677348" cy="24295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2188" extrusionOk="0">
                    <a:moveTo>
                      <a:pt x="0" y="1"/>
                    </a:moveTo>
                    <a:lnTo>
                      <a:pt x="0" y="492"/>
                    </a:lnTo>
                    <a:lnTo>
                      <a:pt x="5925" y="2187"/>
                    </a:lnTo>
                    <a:lnTo>
                      <a:pt x="6100" y="6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9" name="Google Shape;339;p29"/>
              <p:cNvSpPr/>
              <p:nvPr/>
            </p:nvSpPr>
            <p:spPr>
              <a:xfrm rot="625103">
                <a:off x="1200119" y="3966163"/>
                <a:ext cx="476809" cy="239293"/>
              </a:xfrm>
              <a:custGeom>
                <a:avLst/>
                <a:gdLst/>
                <a:ahLst/>
                <a:cxnLst/>
                <a:rect l="l" t="t" r="r" b="b"/>
                <a:pathLst>
                  <a:path w="4294" h="2155" extrusionOk="0">
                    <a:moveTo>
                      <a:pt x="1157" y="0"/>
                    </a:moveTo>
                    <a:lnTo>
                      <a:pt x="0" y="919"/>
                    </a:lnTo>
                    <a:lnTo>
                      <a:pt x="3961" y="2155"/>
                    </a:lnTo>
                    <a:lnTo>
                      <a:pt x="4294" y="1759"/>
                    </a:lnTo>
                    <a:lnTo>
                      <a:pt x="115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0" name="Google Shape;340;p29"/>
              <p:cNvSpPr/>
              <p:nvPr/>
            </p:nvSpPr>
            <p:spPr>
              <a:xfrm rot="625103">
                <a:off x="1190357" y="2261790"/>
                <a:ext cx="1616752" cy="1893243"/>
              </a:xfrm>
              <a:custGeom>
                <a:avLst/>
                <a:gdLst/>
                <a:ahLst/>
                <a:cxnLst/>
                <a:rect l="l" t="t" r="r" b="b"/>
                <a:pathLst>
                  <a:path w="14560" h="17050" extrusionOk="0">
                    <a:moveTo>
                      <a:pt x="14041" y="1"/>
                    </a:moveTo>
                    <a:cubicBezTo>
                      <a:pt x="13477" y="1"/>
                      <a:pt x="12474" y="316"/>
                      <a:pt x="11138" y="1999"/>
                    </a:cubicBezTo>
                    <a:cubicBezTo>
                      <a:pt x="8999" y="4693"/>
                      <a:pt x="6464" y="7814"/>
                      <a:pt x="6464" y="7814"/>
                    </a:cubicBezTo>
                    <a:lnTo>
                      <a:pt x="6226" y="6150"/>
                    </a:lnTo>
                    <a:lnTo>
                      <a:pt x="3644" y="9952"/>
                    </a:lnTo>
                    <a:lnTo>
                      <a:pt x="3755" y="11378"/>
                    </a:lnTo>
                    <a:lnTo>
                      <a:pt x="0" y="16622"/>
                    </a:lnTo>
                    <a:lnTo>
                      <a:pt x="1600" y="17050"/>
                    </a:lnTo>
                    <a:lnTo>
                      <a:pt x="2757" y="16131"/>
                    </a:lnTo>
                    <a:lnTo>
                      <a:pt x="6512" y="11505"/>
                    </a:lnTo>
                    <a:lnTo>
                      <a:pt x="9157" y="8194"/>
                    </a:lnTo>
                    <a:lnTo>
                      <a:pt x="8698" y="7988"/>
                    </a:lnTo>
                    <a:lnTo>
                      <a:pt x="14560" y="114"/>
                    </a:lnTo>
                    <a:cubicBezTo>
                      <a:pt x="14560" y="114"/>
                      <a:pt x="14379" y="1"/>
                      <a:pt x="140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1" name="Google Shape;341;p29"/>
              <p:cNvSpPr/>
              <p:nvPr/>
            </p:nvSpPr>
            <p:spPr>
              <a:xfrm rot="625103">
                <a:off x="53694" y="2585674"/>
                <a:ext cx="1917561" cy="679236"/>
              </a:xfrm>
              <a:custGeom>
                <a:avLst/>
                <a:gdLst/>
                <a:ahLst/>
                <a:cxnLst/>
                <a:rect l="l" t="t" r="r" b="b"/>
                <a:pathLst>
                  <a:path w="17269" h="6117" extrusionOk="0">
                    <a:moveTo>
                      <a:pt x="0" y="1"/>
                    </a:moveTo>
                    <a:lnTo>
                      <a:pt x="0" y="809"/>
                    </a:lnTo>
                    <a:lnTo>
                      <a:pt x="14243" y="6116"/>
                    </a:lnTo>
                    <a:lnTo>
                      <a:pt x="17268" y="16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2" name="Google Shape;342;p29"/>
              <p:cNvSpPr/>
              <p:nvPr/>
            </p:nvSpPr>
            <p:spPr>
              <a:xfrm rot="625103">
                <a:off x="92325" y="2584225"/>
                <a:ext cx="1863040" cy="256948"/>
              </a:xfrm>
              <a:custGeom>
                <a:avLst/>
                <a:gdLst/>
                <a:ahLst/>
                <a:cxnLst/>
                <a:rect l="l" t="t" r="r" b="b"/>
                <a:pathLst>
                  <a:path w="16778" h="2314" extrusionOk="0">
                    <a:moveTo>
                      <a:pt x="0" y="1"/>
                    </a:moveTo>
                    <a:lnTo>
                      <a:pt x="0" y="350"/>
                    </a:lnTo>
                    <a:lnTo>
                      <a:pt x="16270" y="2314"/>
                    </a:lnTo>
                    <a:lnTo>
                      <a:pt x="16777" y="158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3" name="Google Shape;343;p29"/>
              <p:cNvSpPr/>
              <p:nvPr/>
            </p:nvSpPr>
            <p:spPr>
              <a:xfrm rot="625103">
                <a:off x="1289389" y="2645165"/>
                <a:ext cx="380092" cy="442497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3985" extrusionOk="0">
                    <a:moveTo>
                      <a:pt x="2326" y="0"/>
                    </a:moveTo>
                    <a:cubicBezTo>
                      <a:pt x="1964" y="0"/>
                      <a:pt x="1602" y="175"/>
                      <a:pt x="1394" y="566"/>
                    </a:cubicBezTo>
                    <a:lnTo>
                      <a:pt x="95" y="2942"/>
                    </a:lnTo>
                    <a:cubicBezTo>
                      <a:pt x="32" y="3053"/>
                      <a:pt x="0" y="3180"/>
                      <a:pt x="0" y="3290"/>
                    </a:cubicBezTo>
                    <a:cubicBezTo>
                      <a:pt x="0" y="3705"/>
                      <a:pt x="342" y="3984"/>
                      <a:pt x="697" y="3984"/>
                    </a:cubicBezTo>
                    <a:cubicBezTo>
                      <a:pt x="871" y="3984"/>
                      <a:pt x="1048" y="3917"/>
                      <a:pt x="1188" y="3766"/>
                    </a:cubicBezTo>
                    <a:lnTo>
                      <a:pt x="3058" y="1865"/>
                    </a:lnTo>
                    <a:cubicBezTo>
                      <a:pt x="3280" y="1659"/>
                      <a:pt x="3406" y="1373"/>
                      <a:pt x="3422" y="1072"/>
                    </a:cubicBezTo>
                    <a:cubicBezTo>
                      <a:pt x="3422" y="404"/>
                      <a:pt x="2875" y="0"/>
                      <a:pt x="23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4" name="Google Shape;344;p29"/>
              <p:cNvSpPr/>
              <p:nvPr/>
            </p:nvSpPr>
            <p:spPr>
              <a:xfrm rot="625103">
                <a:off x="1447246" y="2660616"/>
                <a:ext cx="237627" cy="237516"/>
              </a:xfrm>
              <a:custGeom>
                <a:avLst/>
                <a:gdLst/>
                <a:ahLst/>
                <a:cxnLst/>
                <a:rect l="l" t="t" r="r" b="b"/>
                <a:pathLst>
                  <a:path w="2140" h="2139" extrusionOk="0">
                    <a:moveTo>
                      <a:pt x="1078" y="0"/>
                    </a:moveTo>
                    <a:cubicBezTo>
                      <a:pt x="492" y="0"/>
                      <a:pt x="1" y="475"/>
                      <a:pt x="1" y="1061"/>
                    </a:cubicBezTo>
                    <a:cubicBezTo>
                      <a:pt x="1" y="1648"/>
                      <a:pt x="492" y="2139"/>
                      <a:pt x="1078" y="2139"/>
                    </a:cubicBezTo>
                    <a:cubicBezTo>
                      <a:pt x="1664" y="2139"/>
                      <a:pt x="2139" y="1648"/>
                      <a:pt x="2139" y="1061"/>
                    </a:cubicBezTo>
                    <a:cubicBezTo>
                      <a:pt x="2139" y="475"/>
                      <a:pt x="1664" y="0"/>
                      <a:pt x="10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5" name="Google Shape;345;p29"/>
              <p:cNvSpPr/>
              <p:nvPr/>
            </p:nvSpPr>
            <p:spPr>
              <a:xfrm rot="625103">
                <a:off x="1489589" y="2701201"/>
                <a:ext cx="154902" cy="154902"/>
              </a:xfrm>
              <a:custGeom>
                <a:avLst/>
                <a:gdLst/>
                <a:ahLst/>
                <a:cxnLst/>
                <a:rect l="l" t="t" r="r" b="b"/>
                <a:pathLst>
                  <a:path w="1395" h="1395" extrusionOk="0">
                    <a:moveTo>
                      <a:pt x="698" y="0"/>
                    </a:moveTo>
                    <a:cubicBezTo>
                      <a:pt x="318" y="0"/>
                      <a:pt x="1" y="317"/>
                      <a:pt x="1" y="697"/>
                    </a:cubicBezTo>
                    <a:cubicBezTo>
                      <a:pt x="1" y="1078"/>
                      <a:pt x="318" y="1395"/>
                      <a:pt x="698" y="1395"/>
                    </a:cubicBezTo>
                    <a:cubicBezTo>
                      <a:pt x="1078" y="1395"/>
                      <a:pt x="1395" y="1078"/>
                      <a:pt x="1395" y="697"/>
                    </a:cubicBezTo>
                    <a:cubicBezTo>
                      <a:pt x="1395" y="317"/>
                      <a:pt x="1078" y="0"/>
                      <a:pt x="6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6" name="Google Shape;346;p29"/>
              <p:cNvSpPr/>
              <p:nvPr/>
            </p:nvSpPr>
            <p:spPr>
              <a:xfrm rot="625103">
                <a:off x="2644870" y="3307699"/>
                <a:ext cx="181329" cy="153347"/>
              </a:xfrm>
              <a:custGeom>
                <a:avLst/>
                <a:gdLst/>
                <a:ahLst/>
                <a:cxnLst/>
                <a:rect l="l" t="t" r="r" b="b"/>
                <a:pathLst>
                  <a:path w="1633" h="1381" extrusionOk="0">
                    <a:moveTo>
                      <a:pt x="935" y="1"/>
                    </a:moveTo>
                    <a:cubicBezTo>
                      <a:pt x="317" y="1"/>
                      <a:pt x="0" y="746"/>
                      <a:pt x="444" y="1173"/>
                    </a:cubicBezTo>
                    <a:cubicBezTo>
                      <a:pt x="582" y="1317"/>
                      <a:pt x="755" y="1381"/>
                      <a:pt x="926" y="1381"/>
                    </a:cubicBezTo>
                    <a:cubicBezTo>
                      <a:pt x="1284" y="1381"/>
                      <a:pt x="1632" y="1100"/>
                      <a:pt x="1632" y="682"/>
                    </a:cubicBezTo>
                    <a:cubicBezTo>
                      <a:pt x="1632" y="302"/>
                      <a:pt x="1315" y="1"/>
                      <a:pt x="9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347" name="Google Shape;347;p29"/>
            <p:cNvSpPr/>
            <p:nvPr/>
          </p:nvSpPr>
          <p:spPr>
            <a:xfrm rot="625103">
              <a:off x="2816090" y="2062838"/>
              <a:ext cx="172557" cy="117925"/>
            </a:xfrm>
            <a:custGeom>
              <a:avLst/>
              <a:gdLst/>
              <a:ahLst/>
              <a:cxnLst/>
              <a:rect l="l" t="t" r="r" b="b"/>
              <a:pathLst>
                <a:path w="1554" h="1062" extrusionOk="0">
                  <a:moveTo>
                    <a:pt x="1553" y="0"/>
                  </a:moveTo>
                  <a:lnTo>
                    <a:pt x="1553" y="0"/>
                  </a:lnTo>
                  <a:cubicBezTo>
                    <a:pt x="1316" y="79"/>
                    <a:pt x="1094" y="174"/>
                    <a:pt x="872" y="285"/>
                  </a:cubicBezTo>
                  <a:cubicBezTo>
                    <a:pt x="603" y="507"/>
                    <a:pt x="318" y="761"/>
                    <a:pt x="1" y="1062"/>
                  </a:cubicBezTo>
                  <a:lnTo>
                    <a:pt x="492" y="935"/>
                  </a:lnTo>
                  <a:cubicBezTo>
                    <a:pt x="492" y="935"/>
                    <a:pt x="951" y="539"/>
                    <a:pt x="15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2" name="Google Shape;372;p32"/>
          <p:cNvSpPr txBox="1">
            <a:spLocks/>
          </p:cNvSpPr>
          <p:nvPr/>
        </p:nvSpPr>
        <p:spPr>
          <a:xfrm>
            <a:off x="-77800" y="1895268"/>
            <a:ext cx="51480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Work Sans ExtraBold"/>
              <a:buNone/>
              <a:defRPr sz="52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Work Sans ExtraBold"/>
              <a:buNone/>
              <a:defRPr sz="52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Work Sans ExtraBold"/>
              <a:buNone/>
              <a:defRPr sz="52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Work Sans ExtraBold"/>
              <a:buNone/>
              <a:defRPr sz="52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Work Sans ExtraBold"/>
              <a:buNone/>
              <a:defRPr sz="52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Work Sans ExtraBold"/>
              <a:buNone/>
              <a:defRPr sz="52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Work Sans ExtraBold"/>
              <a:buNone/>
              <a:defRPr sz="52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Work Sans ExtraBold"/>
              <a:buNone/>
              <a:defRPr sz="52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Work Sans ExtraBold"/>
              <a:buNone/>
              <a:defRPr sz="52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9pPr>
          </a:lstStyle>
          <a:p>
            <a:pPr algn="ctr"/>
            <a:r>
              <a:rPr lang="ko-KR" altLang="en-US" b="1" dirty="0" smtClean="0">
                <a:latin typeface="+mj-ea"/>
                <a:ea typeface="+mj-ea"/>
              </a:rPr>
              <a:t>태양광 전력 생산량 예측</a:t>
            </a:r>
            <a:endParaRPr lang="en-US" b="1" dirty="0">
              <a:latin typeface="+mj-ea"/>
              <a:ea typeface="+mj-ea"/>
            </a:endParaRPr>
          </a:p>
        </p:txBody>
      </p:sp>
      <p:sp>
        <p:nvSpPr>
          <p:cNvPr id="24" name="Google Shape;374;p32"/>
          <p:cNvSpPr txBox="1">
            <a:spLocks/>
          </p:cNvSpPr>
          <p:nvPr/>
        </p:nvSpPr>
        <p:spPr>
          <a:xfrm>
            <a:off x="675520" y="3298054"/>
            <a:ext cx="3822206" cy="4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None/>
              <a:defRPr sz="1550" b="0" i="0" u="none" strike="noStrike" cap="non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ork Sans"/>
              <a:buNone/>
              <a:defRPr sz="1800" b="0" i="0" u="none" strike="noStrike" cap="non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ork Sans"/>
              <a:buNone/>
              <a:defRPr sz="1800" b="0" i="0" u="none" strike="noStrike" cap="non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ork Sans"/>
              <a:buNone/>
              <a:defRPr sz="1800" b="0" i="0" u="none" strike="noStrike" cap="non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ork Sans"/>
              <a:buNone/>
              <a:defRPr sz="1800" b="0" i="0" u="none" strike="noStrike" cap="non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ork Sans"/>
              <a:buNone/>
              <a:defRPr sz="1800" b="0" i="0" u="none" strike="noStrike" cap="non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ork Sans"/>
              <a:buNone/>
              <a:defRPr sz="1800" b="0" i="0" u="none" strike="noStrike" cap="non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ork Sans"/>
              <a:buNone/>
              <a:defRPr sz="1800" b="0" i="0" u="none" strike="noStrike" cap="non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ork Sans"/>
              <a:buNone/>
              <a:defRPr sz="1800" b="0" i="0" u="none" strike="noStrike" cap="non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/>
            <a:r>
              <a:rPr lang="ko-KR" altLang="en-US" b="1" dirty="0" smtClean="0">
                <a:latin typeface="+mn-ea"/>
                <a:ea typeface="+mn-ea"/>
              </a:rPr>
              <a:t>햇살이 </a:t>
            </a:r>
            <a:r>
              <a:rPr lang="ko-KR" altLang="en-US" b="1" dirty="0" err="1" smtClean="0">
                <a:latin typeface="+mn-ea"/>
                <a:ea typeface="+mn-ea"/>
              </a:rPr>
              <a:t>따땃하조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0" indent="0"/>
            <a:r>
              <a:rPr lang="en-US" b="1" dirty="0" smtClean="0">
                <a:latin typeface="+mn-ea"/>
                <a:ea typeface="+mn-ea"/>
              </a:rPr>
              <a:t>(</a:t>
            </a:r>
            <a:r>
              <a:rPr lang="ko-KR" altLang="en-US" b="1" dirty="0" err="1" smtClean="0">
                <a:latin typeface="+mn-ea"/>
                <a:ea typeface="+mn-ea"/>
              </a:rPr>
              <a:t>윤여록</a:t>
            </a:r>
            <a:r>
              <a:rPr lang="en-US" altLang="ko-KR" b="1" dirty="0" smtClean="0">
                <a:latin typeface="+mn-ea"/>
                <a:ea typeface="+mn-ea"/>
              </a:rPr>
              <a:t>, </a:t>
            </a:r>
            <a:r>
              <a:rPr lang="ko-KR" altLang="en-US" b="1" dirty="0" err="1" smtClean="0">
                <a:latin typeface="+mn-ea"/>
                <a:ea typeface="+mn-ea"/>
              </a:rPr>
              <a:t>강건희</a:t>
            </a:r>
            <a:r>
              <a:rPr lang="en-US" altLang="ko-KR" b="1" dirty="0" smtClean="0">
                <a:latin typeface="+mn-ea"/>
                <a:ea typeface="+mn-ea"/>
              </a:rPr>
              <a:t>, </a:t>
            </a:r>
            <a:r>
              <a:rPr lang="ko-KR" altLang="en-US" b="1" dirty="0" err="1" smtClean="0">
                <a:latin typeface="+mn-ea"/>
                <a:ea typeface="+mn-ea"/>
              </a:rPr>
              <a:t>이승찬</a:t>
            </a:r>
            <a:r>
              <a:rPr lang="en-US" altLang="ko-KR" b="1" dirty="0" smtClean="0">
                <a:latin typeface="+mn-ea"/>
                <a:ea typeface="+mn-ea"/>
              </a:rPr>
              <a:t>, </a:t>
            </a:r>
            <a:r>
              <a:rPr lang="ko-KR" altLang="en-US" b="1" dirty="0" smtClean="0">
                <a:latin typeface="+mn-ea"/>
                <a:ea typeface="+mn-ea"/>
              </a:rPr>
              <a:t>장성호</a:t>
            </a:r>
            <a:r>
              <a:rPr lang="en-US" altLang="ko-KR" b="1" dirty="0" smtClean="0">
                <a:latin typeface="+mn-ea"/>
                <a:ea typeface="+mn-ea"/>
              </a:rPr>
              <a:t>, </a:t>
            </a:r>
            <a:r>
              <a:rPr lang="ko-KR" altLang="en-US" b="1" dirty="0" smtClean="0">
                <a:latin typeface="+mn-ea"/>
                <a:ea typeface="+mn-ea"/>
              </a:rPr>
              <a:t>김나영</a:t>
            </a:r>
            <a:r>
              <a:rPr lang="en-US" altLang="ko-KR" b="1" dirty="0" smtClean="0">
                <a:latin typeface="+mn-ea"/>
                <a:ea typeface="+mn-ea"/>
              </a:rPr>
              <a:t>)</a:t>
            </a:r>
            <a:endParaRPr lang="en-US" b="1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479;p37"/>
          <p:cNvSpPr txBox="1">
            <a:spLocks noGrp="1"/>
          </p:cNvSpPr>
          <p:nvPr>
            <p:ph type="title" idx="4294967295"/>
          </p:nvPr>
        </p:nvSpPr>
        <p:spPr>
          <a:xfrm>
            <a:off x="1526044" y="339057"/>
            <a:ext cx="60507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b="1" dirty="0" smtClean="0">
                <a:solidFill>
                  <a:srgbClr val="FBB442"/>
                </a:solidFill>
                <a:latin typeface="+mj-ea"/>
                <a:ea typeface="+mj-ea"/>
              </a:rPr>
              <a:t>모델 생성 및 학습 방법</a:t>
            </a:r>
            <a:endParaRPr sz="2800" b="1" dirty="0">
              <a:solidFill>
                <a:srgbClr val="FBB442"/>
              </a:solidFill>
              <a:latin typeface="+mj-ea"/>
              <a:ea typeface="+mj-ea"/>
            </a:endParaRPr>
          </a:p>
        </p:txBody>
      </p:sp>
      <p:sp>
        <p:nvSpPr>
          <p:cNvPr id="8" name="Google Shape;480;p37"/>
          <p:cNvSpPr txBox="1">
            <a:spLocks noGrp="1"/>
          </p:cNvSpPr>
          <p:nvPr>
            <p:ph type="title"/>
          </p:nvPr>
        </p:nvSpPr>
        <p:spPr>
          <a:xfrm>
            <a:off x="310726" y="3202839"/>
            <a:ext cx="3058292" cy="2783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ko-KR" altLang="en-US" sz="2000" b="1" dirty="0" err="1" smtClean="0">
                <a:solidFill>
                  <a:srgbClr val="FBB442"/>
                </a:solidFill>
                <a:latin typeface="+mn-ea"/>
                <a:ea typeface="+mn-ea"/>
              </a:rPr>
              <a:t>딥러닝</a:t>
            </a:r>
            <a:r>
              <a:rPr lang="en-US" altLang="ko-KR" sz="2000" b="1" dirty="0" smtClean="0">
                <a:solidFill>
                  <a:srgbClr val="FBB442"/>
                </a:solidFill>
                <a:latin typeface="+mn-ea"/>
                <a:ea typeface="+mn-ea"/>
              </a:rPr>
              <a:t/>
            </a:r>
            <a:br>
              <a:rPr lang="en-US" altLang="ko-KR" sz="2000" b="1" dirty="0" smtClean="0">
                <a:solidFill>
                  <a:srgbClr val="FBB442"/>
                </a:solidFill>
                <a:latin typeface="+mn-ea"/>
                <a:ea typeface="+mn-ea"/>
              </a:rPr>
            </a:br>
            <a:r>
              <a:rPr lang="en-US" altLang="ko-KR" sz="1600" b="1" dirty="0" smtClean="0">
                <a:solidFill>
                  <a:srgbClr val="FBB442"/>
                </a:solidFill>
                <a:latin typeface="+mn-ea"/>
                <a:ea typeface="+mn-ea"/>
              </a:rPr>
              <a:t>(</a:t>
            </a:r>
            <a:r>
              <a:rPr lang="en-US" altLang="ko-KR" sz="1600" b="1" dirty="0" err="1" smtClean="0">
                <a:solidFill>
                  <a:srgbClr val="FBB442"/>
                </a:solidFill>
                <a:latin typeface="+mn-ea"/>
                <a:ea typeface="+mn-ea"/>
              </a:rPr>
              <a:t>keras</a:t>
            </a:r>
            <a:r>
              <a:rPr lang="en-US" altLang="ko-KR" sz="1600" b="1" dirty="0" smtClean="0">
                <a:solidFill>
                  <a:srgbClr val="FBB442"/>
                </a:solidFill>
                <a:latin typeface="+mn-ea"/>
                <a:ea typeface="+mn-ea"/>
              </a:rPr>
              <a:t> Sequential model)</a:t>
            </a:r>
            <a:r>
              <a:rPr lang="en-US" altLang="ko-KR" sz="1600" b="1" dirty="0">
                <a:solidFill>
                  <a:schemeClr val="bg1"/>
                </a:solidFill>
              </a:rPr>
              <a:t/>
            </a:r>
            <a:br>
              <a:rPr lang="en-US" altLang="ko-KR" sz="1600" b="1" dirty="0">
                <a:solidFill>
                  <a:schemeClr val="bg1"/>
                </a:solidFill>
              </a:rPr>
            </a:br>
            <a:endParaRPr sz="1600" dirty="0"/>
          </a:p>
        </p:txBody>
      </p:sp>
      <p:sp>
        <p:nvSpPr>
          <p:cNvPr id="10" name="Google Shape;482;p37"/>
          <p:cNvSpPr txBox="1">
            <a:spLocks/>
          </p:cNvSpPr>
          <p:nvPr/>
        </p:nvSpPr>
        <p:spPr>
          <a:xfrm>
            <a:off x="3442651" y="295353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sz="2000" b="1" dirty="0" err="1" smtClean="0">
                <a:solidFill>
                  <a:srgbClr val="FBB442"/>
                </a:solidFill>
                <a:latin typeface="+mn-ea"/>
                <a:ea typeface="+mn-ea"/>
              </a:rPr>
              <a:t>머신러닝</a:t>
            </a:r>
            <a:r>
              <a:rPr lang="ko-KR" altLang="en-US" sz="2000" b="1" dirty="0" smtClean="0">
                <a:solidFill>
                  <a:srgbClr val="FBB442"/>
                </a:solidFill>
                <a:latin typeface="+mn-ea"/>
                <a:ea typeface="+mn-ea"/>
              </a:rPr>
              <a:t/>
            </a:r>
            <a:br>
              <a:rPr lang="ko-KR" altLang="en-US" sz="2000" b="1" dirty="0" smtClean="0">
                <a:solidFill>
                  <a:srgbClr val="FBB442"/>
                </a:solidFill>
                <a:latin typeface="+mn-ea"/>
                <a:ea typeface="+mn-ea"/>
              </a:rPr>
            </a:br>
            <a:r>
              <a:rPr lang="en-US" altLang="ko-KR" sz="1600" b="1" dirty="0" smtClean="0">
                <a:solidFill>
                  <a:srgbClr val="FBB442"/>
                </a:solidFill>
                <a:latin typeface="+mn-ea"/>
                <a:ea typeface="+mn-ea"/>
              </a:rPr>
              <a:t>(</a:t>
            </a:r>
            <a:r>
              <a:rPr lang="en-US" altLang="ko-KR" sz="1600" b="1" dirty="0" err="1" smtClean="0">
                <a:solidFill>
                  <a:srgbClr val="FBB442"/>
                </a:solidFill>
                <a:latin typeface="+mn-ea"/>
                <a:ea typeface="+mn-ea"/>
              </a:rPr>
              <a:t>XGBoost</a:t>
            </a:r>
            <a:r>
              <a:rPr lang="en-US" altLang="ko-KR" sz="1600" b="1" dirty="0" smtClean="0">
                <a:solidFill>
                  <a:srgbClr val="FBB442"/>
                </a:solidFill>
                <a:latin typeface="+mn-ea"/>
                <a:ea typeface="+mn-ea"/>
              </a:rPr>
              <a:t>)</a:t>
            </a:r>
            <a:endParaRPr lang="en-US" sz="1600" b="1" dirty="0">
              <a:solidFill>
                <a:srgbClr val="FBB442"/>
              </a:solidFill>
              <a:latin typeface="+mn-ea"/>
              <a:ea typeface="+mn-ea"/>
            </a:endParaRPr>
          </a:p>
        </p:txBody>
      </p:sp>
      <p:sp>
        <p:nvSpPr>
          <p:cNvPr id="12" name="Google Shape;484;p37"/>
          <p:cNvSpPr txBox="1">
            <a:spLocks/>
          </p:cNvSpPr>
          <p:nvPr/>
        </p:nvSpPr>
        <p:spPr>
          <a:xfrm>
            <a:off x="5997224" y="2938989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sz="2000" b="1" dirty="0" err="1" smtClean="0">
                <a:solidFill>
                  <a:srgbClr val="FBB442"/>
                </a:solidFill>
                <a:latin typeface="+mn-ea"/>
                <a:ea typeface="+mn-ea"/>
              </a:rPr>
              <a:t>시계열</a:t>
            </a:r>
            <a:r>
              <a:rPr lang="ko-KR" altLang="en-US" sz="2000" b="1" dirty="0" smtClean="0">
                <a:solidFill>
                  <a:srgbClr val="FBB442"/>
                </a:solidFill>
                <a:latin typeface="+mn-ea"/>
                <a:ea typeface="+mn-ea"/>
              </a:rPr>
              <a:t> 분석</a:t>
            </a:r>
            <a:br>
              <a:rPr lang="ko-KR" altLang="en-US" sz="2000" b="1" dirty="0" smtClean="0">
                <a:solidFill>
                  <a:srgbClr val="FBB442"/>
                </a:solidFill>
                <a:latin typeface="+mn-ea"/>
                <a:ea typeface="+mn-ea"/>
              </a:rPr>
            </a:br>
            <a:r>
              <a:rPr lang="en-US" altLang="ko-KR" sz="1600" b="1" dirty="0" smtClean="0">
                <a:solidFill>
                  <a:srgbClr val="FBB442"/>
                </a:solidFill>
                <a:latin typeface="+mn-ea"/>
                <a:ea typeface="+mn-ea"/>
              </a:rPr>
              <a:t>(ARIMA)</a:t>
            </a:r>
            <a:endParaRPr lang="en-US" sz="1600" b="1" dirty="0">
              <a:solidFill>
                <a:srgbClr val="FBB442"/>
              </a:solidFill>
              <a:latin typeface="+mn-ea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854" y="1979440"/>
            <a:ext cx="874036" cy="83810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014" y="1935795"/>
            <a:ext cx="1059674" cy="89629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598" y="1979440"/>
            <a:ext cx="755970" cy="79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13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0"/>
          <p:cNvSpPr txBox="1">
            <a:spLocks noGrp="1"/>
          </p:cNvSpPr>
          <p:nvPr>
            <p:ph type="title"/>
          </p:nvPr>
        </p:nvSpPr>
        <p:spPr>
          <a:xfrm>
            <a:off x="715100" y="1495650"/>
            <a:ext cx="2466600" cy="215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b="1" dirty="0" err="1" smtClean="0">
                <a:solidFill>
                  <a:schemeClr val="bg2"/>
                </a:solidFill>
                <a:latin typeface="+mj-ea"/>
                <a:ea typeface="+mj-ea"/>
              </a:rPr>
              <a:t>딥러닝</a:t>
            </a:r>
            <a:r>
              <a:rPr lang="en-US" altLang="ko-KR" b="1" dirty="0" smtClean="0">
                <a:solidFill>
                  <a:schemeClr val="tx1"/>
                </a:solidFill>
                <a:latin typeface="+mj-ea"/>
                <a:ea typeface="+mj-ea"/>
              </a:rPr>
              <a:t/>
            </a:r>
            <a:br>
              <a:rPr lang="en-US" altLang="ko-KR" b="1" dirty="0" smtClean="0">
                <a:solidFill>
                  <a:schemeClr val="tx1"/>
                </a:solidFill>
                <a:latin typeface="+mj-ea"/>
                <a:ea typeface="+mj-ea"/>
              </a:rPr>
            </a:br>
            <a:r>
              <a:rPr lang="en-US" altLang="ko-KR" sz="3600" b="1" dirty="0">
                <a:solidFill>
                  <a:srgbClr val="FBB442"/>
                </a:solidFill>
                <a:latin typeface="+mn-ea"/>
              </a:rPr>
              <a:t>(</a:t>
            </a:r>
            <a:r>
              <a:rPr lang="en-US" altLang="ko-KR" sz="3600" b="1" dirty="0" err="1">
                <a:solidFill>
                  <a:srgbClr val="FBB442"/>
                </a:solidFill>
                <a:latin typeface="+mn-ea"/>
              </a:rPr>
              <a:t>keras</a:t>
            </a:r>
            <a:r>
              <a:rPr lang="en-US" altLang="ko-KR" sz="3600" b="1" dirty="0">
                <a:solidFill>
                  <a:srgbClr val="FBB442"/>
                </a:solidFill>
                <a:latin typeface="+mn-ea"/>
              </a:rPr>
              <a:t> Sequential model)</a:t>
            </a:r>
            <a:r>
              <a:rPr lang="en-US" altLang="ko-KR" b="1" dirty="0" smtClean="0">
                <a:solidFill>
                  <a:schemeClr val="tx1"/>
                </a:solidFill>
                <a:latin typeface="+mj-ea"/>
                <a:ea typeface="+mj-ea"/>
              </a:rPr>
              <a:t/>
            </a:r>
            <a:br>
              <a:rPr lang="en-US" altLang="ko-KR" b="1" dirty="0" smtClean="0">
                <a:solidFill>
                  <a:schemeClr val="tx1"/>
                </a:solidFill>
                <a:latin typeface="+mj-ea"/>
                <a:ea typeface="+mj-ea"/>
              </a:rPr>
            </a:br>
            <a:endParaRPr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51;p36"/>
          <p:cNvSpPr txBox="1">
            <a:spLocks noGrp="1"/>
          </p:cNvSpPr>
          <p:nvPr>
            <p:ph type="title"/>
          </p:nvPr>
        </p:nvSpPr>
        <p:spPr>
          <a:xfrm>
            <a:off x="734514" y="346314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b="1" dirty="0" err="1" smtClean="0">
                <a:latin typeface="+mj-ea"/>
                <a:ea typeface="+mj-ea"/>
              </a:rPr>
              <a:t>딥러닝</a:t>
            </a:r>
            <a:r>
              <a:rPr lang="en-US" altLang="ko-KR" sz="2800" b="1" dirty="0" smtClean="0">
                <a:latin typeface="+mj-ea"/>
                <a:ea typeface="+mj-ea"/>
              </a:rPr>
              <a:t>(</a:t>
            </a:r>
            <a:r>
              <a:rPr lang="en-US" altLang="ko-KR" sz="2800" b="1" dirty="0" err="1" smtClean="0">
                <a:latin typeface="+mj-ea"/>
                <a:ea typeface="+mj-ea"/>
              </a:rPr>
              <a:t>keras</a:t>
            </a:r>
            <a:r>
              <a:rPr lang="en-US" altLang="ko-KR" sz="2800" b="1" dirty="0" smtClean="0">
                <a:latin typeface="+mj-ea"/>
                <a:ea typeface="+mj-ea"/>
              </a:rPr>
              <a:t> Sequential model)</a:t>
            </a:r>
            <a:endParaRPr sz="2800" b="1" dirty="0"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5257" y="961307"/>
            <a:ext cx="77506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FBB442"/>
                </a:solidFill>
                <a:latin typeface="+mn-ea"/>
                <a:ea typeface="+mn-ea"/>
              </a:rPr>
              <a:t>선택한 이유</a:t>
            </a:r>
            <a:endParaRPr lang="en-US" altLang="ko-KR" sz="1600" b="1" dirty="0" smtClean="0">
              <a:solidFill>
                <a:srgbClr val="FBB442"/>
              </a:solidFill>
              <a:latin typeface="+mn-ea"/>
              <a:ea typeface="+mn-ea"/>
            </a:endParaRPr>
          </a:p>
          <a:p>
            <a:r>
              <a:rPr lang="en-US" altLang="ko-KR" b="1" dirty="0" smtClean="0">
                <a:solidFill>
                  <a:schemeClr val="bg2"/>
                </a:solidFill>
                <a:latin typeface="+mn-ea"/>
                <a:ea typeface="+mn-ea"/>
              </a:rPr>
              <a:t>: </a:t>
            </a:r>
            <a:r>
              <a:rPr lang="ko-KR" altLang="en-US" b="1" dirty="0" smtClean="0">
                <a:solidFill>
                  <a:schemeClr val="bg2"/>
                </a:solidFill>
                <a:latin typeface="+mn-ea"/>
                <a:ea typeface="+mn-ea"/>
              </a:rPr>
              <a:t>정성적인 분석을 통해 만든 모델로 정량적인 결과를 얻을 수 있음</a:t>
            </a:r>
            <a:endParaRPr lang="en-US" altLang="ko-KR" b="1" dirty="0" smtClean="0">
              <a:solidFill>
                <a:schemeClr val="bg2"/>
              </a:solidFill>
              <a:latin typeface="+mn-ea"/>
              <a:ea typeface="+mn-ea"/>
            </a:endParaRPr>
          </a:p>
          <a:p>
            <a:endParaRPr lang="en-US" altLang="ko-KR" b="1" dirty="0" smtClean="0">
              <a:solidFill>
                <a:schemeClr val="bg2"/>
              </a:solidFill>
              <a:latin typeface="+mn-ea"/>
              <a:ea typeface="+mn-ea"/>
            </a:endParaRPr>
          </a:p>
          <a:p>
            <a:r>
              <a:rPr lang="ko-KR" altLang="en-US" sz="1600" b="1" dirty="0" smtClean="0">
                <a:solidFill>
                  <a:srgbClr val="FBB442"/>
                </a:solidFill>
                <a:latin typeface="+mn-ea"/>
                <a:ea typeface="+mn-ea"/>
              </a:rPr>
              <a:t>사용하면서 불편한 점</a:t>
            </a:r>
          </a:p>
          <a:p>
            <a:r>
              <a:rPr lang="en-US" altLang="ko-KR" b="1" dirty="0" smtClean="0">
                <a:solidFill>
                  <a:schemeClr val="bg2"/>
                </a:solidFill>
                <a:latin typeface="+mn-ea"/>
                <a:ea typeface="+mn-ea"/>
              </a:rPr>
              <a:t>: </a:t>
            </a:r>
            <a:r>
              <a:rPr lang="ko-KR" altLang="en-US" b="1" dirty="0" smtClean="0">
                <a:solidFill>
                  <a:schemeClr val="bg2"/>
                </a:solidFill>
                <a:latin typeface="+mn-ea"/>
                <a:ea typeface="+mn-ea"/>
              </a:rPr>
              <a:t>학습을 통해 </a:t>
            </a:r>
            <a:r>
              <a:rPr lang="en-US" altLang="ko-KR" b="1" dirty="0" smtClean="0">
                <a:solidFill>
                  <a:schemeClr val="bg2"/>
                </a:solidFill>
                <a:latin typeface="+mn-ea"/>
                <a:ea typeface="+mn-ea"/>
              </a:rPr>
              <a:t>weight</a:t>
            </a:r>
            <a:r>
              <a:rPr lang="en-US" altLang="ko-KR" b="1" dirty="0">
                <a:solidFill>
                  <a:schemeClr val="bg2"/>
                </a:solidFill>
                <a:latin typeface="+mn-ea"/>
                <a:ea typeface="+mn-ea"/>
              </a:rPr>
              <a:t> </a:t>
            </a:r>
            <a:r>
              <a:rPr lang="ko-KR" altLang="en-US" b="1" dirty="0" smtClean="0">
                <a:solidFill>
                  <a:schemeClr val="bg2"/>
                </a:solidFill>
                <a:latin typeface="+mn-ea"/>
                <a:ea typeface="+mn-ea"/>
              </a:rPr>
              <a:t>들을 찾아가는 만큼 반복 학습이 많이 요구될 수 있어 시간이 많이 요구</a:t>
            </a:r>
            <a:r>
              <a:rPr lang="en-US" altLang="ko-KR" b="1" dirty="0" smtClean="0">
                <a:solidFill>
                  <a:schemeClr val="bg2"/>
                </a:solidFill>
                <a:latin typeface="+mn-ea"/>
                <a:ea typeface="+mn-ea"/>
              </a:rPr>
              <a:t>,</a:t>
            </a:r>
          </a:p>
          <a:p>
            <a:r>
              <a:rPr lang="ko-KR" altLang="en-US" b="1" dirty="0" smtClean="0">
                <a:solidFill>
                  <a:schemeClr val="bg2"/>
                </a:solidFill>
                <a:latin typeface="+mn-ea"/>
                <a:ea typeface="+mn-ea"/>
              </a:rPr>
              <a:t>  학습할 데이터가 메모리에 온로드되어야 하기 때문에 많은 용량의 메모리가 필요</a:t>
            </a:r>
            <a:endParaRPr lang="en-US" altLang="ko-KR" b="1" dirty="0" smtClean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02144" y="3069959"/>
            <a:ext cx="44637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BB442"/>
                </a:solidFill>
                <a:latin typeface="+mn-ea"/>
                <a:ea typeface="+mn-ea"/>
              </a:rPr>
              <a:t>기상 데이터가 충분히 큼</a:t>
            </a:r>
            <a:endParaRPr lang="en-US" altLang="ko-KR" b="1" dirty="0" smtClean="0">
              <a:solidFill>
                <a:srgbClr val="FBB442"/>
              </a:solidFill>
              <a:latin typeface="+mn-ea"/>
              <a:ea typeface="+mn-ea"/>
            </a:endParaRPr>
          </a:p>
          <a:p>
            <a:r>
              <a:rPr lang="ko-KR" altLang="en-US" b="1" dirty="0" err="1" smtClean="0">
                <a:solidFill>
                  <a:srgbClr val="FBB442"/>
                </a:solidFill>
                <a:latin typeface="+mn-ea"/>
                <a:ea typeface="+mn-ea"/>
              </a:rPr>
              <a:t>하이퍼</a:t>
            </a:r>
            <a:r>
              <a:rPr lang="ko-KR" altLang="en-US" b="1" dirty="0" smtClean="0">
                <a:solidFill>
                  <a:srgbClr val="FBB442"/>
                </a:solidFill>
                <a:latin typeface="+mn-ea"/>
                <a:ea typeface="+mn-ea"/>
              </a:rPr>
              <a:t> </a:t>
            </a:r>
            <a:r>
              <a:rPr lang="ko-KR" altLang="en-US" b="1" dirty="0" err="1" smtClean="0">
                <a:solidFill>
                  <a:srgbClr val="FBB442"/>
                </a:solidFill>
                <a:latin typeface="+mn-ea"/>
                <a:ea typeface="+mn-ea"/>
              </a:rPr>
              <a:t>파라미터</a:t>
            </a:r>
            <a:r>
              <a:rPr lang="ko-KR" altLang="en-US" b="1" dirty="0" smtClean="0">
                <a:solidFill>
                  <a:srgbClr val="FBB442"/>
                </a:solidFill>
                <a:latin typeface="+mn-ea"/>
                <a:ea typeface="+mn-ea"/>
              </a:rPr>
              <a:t> 튜닝에 계산 비용이 높음</a:t>
            </a:r>
            <a:endParaRPr lang="en-US" altLang="ko-KR" b="1" dirty="0">
              <a:solidFill>
                <a:srgbClr val="FBB442"/>
              </a:solidFill>
              <a:latin typeface="+mn-ea"/>
              <a:ea typeface="+mn-ea"/>
            </a:endParaRPr>
          </a:p>
          <a:p>
            <a:endParaRPr lang="en-US" altLang="ko-KR" b="1" dirty="0">
              <a:solidFill>
                <a:srgbClr val="FBB442"/>
              </a:solidFill>
              <a:latin typeface="+mn-ea"/>
              <a:ea typeface="+mn-ea"/>
            </a:endParaRPr>
          </a:p>
          <a:p>
            <a:r>
              <a:rPr lang="en-US" altLang="ko-KR" b="1" dirty="0" smtClean="0">
                <a:solidFill>
                  <a:schemeClr val="bg2"/>
                </a:solidFill>
                <a:latin typeface="+mn-ea"/>
                <a:ea typeface="+mn-ea"/>
              </a:rPr>
              <a:t>&gt; </a:t>
            </a:r>
            <a:r>
              <a:rPr lang="ko-KR" altLang="en-US" b="1" dirty="0" smtClean="0">
                <a:solidFill>
                  <a:schemeClr val="bg2"/>
                </a:solidFill>
                <a:latin typeface="+mn-ea"/>
                <a:ea typeface="+mn-ea"/>
              </a:rPr>
              <a:t>교차 검증 과정 생략</a:t>
            </a:r>
            <a:endParaRPr lang="ko-KR" altLang="en-US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30" y="2826500"/>
            <a:ext cx="3395398" cy="2180377"/>
          </a:xfrm>
          <a:prstGeom prst="rect">
            <a:avLst/>
          </a:prstGeom>
          <a:solidFill>
            <a:srgbClr val="121888"/>
          </a:solidFill>
        </p:spPr>
      </p:pic>
      <p:sp>
        <p:nvSpPr>
          <p:cNvPr id="14" name="&quot;없음&quot; 기호 13"/>
          <p:cNvSpPr/>
          <p:nvPr/>
        </p:nvSpPr>
        <p:spPr>
          <a:xfrm>
            <a:off x="716219" y="2623300"/>
            <a:ext cx="2763429" cy="2454420"/>
          </a:xfrm>
          <a:prstGeom prst="noSmoking">
            <a:avLst>
              <a:gd name="adj" fmla="val 3860"/>
            </a:avLst>
          </a:prstGeom>
          <a:solidFill>
            <a:srgbClr val="FBB4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512;p38"/>
          <p:cNvSpPr txBox="1">
            <a:spLocks noGrp="1"/>
          </p:cNvSpPr>
          <p:nvPr>
            <p:ph type="subTitle" idx="1"/>
          </p:nvPr>
        </p:nvSpPr>
        <p:spPr>
          <a:xfrm>
            <a:off x="367854" y="756443"/>
            <a:ext cx="6841944" cy="3975215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err="1" smtClean="0">
                <a:solidFill>
                  <a:schemeClr val="bg2"/>
                </a:solidFill>
                <a:latin typeface="+mn-ea"/>
                <a:ea typeface="+mn-ea"/>
              </a:rPr>
              <a:t>def</a:t>
            </a:r>
            <a:r>
              <a:rPr lang="en-US" sz="1200" b="1" dirty="0" smtClean="0">
                <a:solidFill>
                  <a:schemeClr val="bg2"/>
                </a:solidFill>
                <a:latin typeface="+mn-ea"/>
                <a:ea typeface="+mn-ea"/>
              </a:rPr>
              <a:t> </a:t>
            </a:r>
            <a:r>
              <a:rPr lang="en-US" sz="1200" b="1" dirty="0" err="1" smtClean="0">
                <a:solidFill>
                  <a:schemeClr val="bg2"/>
                </a:solidFill>
                <a:latin typeface="+mn-ea"/>
                <a:ea typeface="+mn-ea"/>
              </a:rPr>
              <a:t>create_model</a:t>
            </a:r>
            <a:r>
              <a:rPr lang="en-US" sz="1200" b="1" dirty="0" smtClean="0">
                <a:solidFill>
                  <a:schemeClr val="bg2"/>
                </a:solidFill>
                <a:latin typeface="+mn-ea"/>
                <a:ea typeface="+mn-ea"/>
              </a:rPr>
              <a:t>(</a:t>
            </a:r>
            <a:r>
              <a:rPr lang="en-US" sz="1200" b="1" dirty="0" err="1" smtClean="0">
                <a:solidFill>
                  <a:schemeClr val="bg2"/>
                </a:solidFill>
                <a:latin typeface="+mn-ea"/>
                <a:ea typeface="+mn-ea"/>
              </a:rPr>
              <a:t>X_train</a:t>
            </a:r>
            <a:r>
              <a:rPr lang="en-US" sz="1200" b="1" dirty="0" smtClean="0">
                <a:solidFill>
                  <a:schemeClr val="bg2"/>
                </a:solidFill>
                <a:latin typeface="+mn-ea"/>
                <a:ea typeface="+mn-ea"/>
              </a:rPr>
              <a:t>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smtClean="0">
                <a:solidFill>
                  <a:schemeClr val="bg2"/>
                </a:solidFill>
                <a:latin typeface="+mn-ea"/>
                <a:ea typeface="+mn-ea"/>
              </a:rPr>
              <a:t>    model = </a:t>
            </a:r>
            <a:r>
              <a:rPr lang="en-US" sz="1200" b="1" dirty="0" err="1" smtClean="0">
                <a:solidFill>
                  <a:schemeClr val="bg2"/>
                </a:solidFill>
                <a:latin typeface="+mn-ea"/>
                <a:ea typeface="+mn-ea"/>
              </a:rPr>
              <a:t>keras.models.Sequential</a:t>
            </a:r>
            <a:r>
              <a:rPr lang="en-US" sz="1200" b="1" dirty="0" smtClean="0">
                <a:solidFill>
                  <a:schemeClr val="bg2"/>
                </a:solidFill>
                <a:latin typeface="+mn-ea"/>
                <a:ea typeface="+mn-ea"/>
              </a:rPr>
              <a:t>(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smtClean="0">
                <a:solidFill>
                  <a:schemeClr val="bg2"/>
                </a:solidFill>
                <a:latin typeface="+mn-ea"/>
                <a:ea typeface="+mn-ea"/>
              </a:rPr>
              <a:t>        [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bg2"/>
                </a:solidFill>
                <a:latin typeface="+mn-ea"/>
                <a:ea typeface="+mn-ea"/>
              </a:rPr>
              <a:t>	</a:t>
            </a:r>
            <a:r>
              <a:rPr lang="en-US" sz="1200" b="1" dirty="0" err="1" smtClean="0">
                <a:solidFill>
                  <a:schemeClr val="bg2"/>
                </a:solidFill>
                <a:latin typeface="+mn-ea"/>
                <a:ea typeface="+mn-ea"/>
              </a:rPr>
              <a:t>keras.layers.Dense</a:t>
            </a:r>
            <a:r>
              <a:rPr lang="en-US" sz="1200" b="1" dirty="0" smtClean="0">
                <a:solidFill>
                  <a:schemeClr val="bg2"/>
                </a:solidFill>
                <a:latin typeface="+mn-ea"/>
                <a:ea typeface="+mn-ea"/>
              </a:rPr>
              <a:t>(1024,activation=“</a:t>
            </a:r>
            <a:r>
              <a:rPr lang="en-US" sz="1200" b="1" dirty="0" err="1" smtClean="0">
                <a:solidFill>
                  <a:schemeClr val="bg2"/>
                </a:solidFill>
                <a:latin typeface="+mn-ea"/>
                <a:ea typeface="+mn-ea"/>
              </a:rPr>
              <a:t>relu</a:t>
            </a:r>
            <a:r>
              <a:rPr lang="en-US" sz="1200" b="1" dirty="0" smtClean="0">
                <a:solidFill>
                  <a:schemeClr val="bg2"/>
                </a:solidFill>
                <a:latin typeface="+mn-ea"/>
                <a:ea typeface="+mn-ea"/>
              </a:rPr>
              <a:t>”, </a:t>
            </a:r>
            <a:r>
              <a:rPr lang="en-US" sz="1200" b="1" dirty="0" err="1" smtClean="0">
                <a:solidFill>
                  <a:schemeClr val="bg2"/>
                </a:solidFill>
                <a:latin typeface="+mn-ea"/>
                <a:ea typeface="+mn-ea"/>
              </a:rPr>
              <a:t>input_shape</a:t>
            </a:r>
            <a:r>
              <a:rPr lang="en-US" sz="1200" b="1" dirty="0" smtClean="0">
                <a:solidFill>
                  <a:schemeClr val="bg2"/>
                </a:solidFill>
                <a:latin typeface="+mn-ea"/>
                <a:ea typeface="+mn-ea"/>
              </a:rPr>
              <a:t>(</a:t>
            </a:r>
            <a:r>
              <a:rPr lang="en-US" sz="1200" b="1" dirty="0" err="1" smtClean="0">
                <a:solidFill>
                  <a:schemeClr val="bg2"/>
                </a:solidFill>
                <a:latin typeface="+mn-ea"/>
                <a:ea typeface="+mn-ea"/>
              </a:rPr>
              <a:t>X_train.shape</a:t>
            </a:r>
            <a:r>
              <a:rPr lang="en-US" sz="1200" b="1" dirty="0" smtClean="0">
                <a:solidFill>
                  <a:schemeClr val="bg2"/>
                </a:solidFill>
                <a:latin typeface="+mn-ea"/>
                <a:ea typeface="+mn-ea"/>
              </a:rPr>
              <a:t>[1],)),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bg2"/>
                </a:solidFill>
                <a:latin typeface="+mn-ea"/>
                <a:ea typeface="+mn-ea"/>
              </a:rPr>
              <a:t>	</a:t>
            </a:r>
            <a:r>
              <a:rPr lang="en-US" sz="1200" b="1" dirty="0" err="1" smtClean="0">
                <a:solidFill>
                  <a:schemeClr val="bg2"/>
                </a:solidFill>
                <a:latin typeface="+mn-ea"/>
                <a:ea typeface="+mn-ea"/>
              </a:rPr>
              <a:t>keras.layers.Dropout</a:t>
            </a:r>
            <a:r>
              <a:rPr lang="en-US" sz="1200" b="1" dirty="0" smtClean="0">
                <a:solidFill>
                  <a:schemeClr val="bg2"/>
                </a:solidFill>
                <a:latin typeface="+mn-ea"/>
                <a:ea typeface="+mn-ea"/>
              </a:rPr>
              <a:t>(0.2),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bg2"/>
                </a:solidFill>
                <a:latin typeface="+mn-ea"/>
                <a:ea typeface="+mn-ea"/>
              </a:rPr>
              <a:t>	</a:t>
            </a:r>
            <a:r>
              <a:rPr lang="en-US" sz="1200" b="1" dirty="0" err="1" smtClean="0">
                <a:solidFill>
                  <a:schemeClr val="bg2"/>
                </a:solidFill>
                <a:latin typeface="+mn-ea"/>
                <a:ea typeface="+mn-ea"/>
              </a:rPr>
              <a:t>keras.layers.Dense</a:t>
            </a:r>
            <a:r>
              <a:rPr lang="en-US" sz="1200" b="1" dirty="0" smtClean="0">
                <a:solidFill>
                  <a:schemeClr val="bg2"/>
                </a:solidFill>
                <a:latin typeface="+mn-ea"/>
                <a:ea typeface="+mn-ea"/>
              </a:rPr>
              <a:t>(512,activation=“</a:t>
            </a:r>
            <a:r>
              <a:rPr lang="en-US" sz="1200" b="1" dirty="0" err="1" smtClean="0">
                <a:solidFill>
                  <a:schemeClr val="bg2"/>
                </a:solidFill>
                <a:latin typeface="+mn-ea"/>
                <a:ea typeface="+mn-ea"/>
              </a:rPr>
              <a:t>relu</a:t>
            </a:r>
            <a:r>
              <a:rPr lang="en-US" sz="1200" b="1" dirty="0" smtClean="0">
                <a:solidFill>
                  <a:schemeClr val="bg2"/>
                </a:solidFill>
                <a:latin typeface="+mn-ea"/>
                <a:ea typeface="+mn-ea"/>
              </a:rPr>
              <a:t>”),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bg2"/>
                </a:solidFill>
                <a:latin typeface="+mn-ea"/>
                <a:ea typeface="+mn-ea"/>
              </a:rPr>
              <a:t>	</a:t>
            </a:r>
            <a:r>
              <a:rPr lang="en-US" sz="1200" b="1" dirty="0" err="1" smtClean="0">
                <a:solidFill>
                  <a:schemeClr val="bg2"/>
                </a:solidFill>
                <a:latin typeface="+mn-ea"/>
                <a:ea typeface="+mn-ea"/>
              </a:rPr>
              <a:t>keras.layers.BatchNormalization</a:t>
            </a:r>
            <a:r>
              <a:rPr lang="en-US" sz="1200" b="1" dirty="0" smtClean="0">
                <a:solidFill>
                  <a:schemeClr val="bg2"/>
                </a:solidFill>
                <a:latin typeface="+mn-ea"/>
                <a:ea typeface="+mn-ea"/>
              </a:rPr>
              <a:t>(),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smtClean="0">
                <a:solidFill>
                  <a:schemeClr val="bg2"/>
                </a:solidFill>
                <a:latin typeface="+mn-ea"/>
                <a:ea typeface="+mn-ea"/>
              </a:rPr>
              <a:t>	</a:t>
            </a:r>
            <a:r>
              <a:rPr lang="en-US" sz="1200" b="1" dirty="0" err="1" smtClean="0">
                <a:solidFill>
                  <a:schemeClr val="bg2"/>
                </a:solidFill>
                <a:latin typeface="+mn-ea"/>
                <a:ea typeface="+mn-ea"/>
              </a:rPr>
              <a:t>keras.layers.Dense</a:t>
            </a:r>
            <a:r>
              <a:rPr lang="en-US" sz="1200" b="1" dirty="0" smtClean="0">
                <a:solidFill>
                  <a:schemeClr val="bg2"/>
                </a:solidFill>
                <a:latin typeface="+mn-ea"/>
                <a:ea typeface="+mn-ea"/>
              </a:rPr>
              <a:t>(256,activation=“</a:t>
            </a:r>
            <a:r>
              <a:rPr lang="en-US" sz="1200" b="1" dirty="0" err="1" smtClean="0">
                <a:solidFill>
                  <a:schemeClr val="bg2"/>
                </a:solidFill>
                <a:latin typeface="+mn-ea"/>
                <a:ea typeface="+mn-ea"/>
              </a:rPr>
              <a:t>relu</a:t>
            </a:r>
            <a:r>
              <a:rPr lang="en-US" sz="1200" b="1" dirty="0" smtClean="0">
                <a:solidFill>
                  <a:schemeClr val="bg2"/>
                </a:solidFill>
                <a:latin typeface="+mn-ea"/>
                <a:ea typeface="+mn-ea"/>
              </a:rPr>
              <a:t>”),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bg2"/>
                </a:solidFill>
                <a:latin typeface="+mn-ea"/>
                <a:ea typeface="+mn-ea"/>
              </a:rPr>
              <a:t>	</a:t>
            </a:r>
            <a:r>
              <a:rPr lang="en-US" sz="1200" b="1" dirty="0" err="1" smtClean="0">
                <a:solidFill>
                  <a:schemeClr val="bg2"/>
                </a:solidFill>
                <a:latin typeface="+mn-ea"/>
                <a:ea typeface="+mn-ea"/>
              </a:rPr>
              <a:t>keras.layers.Dense</a:t>
            </a:r>
            <a:r>
              <a:rPr lang="en-US" sz="1200" b="1" dirty="0" smtClean="0">
                <a:solidFill>
                  <a:schemeClr val="bg2"/>
                </a:solidFill>
                <a:latin typeface="+mn-ea"/>
                <a:ea typeface="+mn-ea"/>
              </a:rPr>
              <a:t>(128),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bg2"/>
                </a:solidFill>
                <a:latin typeface="+mn-ea"/>
                <a:ea typeface="+mn-ea"/>
              </a:rPr>
              <a:t>	</a:t>
            </a:r>
            <a:r>
              <a:rPr lang="en-US" sz="1200" b="1" dirty="0" err="1" smtClean="0">
                <a:solidFill>
                  <a:schemeClr val="bg2"/>
                </a:solidFill>
                <a:latin typeface="+mn-ea"/>
                <a:ea typeface="+mn-ea"/>
              </a:rPr>
              <a:t>keras.layers.Dropout</a:t>
            </a:r>
            <a:r>
              <a:rPr lang="en-US" sz="1200" b="1" dirty="0" smtClean="0">
                <a:solidFill>
                  <a:schemeClr val="bg2"/>
                </a:solidFill>
                <a:latin typeface="+mn-ea"/>
                <a:ea typeface="+mn-ea"/>
              </a:rPr>
              <a:t>(0.2),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bg2"/>
                </a:solidFill>
                <a:latin typeface="+mn-ea"/>
                <a:ea typeface="+mn-ea"/>
              </a:rPr>
              <a:t>	</a:t>
            </a:r>
            <a:r>
              <a:rPr lang="en-US" sz="1200" b="1" dirty="0" err="1" smtClean="0">
                <a:solidFill>
                  <a:schemeClr val="bg2"/>
                </a:solidFill>
                <a:latin typeface="+mn-ea"/>
                <a:ea typeface="+mn-ea"/>
              </a:rPr>
              <a:t>keras.layers,Dense</a:t>
            </a:r>
            <a:r>
              <a:rPr lang="en-US" sz="1200" b="1" dirty="0" smtClean="0">
                <a:solidFill>
                  <a:schemeClr val="bg2"/>
                </a:solidFill>
                <a:latin typeface="+mn-ea"/>
                <a:ea typeface="+mn-ea"/>
              </a:rPr>
              <a:t>(64),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bg2"/>
                </a:solidFill>
                <a:latin typeface="+mn-ea"/>
                <a:ea typeface="+mn-ea"/>
              </a:rPr>
              <a:t>	</a:t>
            </a:r>
            <a:r>
              <a:rPr lang="en-US" sz="1200" b="1" dirty="0" err="1" smtClean="0">
                <a:solidFill>
                  <a:schemeClr val="bg2"/>
                </a:solidFill>
                <a:latin typeface="+mn-ea"/>
                <a:ea typeface="+mn-ea"/>
              </a:rPr>
              <a:t>keras.layers.BatchNormalization</a:t>
            </a:r>
            <a:r>
              <a:rPr lang="en-US" sz="1200" b="1" dirty="0" smtClean="0">
                <a:solidFill>
                  <a:schemeClr val="bg2"/>
                </a:solidFill>
                <a:latin typeface="+mn-ea"/>
                <a:ea typeface="+mn-ea"/>
              </a:rPr>
              <a:t>(),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bg2"/>
                </a:solidFill>
                <a:latin typeface="+mn-ea"/>
                <a:ea typeface="+mn-ea"/>
              </a:rPr>
              <a:t>	</a:t>
            </a:r>
            <a:r>
              <a:rPr lang="en-US" sz="1200" b="1" dirty="0" err="1" smtClean="0">
                <a:solidFill>
                  <a:schemeClr val="bg2"/>
                </a:solidFill>
                <a:latin typeface="+mn-ea"/>
                <a:ea typeface="+mn-ea"/>
              </a:rPr>
              <a:t>keras.layers.Dense</a:t>
            </a:r>
            <a:r>
              <a:rPr lang="en-US" sz="1200" b="1" dirty="0" smtClean="0">
                <a:solidFill>
                  <a:schemeClr val="bg2"/>
                </a:solidFill>
                <a:latin typeface="+mn-ea"/>
                <a:ea typeface="+mn-ea"/>
              </a:rPr>
              <a:t>(32),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smtClean="0">
                <a:solidFill>
                  <a:schemeClr val="bg2"/>
                </a:solidFill>
                <a:latin typeface="+mn-ea"/>
                <a:ea typeface="+mn-ea"/>
              </a:rPr>
              <a:t>	</a:t>
            </a:r>
            <a:r>
              <a:rPr lang="en-US" sz="1200" b="1" dirty="0" err="1" smtClean="0">
                <a:solidFill>
                  <a:schemeClr val="bg2"/>
                </a:solidFill>
                <a:latin typeface="+mn-ea"/>
                <a:ea typeface="+mn-ea"/>
              </a:rPr>
              <a:t>keras.layers.Dense</a:t>
            </a:r>
            <a:r>
              <a:rPr lang="en-US" sz="1200" b="1" dirty="0" smtClean="0">
                <a:solidFill>
                  <a:schemeClr val="bg2"/>
                </a:solidFill>
                <a:latin typeface="+mn-ea"/>
                <a:ea typeface="+mn-ea"/>
              </a:rPr>
              <a:t>(1)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bg2"/>
                </a:solidFill>
                <a:latin typeface="+mn-ea"/>
                <a:ea typeface="+mn-ea"/>
              </a:rPr>
              <a:t> </a:t>
            </a:r>
            <a:r>
              <a:rPr lang="en-US" sz="1200" b="1" dirty="0" smtClean="0">
                <a:solidFill>
                  <a:schemeClr val="bg2"/>
                </a:solidFill>
                <a:latin typeface="+mn-ea"/>
                <a:ea typeface="+mn-ea"/>
              </a:rPr>
              <a:t>   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smtClean="0">
                <a:solidFill>
                  <a:schemeClr val="bg2"/>
                </a:solidFill>
                <a:latin typeface="+mn-ea"/>
                <a:ea typeface="+mn-ea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chemeClr val="bg2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err="1">
                <a:solidFill>
                  <a:schemeClr val="bg2"/>
                </a:solidFill>
                <a:latin typeface="+mn-ea"/>
                <a:ea typeface="+mn-ea"/>
              </a:rPr>
              <a:t>m</a:t>
            </a:r>
            <a:r>
              <a:rPr lang="en-US" sz="1200" b="1" dirty="0" err="1" smtClean="0">
                <a:solidFill>
                  <a:schemeClr val="bg2"/>
                </a:solidFill>
                <a:latin typeface="+mn-ea"/>
                <a:ea typeface="+mn-ea"/>
              </a:rPr>
              <a:t>odel.summary</a:t>
            </a:r>
            <a:r>
              <a:rPr lang="en-US" sz="1200" b="1" dirty="0" smtClean="0">
                <a:solidFill>
                  <a:schemeClr val="bg2"/>
                </a:solidFill>
                <a:latin typeface="+mn-ea"/>
                <a:ea typeface="+mn-ea"/>
              </a:rPr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bg2"/>
                </a:solidFill>
                <a:latin typeface="+mn-ea"/>
                <a:ea typeface="+mn-ea"/>
              </a:rPr>
              <a:t>r</a:t>
            </a:r>
            <a:r>
              <a:rPr lang="en-US" sz="1200" b="1" dirty="0" smtClean="0">
                <a:solidFill>
                  <a:schemeClr val="bg2"/>
                </a:solidFill>
                <a:latin typeface="+mn-ea"/>
                <a:ea typeface="+mn-ea"/>
              </a:rPr>
              <a:t>eturn model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chemeClr val="bg2"/>
              </a:solidFill>
              <a:latin typeface="+mn-ea"/>
              <a:ea typeface="+mn-ea"/>
            </a:endParaRPr>
          </a:p>
          <a:p>
            <a:pPr marL="0" indent="0" algn="l"/>
            <a:r>
              <a:rPr lang="en-US" altLang="ko-KR" sz="1200" b="1" dirty="0" err="1">
                <a:solidFill>
                  <a:schemeClr val="bg2"/>
                </a:solidFill>
                <a:latin typeface="+mn-ea"/>
              </a:rPr>
              <a:t>model.compile</a:t>
            </a:r>
            <a:r>
              <a:rPr lang="en-US" altLang="ko-KR" sz="1200" b="1" dirty="0">
                <a:solidFill>
                  <a:schemeClr val="bg2"/>
                </a:solidFill>
                <a:latin typeface="+mn-ea"/>
              </a:rPr>
              <a:t>(optimizer=“</a:t>
            </a:r>
            <a:r>
              <a:rPr lang="en-US" altLang="ko-KR" sz="1200" b="1" dirty="0" err="1">
                <a:solidFill>
                  <a:schemeClr val="bg2"/>
                </a:solidFill>
                <a:latin typeface="+mn-ea"/>
              </a:rPr>
              <a:t>adam</a:t>
            </a:r>
            <a:r>
              <a:rPr lang="en-US" altLang="ko-KR" sz="1200" b="1" dirty="0">
                <a:solidFill>
                  <a:schemeClr val="bg2"/>
                </a:solidFill>
                <a:latin typeface="+mn-ea"/>
              </a:rPr>
              <a:t>”,loss=“</a:t>
            </a:r>
            <a:r>
              <a:rPr lang="en-US" altLang="ko-KR" sz="1200" b="1" dirty="0" err="1">
                <a:solidFill>
                  <a:schemeClr val="bg2"/>
                </a:solidFill>
                <a:latin typeface="+mn-ea"/>
              </a:rPr>
              <a:t>mean_absolute_error</a:t>
            </a:r>
            <a:r>
              <a:rPr lang="en-US" altLang="ko-KR" sz="1200" b="1" dirty="0" smtClean="0">
                <a:solidFill>
                  <a:schemeClr val="bg2"/>
                </a:solidFill>
                <a:latin typeface="+mn-ea"/>
              </a:rPr>
              <a:t>”)</a:t>
            </a:r>
            <a:endParaRPr lang="en-US" altLang="ko-KR" sz="1200" b="1" dirty="0">
              <a:solidFill>
                <a:schemeClr val="bg2"/>
              </a:solidFill>
              <a:latin typeface="+mn-ea"/>
            </a:endParaRPr>
          </a:p>
        </p:txBody>
      </p:sp>
      <p:sp>
        <p:nvSpPr>
          <p:cNvPr id="19" name="Google Shape;451;p36"/>
          <p:cNvSpPr txBox="1">
            <a:spLocks noGrp="1"/>
          </p:cNvSpPr>
          <p:nvPr>
            <p:ph type="title"/>
          </p:nvPr>
        </p:nvSpPr>
        <p:spPr>
          <a:xfrm>
            <a:off x="734514" y="346314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b="1" dirty="0" err="1" smtClean="0">
                <a:latin typeface="+mj-ea"/>
                <a:ea typeface="+mj-ea"/>
              </a:rPr>
              <a:t>딥러닝</a:t>
            </a:r>
            <a:r>
              <a:rPr lang="en-US" altLang="ko-KR" sz="2800" b="1" dirty="0" smtClean="0">
                <a:latin typeface="+mj-ea"/>
                <a:ea typeface="+mj-ea"/>
              </a:rPr>
              <a:t>(</a:t>
            </a:r>
            <a:r>
              <a:rPr lang="en-US" altLang="ko-KR" sz="2800" b="1" dirty="0" err="1" smtClean="0">
                <a:latin typeface="+mj-ea"/>
                <a:ea typeface="+mj-ea"/>
              </a:rPr>
              <a:t>keras</a:t>
            </a:r>
            <a:r>
              <a:rPr lang="en-US" altLang="ko-KR" sz="2800" b="1" dirty="0" smtClean="0">
                <a:latin typeface="+mj-ea"/>
                <a:ea typeface="+mj-ea"/>
              </a:rPr>
              <a:t> Sequential model)</a:t>
            </a:r>
            <a:endParaRPr sz="2800" b="1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86514" y="2539682"/>
            <a:ext cx="4177973" cy="1492716"/>
          </a:xfrm>
          <a:prstGeom prst="rect">
            <a:avLst/>
          </a:prstGeom>
          <a:solidFill>
            <a:srgbClr val="FBB442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2"/>
                </a:solidFill>
                <a:latin typeface="+mn-ea"/>
              </a:rPr>
              <a:t>Adam</a:t>
            </a:r>
            <a:r>
              <a:rPr lang="ko-KR" altLang="en-US" sz="1200" b="1" dirty="0">
                <a:solidFill>
                  <a:schemeClr val="bg2"/>
                </a:solidFill>
                <a:latin typeface="+mn-ea"/>
              </a:rPr>
              <a:t>에 </a:t>
            </a:r>
            <a:r>
              <a:rPr lang="en-US" altLang="ko-KR" sz="1200" b="1" dirty="0">
                <a:solidFill>
                  <a:schemeClr val="bg2"/>
                </a:solidFill>
                <a:latin typeface="+mn-ea"/>
              </a:rPr>
              <a:t>learning rate</a:t>
            </a:r>
            <a:r>
              <a:rPr lang="ko-KR" altLang="en-US" sz="1200" b="1" dirty="0">
                <a:solidFill>
                  <a:schemeClr val="bg2"/>
                </a:solidFill>
                <a:latin typeface="+mn-ea"/>
              </a:rPr>
              <a:t>를</a:t>
            </a:r>
            <a:r>
              <a:rPr lang="en-US" altLang="ko-KR" sz="1200" b="1" dirty="0">
                <a:solidFill>
                  <a:schemeClr val="bg2"/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chemeClr val="bg2"/>
                </a:solidFill>
                <a:latin typeface="+mn-ea"/>
              </a:rPr>
              <a:t>직접 선언하지 않은 이유</a:t>
            </a:r>
            <a:endParaRPr lang="en-US" altLang="ko-KR" sz="1200" b="1" dirty="0">
              <a:solidFill>
                <a:schemeClr val="bg2"/>
              </a:solidFill>
              <a:latin typeface="+mn-ea"/>
            </a:endParaRPr>
          </a:p>
          <a:p>
            <a:r>
              <a:rPr lang="en-US" altLang="ko-KR" sz="1100" b="1" dirty="0" smtClean="0">
                <a:solidFill>
                  <a:schemeClr val="bg2"/>
                </a:solidFill>
                <a:latin typeface="+mn-ea"/>
              </a:rPr>
              <a:t>: </a:t>
            </a:r>
            <a:r>
              <a:rPr lang="ko-KR" altLang="en-US" sz="1100" b="1" dirty="0" smtClean="0">
                <a:solidFill>
                  <a:schemeClr val="bg2"/>
                </a:solidFill>
                <a:latin typeface="+mn-ea"/>
              </a:rPr>
              <a:t>선언하지 </a:t>
            </a:r>
            <a:r>
              <a:rPr lang="ko-KR" altLang="en-US" sz="1100" b="1" dirty="0">
                <a:solidFill>
                  <a:schemeClr val="bg2"/>
                </a:solidFill>
                <a:latin typeface="+mn-ea"/>
              </a:rPr>
              <a:t>않으면 가변학습률이 적용되어 </a:t>
            </a:r>
            <a:r>
              <a:rPr lang="en-US" altLang="ko-KR" sz="1100" b="1" dirty="0">
                <a:solidFill>
                  <a:schemeClr val="bg2"/>
                </a:solidFill>
                <a:latin typeface="+mn-ea"/>
              </a:rPr>
              <a:t>loss</a:t>
            </a:r>
            <a:r>
              <a:rPr lang="ko-KR" altLang="en-US" sz="1100" b="1" dirty="0">
                <a:solidFill>
                  <a:schemeClr val="bg2"/>
                </a:solidFill>
                <a:latin typeface="+mn-ea"/>
              </a:rPr>
              <a:t>의 크기에 </a:t>
            </a:r>
            <a:r>
              <a:rPr lang="ko-KR" altLang="en-US" sz="1100" b="1" dirty="0" smtClean="0">
                <a:solidFill>
                  <a:schemeClr val="bg2"/>
                </a:solidFill>
                <a:latin typeface="+mn-ea"/>
              </a:rPr>
              <a:t>따라</a:t>
            </a:r>
            <a:endParaRPr lang="en-US" altLang="ko-KR" sz="1100" b="1" dirty="0" smtClean="0">
              <a:solidFill>
                <a:schemeClr val="bg2"/>
              </a:solidFill>
              <a:latin typeface="+mn-ea"/>
            </a:endParaRPr>
          </a:p>
          <a:p>
            <a:r>
              <a:rPr lang="en-US" altLang="ko-KR" sz="1100" b="1" dirty="0">
                <a:solidFill>
                  <a:schemeClr val="bg2"/>
                </a:solidFill>
                <a:latin typeface="+mn-ea"/>
              </a:rPr>
              <a:t> </a:t>
            </a:r>
            <a:r>
              <a:rPr lang="en-US" altLang="ko-KR" sz="1100" b="1" dirty="0" smtClean="0">
                <a:solidFill>
                  <a:schemeClr val="bg2"/>
                </a:solidFill>
                <a:latin typeface="+mn-ea"/>
              </a:rPr>
              <a:t> </a:t>
            </a:r>
            <a:r>
              <a:rPr lang="ko-KR" altLang="en-US" sz="1100" b="1" dirty="0" err="1" smtClean="0">
                <a:solidFill>
                  <a:schemeClr val="bg2"/>
                </a:solidFill>
                <a:latin typeface="+mn-ea"/>
              </a:rPr>
              <a:t>학습률이</a:t>
            </a:r>
            <a:r>
              <a:rPr lang="ko-KR" altLang="en-US" sz="1100" b="1" dirty="0" smtClean="0">
                <a:solidFill>
                  <a:schemeClr val="bg2"/>
                </a:solidFill>
                <a:latin typeface="+mn-ea"/>
              </a:rPr>
              <a:t> </a:t>
            </a:r>
            <a:r>
              <a:rPr lang="ko-KR" altLang="en-US" sz="1100" b="1" dirty="0">
                <a:solidFill>
                  <a:schemeClr val="bg2"/>
                </a:solidFill>
                <a:latin typeface="+mn-ea"/>
              </a:rPr>
              <a:t>조정된다</a:t>
            </a:r>
            <a:r>
              <a:rPr lang="en-US" altLang="ko-KR" sz="1100" b="1" dirty="0">
                <a:solidFill>
                  <a:schemeClr val="bg2"/>
                </a:solidFill>
                <a:latin typeface="+mn-ea"/>
              </a:rPr>
              <a:t>.</a:t>
            </a:r>
          </a:p>
          <a:p>
            <a:endParaRPr lang="en-US" altLang="ko-KR" sz="1200" b="1" dirty="0">
              <a:solidFill>
                <a:schemeClr val="bg2"/>
              </a:solidFill>
              <a:latin typeface="+mn-ea"/>
            </a:endParaRPr>
          </a:p>
          <a:p>
            <a:r>
              <a:rPr lang="en-US" altLang="ko-KR" sz="1200" b="1" dirty="0">
                <a:solidFill>
                  <a:schemeClr val="bg2"/>
                </a:solidFill>
                <a:latin typeface="+mn-ea"/>
              </a:rPr>
              <a:t>Loss</a:t>
            </a:r>
            <a:r>
              <a:rPr lang="ko-KR" altLang="en-US" sz="1200" b="1" dirty="0">
                <a:solidFill>
                  <a:schemeClr val="bg2"/>
                </a:solidFill>
                <a:latin typeface="+mn-ea"/>
              </a:rPr>
              <a:t>로 </a:t>
            </a:r>
            <a:r>
              <a:rPr lang="en-US" altLang="ko-KR" sz="1200" b="1" dirty="0">
                <a:solidFill>
                  <a:schemeClr val="bg2"/>
                </a:solidFill>
                <a:latin typeface="+mn-ea"/>
              </a:rPr>
              <a:t>Mean Absolute Error</a:t>
            </a:r>
            <a:r>
              <a:rPr lang="ko-KR" altLang="en-US" sz="1200" b="1" dirty="0">
                <a:solidFill>
                  <a:schemeClr val="bg2"/>
                </a:solidFill>
                <a:latin typeface="+mn-ea"/>
              </a:rPr>
              <a:t>로 사용한 이유</a:t>
            </a:r>
            <a:endParaRPr lang="en-US" altLang="ko-KR" sz="1200" b="1" dirty="0">
              <a:solidFill>
                <a:schemeClr val="bg2"/>
              </a:solidFill>
              <a:latin typeface="+mn-ea"/>
            </a:endParaRPr>
          </a:p>
          <a:p>
            <a:r>
              <a:rPr lang="en-US" altLang="ko-KR" sz="1100" b="1" dirty="0" smtClean="0">
                <a:solidFill>
                  <a:schemeClr val="bg2"/>
                </a:solidFill>
                <a:latin typeface="+mn-ea"/>
              </a:rPr>
              <a:t>: </a:t>
            </a:r>
            <a:r>
              <a:rPr lang="ko-KR" altLang="en-US" sz="1100" b="1" dirty="0" smtClean="0">
                <a:solidFill>
                  <a:schemeClr val="bg2"/>
                </a:solidFill>
                <a:latin typeface="+mn-ea"/>
              </a:rPr>
              <a:t>측정값이 </a:t>
            </a:r>
            <a:r>
              <a:rPr lang="ko-KR" altLang="en-US" sz="1100" b="1" dirty="0">
                <a:solidFill>
                  <a:schemeClr val="bg2"/>
                </a:solidFill>
                <a:latin typeface="+mn-ea"/>
              </a:rPr>
              <a:t>크기가 커서 </a:t>
            </a:r>
            <a:r>
              <a:rPr lang="en-US" altLang="ko-KR" sz="1100" b="1" dirty="0">
                <a:solidFill>
                  <a:schemeClr val="bg2"/>
                </a:solidFill>
                <a:latin typeface="+mn-ea"/>
              </a:rPr>
              <a:t>Mean Squared Error</a:t>
            </a:r>
            <a:r>
              <a:rPr lang="ko-KR" altLang="en-US" sz="1100" b="1" dirty="0">
                <a:solidFill>
                  <a:schemeClr val="bg2"/>
                </a:solidFill>
                <a:latin typeface="+mn-ea"/>
              </a:rPr>
              <a:t>로 했을 </a:t>
            </a:r>
            <a:r>
              <a:rPr lang="ko-KR" altLang="en-US" sz="1100" b="1" dirty="0" smtClean="0">
                <a:solidFill>
                  <a:schemeClr val="bg2"/>
                </a:solidFill>
                <a:latin typeface="+mn-ea"/>
              </a:rPr>
              <a:t>때</a:t>
            </a:r>
            <a:endParaRPr lang="en-US" altLang="ko-KR" sz="1100" b="1" dirty="0" smtClean="0">
              <a:solidFill>
                <a:schemeClr val="bg2"/>
              </a:solidFill>
              <a:latin typeface="+mn-ea"/>
            </a:endParaRPr>
          </a:p>
          <a:p>
            <a:r>
              <a:rPr lang="en-US" altLang="ko-KR" sz="1100" b="1" dirty="0">
                <a:solidFill>
                  <a:schemeClr val="bg2"/>
                </a:solidFill>
                <a:latin typeface="+mn-ea"/>
              </a:rPr>
              <a:t> </a:t>
            </a:r>
            <a:r>
              <a:rPr lang="en-US" altLang="ko-KR" sz="1100" b="1" dirty="0" smtClean="0">
                <a:solidFill>
                  <a:schemeClr val="bg2"/>
                </a:solidFill>
                <a:latin typeface="+mn-ea"/>
              </a:rPr>
              <a:t> grad</a:t>
            </a:r>
            <a:r>
              <a:rPr lang="ko-KR" altLang="en-US" sz="1100" b="1" dirty="0">
                <a:solidFill>
                  <a:schemeClr val="bg2"/>
                </a:solidFill>
                <a:latin typeface="+mn-ea"/>
              </a:rPr>
              <a:t>가 너무 크게 적용되어 학습이 되지 않거나</a:t>
            </a:r>
            <a:r>
              <a:rPr lang="en-US" altLang="ko-KR" sz="1100" b="1" dirty="0">
                <a:solidFill>
                  <a:schemeClr val="bg2"/>
                </a:solidFill>
                <a:latin typeface="+mn-ea"/>
              </a:rPr>
              <a:t>, </a:t>
            </a:r>
            <a:endParaRPr lang="en-US" altLang="ko-KR" sz="1100" b="1" dirty="0" smtClean="0">
              <a:solidFill>
                <a:schemeClr val="bg2"/>
              </a:solidFill>
              <a:latin typeface="+mn-ea"/>
            </a:endParaRPr>
          </a:p>
          <a:p>
            <a:r>
              <a:rPr lang="en-US" altLang="ko-KR" sz="1100" b="1" dirty="0" smtClean="0">
                <a:solidFill>
                  <a:schemeClr val="bg2"/>
                </a:solidFill>
                <a:latin typeface="+mn-ea"/>
              </a:rPr>
              <a:t>  Overflow</a:t>
            </a:r>
            <a:r>
              <a:rPr lang="ko-KR" altLang="en-US" sz="1100" b="1" dirty="0">
                <a:solidFill>
                  <a:schemeClr val="bg2"/>
                </a:solidFill>
                <a:latin typeface="+mn-ea"/>
              </a:rPr>
              <a:t>로 </a:t>
            </a:r>
            <a:r>
              <a:rPr lang="en-US" altLang="ko-KR" sz="1100" b="1" dirty="0">
                <a:solidFill>
                  <a:schemeClr val="bg2"/>
                </a:solidFill>
                <a:latin typeface="+mn-ea"/>
              </a:rPr>
              <a:t>nan</a:t>
            </a:r>
            <a:r>
              <a:rPr lang="ko-KR" altLang="en-US" sz="1100" b="1" dirty="0">
                <a:solidFill>
                  <a:schemeClr val="bg2"/>
                </a:solidFill>
                <a:latin typeface="+mn-ea"/>
              </a:rPr>
              <a:t>이 발생되었기 때문이다</a:t>
            </a:r>
            <a:r>
              <a:rPr lang="en-US" altLang="ko-KR" sz="1100" b="1" dirty="0" smtClean="0">
                <a:solidFill>
                  <a:schemeClr val="bg2"/>
                </a:solidFill>
                <a:latin typeface="+mn-ea"/>
              </a:rPr>
              <a:t>.</a:t>
            </a:r>
            <a:endParaRPr lang="en-US" altLang="ko-KR" sz="1100" b="1" dirty="0">
              <a:solidFill>
                <a:schemeClr val="bg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3067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0"/>
          <p:cNvSpPr txBox="1">
            <a:spLocks noGrp="1"/>
          </p:cNvSpPr>
          <p:nvPr>
            <p:ph type="title"/>
          </p:nvPr>
        </p:nvSpPr>
        <p:spPr>
          <a:xfrm>
            <a:off x="715100" y="1495650"/>
            <a:ext cx="2466600" cy="215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b="1" dirty="0" err="1" smtClean="0">
                <a:solidFill>
                  <a:schemeClr val="bg2"/>
                </a:solidFill>
                <a:latin typeface="+mj-ea"/>
                <a:ea typeface="+mj-ea"/>
              </a:rPr>
              <a:t>머신러닝</a:t>
            </a:r>
            <a:r>
              <a:rPr lang="en-US" altLang="ko-KR" b="1" dirty="0" smtClean="0">
                <a:solidFill>
                  <a:schemeClr val="tx1"/>
                </a:solidFill>
                <a:latin typeface="+mj-ea"/>
                <a:ea typeface="+mj-ea"/>
              </a:rPr>
              <a:t/>
            </a:r>
            <a:br>
              <a:rPr lang="en-US" altLang="ko-KR" b="1" dirty="0" smtClean="0">
                <a:solidFill>
                  <a:schemeClr val="tx1"/>
                </a:solidFill>
                <a:latin typeface="+mj-ea"/>
                <a:ea typeface="+mj-ea"/>
              </a:rPr>
            </a:br>
            <a:r>
              <a:rPr lang="en-US" altLang="ko-KR" sz="3600" b="1" dirty="0" smtClean="0">
                <a:solidFill>
                  <a:srgbClr val="FBB442"/>
                </a:solidFill>
                <a:latin typeface="+mn-ea"/>
              </a:rPr>
              <a:t>(</a:t>
            </a:r>
            <a:r>
              <a:rPr lang="en-US" altLang="ko-KR" sz="3600" b="1" dirty="0" err="1" smtClean="0">
                <a:solidFill>
                  <a:srgbClr val="FBB442"/>
                </a:solidFill>
                <a:latin typeface="+mn-ea"/>
              </a:rPr>
              <a:t>XGBoost</a:t>
            </a:r>
            <a:r>
              <a:rPr lang="en-US" altLang="ko-KR" sz="3600" b="1" dirty="0" smtClean="0">
                <a:solidFill>
                  <a:srgbClr val="FBB442"/>
                </a:solidFill>
                <a:latin typeface="+mn-ea"/>
              </a:rPr>
              <a:t>)</a:t>
            </a:r>
            <a:r>
              <a:rPr lang="en-US" altLang="ko-KR" b="1" dirty="0" smtClean="0">
                <a:solidFill>
                  <a:schemeClr val="tx1"/>
                </a:solidFill>
                <a:latin typeface="+mj-ea"/>
                <a:ea typeface="+mj-ea"/>
              </a:rPr>
              <a:t/>
            </a:r>
            <a:br>
              <a:rPr lang="en-US" altLang="ko-KR" b="1" dirty="0" smtClean="0">
                <a:solidFill>
                  <a:schemeClr val="tx1"/>
                </a:solidFill>
                <a:latin typeface="+mj-ea"/>
                <a:ea typeface="+mj-ea"/>
              </a:rPr>
            </a:br>
            <a:endParaRPr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8583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6"/>
          <p:cNvSpPr txBox="1">
            <a:spLocks noGrp="1"/>
          </p:cNvSpPr>
          <p:nvPr>
            <p:ph type="title"/>
          </p:nvPr>
        </p:nvSpPr>
        <p:spPr>
          <a:xfrm>
            <a:off x="734514" y="346314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b="1" dirty="0" err="1" smtClean="0">
                <a:latin typeface="+mj-ea"/>
                <a:ea typeface="+mj-ea"/>
              </a:rPr>
              <a:t>머신러닝</a:t>
            </a:r>
            <a:r>
              <a:rPr lang="en-US" altLang="ko-KR" sz="2800" b="1" dirty="0" smtClean="0">
                <a:latin typeface="+mj-ea"/>
                <a:ea typeface="+mj-ea"/>
              </a:rPr>
              <a:t>(</a:t>
            </a:r>
            <a:r>
              <a:rPr lang="en-US" altLang="ko-KR" sz="2800" b="1" dirty="0" err="1" smtClean="0">
                <a:latin typeface="+mj-ea"/>
                <a:ea typeface="+mj-ea"/>
              </a:rPr>
              <a:t>XGBoost</a:t>
            </a:r>
            <a:r>
              <a:rPr lang="en-US" altLang="ko-KR" sz="2800" b="1" dirty="0" smtClean="0">
                <a:latin typeface="+mj-ea"/>
                <a:ea typeface="+mj-ea"/>
              </a:rPr>
              <a:t>)</a:t>
            </a:r>
            <a:endParaRPr sz="2800" b="1" dirty="0">
              <a:latin typeface="+mj-ea"/>
              <a:ea typeface="+mj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91" y="1107519"/>
            <a:ext cx="2427493" cy="934109"/>
          </a:xfrm>
          <a:prstGeom prst="rect">
            <a:avLst/>
          </a:prstGeom>
          <a:solidFill>
            <a:schemeClr val="lt1"/>
          </a:solidFill>
        </p:spPr>
      </p:pic>
      <p:sp>
        <p:nvSpPr>
          <p:cNvPr id="8" name="TextBox 7"/>
          <p:cNvSpPr txBox="1"/>
          <p:nvPr/>
        </p:nvSpPr>
        <p:spPr>
          <a:xfrm>
            <a:off x="3825112" y="902884"/>
            <a:ext cx="481561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FBB442"/>
                </a:solidFill>
                <a:latin typeface="+mn-ea"/>
                <a:ea typeface="+mn-ea"/>
              </a:rPr>
              <a:t>선택한 이유</a:t>
            </a:r>
            <a:endParaRPr lang="en-US" altLang="ko-KR" sz="1600" b="1" dirty="0" smtClean="0">
              <a:solidFill>
                <a:srgbClr val="FBB442"/>
              </a:solidFill>
              <a:latin typeface="+mn-ea"/>
              <a:ea typeface="+mn-ea"/>
            </a:endParaRPr>
          </a:p>
          <a:p>
            <a:r>
              <a:rPr lang="en-US" altLang="ko-KR" b="1" dirty="0" smtClean="0">
                <a:solidFill>
                  <a:schemeClr val="bg2"/>
                </a:solidFill>
                <a:latin typeface="+mn-ea"/>
                <a:ea typeface="+mn-ea"/>
              </a:rPr>
              <a:t>: </a:t>
            </a:r>
            <a:r>
              <a:rPr lang="ko-KR" altLang="en-US" b="1" dirty="0" smtClean="0">
                <a:solidFill>
                  <a:schemeClr val="bg2"/>
                </a:solidFill>
                <a:latin typeface="+mn-ea"/>
                <a:ea typeface="+mn-ea"/>
              </a:rPr>
              <a:t>속도와 정확도 면에서 효율적인 모델</a:t>
            </a:r>
            <a:r>
              <a:rPr lang="en-US" altLang="ko-KR" b="1" dirty="0" smtClean="0">
                <a:solidFill>
                  <a:schemeClr val="bg2"/>
                </a:solidFill>
                <a:latin typeface="+mn-ea"/>
                <a:ea typeface="+mn-ea"/>
              </a:rPr>
              <a:t>,</a:t>
            </a:r>
          </a:p>
          <a:p>
            <a:r>
              <a:rPr lang="ko-KR" altLang="en-US" b="1" dirty="0" smtClean="0">
                <a:solidFill>
                  <a:schemeClr val="bg2"/>
                </a:solidFill>
                <a:latin typeface="+mn-ea"/>
                <a:ea typeface="+mn-ea"/>
              </a:rPr>
              <a:t>  데이터가 클수록 상대적으로 뛰어난 성능을 보여줌</a:t>
            </a:r>
            <a:endParaRPr lang="en-US" altLang="ko-KR" b="1" dirty="0" smtClean="0">
              <a:solidFill>
                <a:schemeClr val="bg2"/>
              </a:solidFill>
              <a:latin typeface="+mn-ea"/>
              <a:ea typeface="+mn-ea"/>
            </a:endParaRPr>
          </a:p>
          <a:p>
            <a:endParaRPr lang="en-US" altLang="ko-KR" b="1" dirty="0" smtClean="0">
              <a:solidFill>
                <a:schemeClr val="bg2"/>
              </a:solidFill>
              <a:latin typeface="+mn-ea"/>
              <a:ea typeface="+mn-ea"/>
            </a:endParaRPr>
          </a:p>
          <a:p>
            <a:r>
              <a:rPr lang="ko-KR" altLang="en-US" sz="1600" b="1" dirty="0" smtClean="0">
                <a:solidFill>
                  <a:srgbClr val="FBB442"/>
                </a:solidFill>
                <a:latin typeface="+mn-ea"/>
                <a:ea typeface="+mn-ea"/>
              </a:rPr>
              <a:t>사용하면서 불편한 점</a:t>
            </a:r>
            <a:endParaRPr lang="en-US" altLang="ko-KR" sz="1600" b="1" dirty="0">
              <a:solidFill>
                <a:srgbClr val="FBB442"/>
              </a:solidFill>
              <a:latin typeface="+mn-ea"/>
              <a:ea typeface="+mn-ea"/>
            </a:endParaRPr>
          </a:p>
          <a:p>
            <a:r>
              <a:rPr lang="en-US" altLang="ko-KR" b="1" dirty="0" smtClean="0">
                <a:solidFill>
                  <a:schemeClr val="bg2"/>
                </a:solidFill>
                <a:latin typeface="+mn-ea"/>
                <a:ea typeface="+mn-ea"/>
              </a:rPr>
              <a:t>: </a:t>
            </a:r>
            <a:r>
              <a:rPr lang="ko-KR" altLang="en-US" b="1" dirty="0" smtClean="0">
                <a:solidFill>
                  <a:schemeClr val="bg2"/>
                </a:solidFill>
                <a:latin typeface="+mn-ea"/>
                <a:ea typeface="+mn-ea"/>
              </a:rPr>
              <a:t>복잡한 모델인 만큼</a:t>
            </a:r>
            <a:r>
              <a:rPr lang="en-US" altLang="ko-KR" b="1" dirty="0" smtClean="0">
                <a:solidFill>
                  <a:schemeClr val="bg2"/>
                </a:solidFill>
                <a:latin typeface="+mn-ea"/>
                <a:ea typeface="+mn-ea"/>
              </a:rPr>
              <a:t>, </a:t>
            </a:r>
            <a:r>
              <a:rPr lang="ko-KR" altLang="en-US" b="1" dirty="0" smtClean="0">
                <a:solidFill>
                  <a:schemeClr val="bg2"/>
                </a:solidFill>
                <a:latin typeface="+mn-ea"/>
                <a:ea typeface="+mn-ea"/>
              </a:rPr>
              <a:t>해석에 어려움 존재</a:t>
            </a:r>
            <a:r>
              <a:rPr lang="en-US" altLang="ko-KR" b="1" dirty="0" smtClean="0">
                <a:solidFill>
                  <a:schemeClr val="bg2"/>
                </a:solidFill>
                <a:latin typeface="+mn-ea"/>
                <a:ea typeface="+mn-ea"/>
              </a:rPr>
              <a:t>,</a:t>
            </a:r>
          </a:p>
          <a:p>
            <a:r>
              <a:rPr lang="ko-KR" altLang="en-US" b="1" dirty="0" smtClean="0">
                <a:solidFill>
                  <a:schemeClr val="bg2"/>
                </a:solidFill>
                <a:latin typeface="+mn-ea"/>
                <a:ea typeface="+mn-ea"/>
              </a:rPr>
              <a:t>  더 나은 성능을 위한 </a:t>
            </a:r>
            <a:r>
              <a:rPr lang="ko-KR" altLang="en-US" b="1" dirty="0" err="1" smtClean="0">
                <a:solidFill>
                  <a:schemeClr val="bg2"/>
                </a:solidFill>
                <a:latin typeface="+mn-ea"/>
                <a:ea typeface="+mn-ea"/>
              </a:rPr>
              <a:t>하이퍼</a:t>
            </a:r>
            <a:r>
              <a:rPr lang="ko-KR" altLang="en-US" b="1" dirty="0" smtClean="0">
                <a:solidFill>
                  <a:schemeClr val="bg2"/>
                </a:solidFill>
                <a:latin typeface="+mn-ea"/>
                <a:ea typeface="+mn-ea"/>
              </a:rPr>
              <a:t> </a:t>
            </a:r>
            <a:r>
              <a:rPr lang="ko-KR" altLang="en-US" b="1" dirty="0" err="1" smtClean="0">
                <a:solidFill>
                  <a:schemeClr val="bg2"/>
                </a:solidFill>
                <a:latin typeface="+mn-ea"/>
                <a:ea typeface="+mn-ea"/>
              </a:rPr>
              <a:t>파라미터</a:t>
            </a:r>
            <a:r>
              <a:rPr lang="ko-KR" altLang="en-US" b="1" dirty="0" smtClean="0">
                <a:solidFill>
                  <a:schemeClr val="bg2"/>
                </a:solidFill>
                <a:latin typeface="+mn-ea"/>
                <a:ea typeface="+mn-ea"/>
              </a:rPr>
              <a:t> 튜닝이 까다로움</a:t>
            </a:r>
            <a:endParaRPr lang="ko-KR" altLang="en-US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30" y="2440172"/>
            <a:ext cx="3395398" cy="2180377"/>
          </a:xfrm>
          <a:prstGeom prst="rect">
            <a:avLst/>
          </a:prstGeom>
          <a:solidFill>
            <a:srgbClr val="121888"/>
          </a:solidFill>
        </p:spPr>
      </p:pic>
      <p:sp>
        <p:nvSpPr>
          <p:cNvPr id="10" name="&quot;없음&quot; 기호 9"/>
          <p:cNvSpPr/>
          <p:nvPr/>
        </p:nvSpPr>
        <p:spPr>
          <a:xfrm>
            <a:off x="665419" y="2236972"/>
            <a:ext cx="2763429" cy="2454420"/>
          </a:xfrm>
          <a:prstGeom prst="noSmoking">
            <a:avLst>
              <a:gd name="adj" fmla="val 3860"/>
            </a:avLst>
          </a:prstGeom>
          <a:solidFill>
            <a:srgbClr val="FBB4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25113" y="2910302"/>
            <a:ext cx="44637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BB442"/>
                </a:solidFill>
                <a:latin typeface="+mn-ea"/>
                <a:ea typeface="+mn-ea"/>
              </a:rPr>
              <a:t>기상 데이터가 충분히 큼</a:t>
            </a:r>
            <a:endParaRPr lang="en-US" altLang="ko-KR" b="1" dirty="0" smtClean="0">
              <a:solidFill>
                <a:srgbClr val="FBB442"/>
              </a:solidFill>
              <a:latin typeface="+mn-ea"/>
              <a:ea typeface="+mn-ea"/>
            </a:endParaRPr>
          </a:p>
          <a:p>
            <a:r>
              <a:rPr lang="ko-KR" altLang="en-US" b="1" dirty="0" err="1" smtClean="0">
                <a:solidFill>
                  <a:srgbClr val="FBB442"/>
                </a:solidFill>
                <a:latin typeface="+mn-ea"/>
                <a:ea typeface="+mn-ea"/>
              </a:rPr>
              <a:t>하이퍼</a:t>
            </a:r>
            <a:r>
              <a:rPr lang="ko-KR" altLang="en-US" b="1" dirty="0" smtClean="0">
                <a:solidFill>
                  <a:srgbClr val="FBB442"/>
                </a:solidFill>
                <a:latin typeface="+mn-ea"/>
                <a:ea typeface="+mn-ea"/>
              </a:rPr>
              <a:t> </a:t>
            </a:r>
            <a:r>
              <a:rPr lang="ko-KR" altLang="en-US" b="1" dirty="0" err="1" smtClean="0">
                <a:solidFill>
                  <a:srgbClr val="FBB442"/>
                </a:solidFill>
                <a:latin typeface="+mn-ea"/>
                <a:ea typeface="+mn-ea"/>
              </a:rPr>
              <a:t>파라미터</a:t>
            </a:r>
            <a:r>
              <a:rPr lang="ko-KR" altLang="en-US" b="1" dirty="0" smtClean="0">
                <a:solidFill>
                  <a:srgbClr val="FBB442"/>
                </a:solidFill>
                <a:latin typeface="+mn-ea"/>
                <a:ea typeface="+mn-ea"/>
              </a:rPr>
              <a:t> 튜닝에 계산 비용이 높음</a:t>
            </a:r>
            <a:endParaRPr lang="en-US" altLang="ko-KR" b="1" dirty="0">
              <a:solidFill>
                <a:srgbClr val="FBB442"/>
              </a:solidFill>
              <a:latin typeface="+mn-ea"/>
              <a:ea typeface="+mn-ea"/>
            </a:endParaRPr>
          </a:p>
          <a:p>
            <a:endParaRPr lang="en-US" altLang="ko-KR" b="1" dirty="0">
              <a:solidFill>
                <a:srgbClr val="FBB442"/>
              </a:solidFill>
              <a:latin typeface="+mn-ea"/>
              <a:ea typeface="+mn-ea"/>
            </a:endParaRPr>
          </a:p>
          <a:p>
            <a:r>
              <a:rPr lang="en-US" altLang="ko-KR" b="1" dirty="0" smtClean="0">
                <a:solidFill>
                  <a:schemeClr val="bg2"/>
                </a:solidFill>
                <a:latin typeface="+mn-ea"/>
                <a:ea typeface="+mn-ea"/>
              </a:rPr>
              <a:t>&gt; </a:t>
            </a:r>
            <a:r>
              <a:rPr lang="ko-KR" altLang="en-US" b="1" dirty="0" smtClean="0">
                <a:solidFill>
                  <a:schemeClr val="bg2"/>
                </a:solidFill>
                <a:latin typeface="+mn-ea"/>
                <a:ea typeface="+mn-ea"/>
              </a:rPr>
              <a:t>교차 검증 과정 생략</a:t>
            </a:r>
            <a:endParaRPr lang="ko-KR" altLang="en-US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3270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451;p36"/>
          <p:cNvSpPr txBox="1">
            <a:spLocks/>
          </p:cNvSpPr>
          <p:nvPr/>
        </p:nvSpPr>
        <p:spPr>
          <a:xfrm>
            <a:off x="734514" y="346314"/>
            <a:ext cx="77040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 ExtraBold"/>
              <a:buNone/>
              <a:defRPr sz="23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 ExtraBold"/>
              <a:buNone/>
              <a:defRPr sz="25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 ExtraBold"/>
              <a:buNone/>
              <a:defRPr sz="25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 ExtraBold"/>
              <a:buNone/>
              <a:defRPr sz="25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 ExtraBold"/>
              <a:buNone/>
              <a:defRPr sz="25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 ExtraBold"/>
              <a:buNone/>
              <a:defRPr sz="25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 ExtraBold"/>
              <a:buNone/>
              <a:defRPr sz="25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 ExtraBold"/>
              <a:buNone/>
              <a:defRPr sz="25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 ExtraBold"/>
              <a:buNone/>
              <a:defRPr sz="25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9pPr>
          </a:lstStyle>
          <a:p>
            <a:r>
              <a:rPr lang="ko-KR" altLang="en-US" sz="2800" b="1" smtClean="0">
                <a:latin typeface="+mj-ea"/>
                <a:ea typeface="+mj-ea"/>
              </a:rPr>
              <a:t>머신러닝</a:t>
            </a:r>
            <a:r>
              <a:rPr lang="en-US" altLang="ko-KR" sz="2800" b="1" smtClean="0">
                <a:latin typeface="+mj-ea"/>
                <a:ea typeface="+mj-ea"/>
              </a:rPr>
              <a:t>(XGBoost)</a:t>
            </a:r>
            <a:endParaRPr lang="en-US" sz="2800" b="1" dirty="0">
              <a:latin typeface="+mj-ea"/>
              <a:ea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0750" y="1215146"/>
            <a:ext cx="4296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 smtClean="0">
                <a:solidFill>
                  <a:schemeClr val="tx2"/>
                </a:solidFill>
                <a:latin typeface="+mn-ea"/>
                <a:ea typeface="+mn-ea"/>
              </a:rPr>
              <a:t>모델 튜닝에 사용한 </a:t>
            </a:r>
            <a:r>
              <a:rPr lang="ko-KR" altLang="en-US" sz="1800" b="1" dirty="0" err="1" smtClean="0">
                <a:solidFill>
                  <a:schemeClr val="tx2"/>
                </a:solidFill>
                <a:latin typeface="+mn-ea"/>
                <a:ea typeface="+mn-ea"/>
              </a:rPr>
              <a:t>하이퍼</a:t>
            </a:r>
            <a:r>
              <a:rPr lang="ko-KR" altLang="en-US" sz="1800" b="1" dirty="0" smtClean="0">
                <a:solidFill>
                  <a:schemeClr val="tx2"/>
                </a:solidFill>
                <a:latin typeface="+mn-ea"/>
                <a:ea typeface="+mn-ea"/>
              </a:rPr>
              <a:t> </a:t>
            </a:r>
            <a:r>
              <a:rPr lang="ko-KR" altLang="en-US" sz="1800" b="1" dirty="0" err="1" smtClean="0">
                <a:solidFill>
                  <a:schemeClr val="tx2"/>
                </a:solidFill>
                <a:latin typeface="+mn-ea"/>
                <a:ea typeface="+mn-ea"/>
              </a:rPr>
              <a:t>파라미터</a:t>
            </a:r>
            <a:endParaRPr lang="ko-KR" altLang="en-US" sz="1800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0750" y="1690767"/>
            <a:ext cx="10987314" cy="30162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solidFill>
                  <a:srgbClr val="FBB442"/>
                </a:solidFill>
                <a:latin typeface="+mn-ea"/>
                <a:ea typeface="+mn-ea"/>
              </a:rPr>
              <a:t>n_estimators</a:t>
            </a:r>
            <a:endParaRPr lang="en-US" altLang="ko-KR" b="1" dirty="0">
              <a:solidFill>
                <a:srgbClr val="FBB442"/>
              </a:solidFill>
              <a:latin typeface="+mn-ea"/>
              <a:ea typeface="+mn-ea"/>
            </a:endParaRPr>
          </a:p>
          <a:p>
            <a:r>
              <a:rPr lang="en-US" altLang="ko-KR" sz="1200" b="1" dirty="0">
                <a:solidFill>
                  <a:schemeClr val="bg2"/>
                </a:solidFill>
                <a:latin typeface="+mn-ea"/>
                <a:ea typeface="+mn-ea"/>
              </a:rPr>
              <a:t> </a:t>
            </a:r>
            <a:r>
              <a:rPr lang="en-US" altLang="ko-KR" sz="1200" b="1" dirty="0" smtClean="0">
                <a:solidFill>
                  <a:schemeClr val="bg2"/>
                </a:solidFill>
                <a:latin typeface="+mn-ea"/>
                <a:ea typeface="+mn-ea"/>
              </a:rPr>
              <a:t>   </a:t>
            </a:r>
            <a:r>
              <a:rPr lang="ko-KR" altLang="en-US" sz="1200" b="1" dirty="0" smtClean="0">
                <a:solidFill>
                  <a:schemeClr val="bg2"/>
                </a:solidFill>
                <a:latin typeface="+mn-ea"/>
                <a:ea typeface="+mn-ea"/>
              </a:rPr>
              <a:t>정의</a:t>
            </a:r>
            <a:r>
              <a:rPr lang="en-US" altLang="ko-KR" sz="1200" b="1" dirty="0" smtClean="0">
                <a:solidFill>
                  <a:schemeClr val="bg2"/>
                </a:solidFill>
                <a:latin typeface="+mn-ea"/>
                <a:ea typeface="+mn-ea"/>
              </a:rPr>
              <a:t>: </a:t>
            </a:r>
            <a:r>
              <a:rPr lang="ko-KR" altLang="en-US" sz="1200" b="1" dirty="0" smtClean="0">
                <a:solidFill>
                  <a:schemeClr val="bg2"/>
                </a:solidFill>
                <a:latin typeface="+mn-ea"/>
                <a:ea typeface="+mn-ea"/>
              </a:rPr>
              <a:t>트리의 개수 또는 </a:t>
            </a:r>
            <a:r>
              <a:rPr lang="ko-KR" altLang="en-US" sz="1200" b="1" dirty="0" err="1" smtClean="0">
                <a:solidFill>
                  <a:schemeClr val="bg2"/>
                </a:solidFill>
                <a:latin typeface="+mn-ea"/>
                <a:ea typeface="+mn-ea"/>
              </a:rPr>
              <a:t>부스팅</a:t>
            </a:r>
            <a:r>
              <a:rPr lang="ko-KR" altLang="en-US" sz="1200" b="1" dirty="0" smtClean="0">
                <a:solidFill>
                  <a:schemeClr val="bg2"/>
                </a:solidFill>
                <a:latin typeface="+mn-ea"/>
                <a:ea typeface="+mn-ea"/>
              </a:rPr>
              <a:t> 라운드의 수</a:t>
            </a:r>
            <a:endParaRPr lang="en-US" altLang="ko-KR" sz="1200" b="1" dirty="0">
              <a:solidFill>
                <a:schemeClr val="bg2"/>
              </a:solidFill>
              <a:latin typeface="+mn-ea"/>
              <a:ea typeface="+mn-ea"/>
            </a:endParaRPr>
          </a:p>
          <a:p>
            <a:r>
              <a:rPr lang="ko-KR" altLang="en-US" sz="1200" b="1" dirty="0" smtClean="0">
                <a:solidFill>
                  <a:schemeClr val="bg2"/>
                </a:solidFill>
                <a:latin typeface="+mn-ea"/>
                <a:ea typeface="+mn-ea"/>
              </a:rPr>
              <a:t>    역할</a:t>
            </a:r>
            <a:r>
              <a:rPr lang="en-US" altLang="ko-KR" sz="1200" b="1" dirty="0" smtClean="0">
                <a:solidFill>
                  <a:schemeClr val="bg2"/>
                </a:solidFill>
                <a:latin typeface="+mn-ea"/>
                <a:ea typeface="+mn-ea"/>
              </a:rPr>
              <a:t>: </a:t>
            </a:r>
            <a:r>
              <a:rPr lang="ko-KR" altLang="en-US" sz="1200" b="1" dirty="0" smtClean="0">
                <a:solidFill>
                  <a:schemeClr val="bg2"/>
                </a:solidFill>
                <a:latin typeface="+mn-ea"/>
                <a:ea typeface="+mn-ea"/>
              </a:rPr>
              <a:t>모델이 학습할 때 생성되는 결정 트리의 개수</a:t>
            </a:r>
            <a:endParaRPr lang="en-US" altLang="ko-KR" sz="1200" b="1" dirty="0" smtClean="0">
              <a:solidFill>
                <a:schemeClr val="bg2"/>
              </a:solidFill>
              <a:latin typeface="+mn-ea"/>
              <a:ea typeface="+mn-ea"/>
            </a:endParaRPr>
          </a:p>
          <a:p>
            <a:pPr marL="171450" indent="-1714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solidFill>
                  <a:srgbClr val="FBB442"/>
                </a:solidFill>
                <a:latin typeface="+mn-ea"/>
                <a:ea typeface="+mn-ea"/>
              </a:rPr>
              <a:t>learning_rate</a:t>
            </a:r>
            <a:endParaRPr lang="en-US" altLang="ko-KR" b="1" dirty="0">
              <a:solidFill>
                <a:srgbClr val="FBB442"/>
              </a:solidFill>
              <a:latin typeface="+mn-ea"/>
              <a:ea typeface="+mn-ea"/>
            </a:endParaRPr>
          </a:p>
          <a:p>
            <a:pPr>
              <a:buClr>
                <a:schemeClr val="bg2"/>
              </a:buClr>
            </a:pPr>
            <a:r>
              <a:rPr lang="en-US" altLang="ko-KR" sz="1200" b="1" dirty="0" smtClean="0">
                <a:solidFill>
                  <a:schemeClr val="bg2"/>
                </a:solidFill>
                <a:latin typeface="+mn-ea"/>
                <a:ea typeface="+mn-ea"/>
              </a:rPr>
              <a:t>    </a:t>
            </a:r>
            <a:r>
              <a:rPr lang="ko-KR" altLang="en-US" sz="1200" b="1" dirty="0" smtClean="0">
                <a:solidFill>
                  <a:schemeClr val="bg2"/>
                </a:solidFill>
                <a:latin typeface="+mn-ea"/>
                <a:ea typeface="+mn-ea"/>
              </a:rPr>
              <a:t>정의</a:t>
            </a:r>
            <a:r>
              <a:rPr lang="en-US" altLang="ko-KR" sz="1200" b="1" dirty="0" smtClean="0">
                <a:solidFill>
                  <a:schemeClr val="bg2"/>
                </a:solidFill>
                <a:latin typeface="+mn-ea"/>
                <a:ea typeface="+mn-ea"/>
              </a:rPr>
              <a:t>: </a:t>
            </a:r>
            <a:r>
              <a:rPr lang="ko-KR" altLang="en-US" sz="1200" b="1" dirty="0" smtClean="0">
                <a:solidFill>
                  <a:schemeClr val="bg2"/>
                </a:solidFill>
                <a:latin typeface="+mn-ea"/>
                <a:ea typeface="+mn-ea"/>
              </a:rPr>
              <a:t>각 트리의 기여를 조절하는 매개변수</a:t>
            </a:r>
            <a:endParaRPr lang="en-US" altLang="ko-KR" sz="1200" b="1" dirty="0">
              <a:solidFill>
                <a:schemeClr val="bg2"/>
              </a:solidFill>
              <a:latin typeface="+mn-ea"/>
              <a:ea typeface="+mn-ea"/>
            </a:endParaRPr>
          </a:p>
          <a:p>
            <a:pPr>
              <a:buClr>
                <a:schemeClr val="bg2"/>
              </a:buClr>
            </a:pPr>
            <a:r>
              <a:rPr lang="en-US" altLang="ko-KR" sz="1200" b="1" dirty="0" smtClean="0">
                <a:solidFill>
                  <a:schemeClr val="bg2"/>
                </a:solidFill>
                <a:latin typeface="+mn-ea"/>
                <a:ea typeface="+mn-ea"/>
              </a:rPr>
              <a:t>    </a:t>
            </a:r>
            <a:r>
              <a:rPr lang="ko-KR" altLang="en-US" sz="1200" b="1" dirty="0" smtClean="0">
                <a:solidFill>
                  <a:schemeClr val="bg2"/>
                </a:solidFill>
                <a:latin typeface="+mn-ea"/>
                <a:ea typeface="+mn-ea"/>
              </a:rPr>
              <a:t>역할</a:t>
            </a:r>
            <a:r>
              <a:rPr lang="en-US" altLang="ko-KR" sz="1200" b="1" dirty="0" smtClean="0">
                <a:solidFill>
                  <a:schemeClr val="bg2"/>
                </a:solidFill>
                <a:latin typeface="+mn-ea"/>
                <a:ea typeface="+mn-ea"/>
              </a:rPr>
              <a:t>: </a:t>
            </a:r>
            <a:r>
              <a:rPr lang="ko-KR" altLang="en-US" sz="1200" b="1" dirty="0" smtClean="0">
                <a:solidFill>
                  <a:schemeClr val="bg2"/>
                </a:solidFill>
                <a:latin typeface="+mn-ea"/>
                <a:ea typeface="+mn-ea"/>
              </a:rPr>
              <a:t>작은 값은 안정적인 모델을 만들 수 있지만 훈련 시간이 </a:t>
            </a:r>
            <a:r>
              <a:rPr lang="ko-KR" altLang="en-US" sz="1200" b="1" dirty="0" err="1" smtClean="0">
                <a:solidFill>
                  <a:schemeClr val="bg2"/>
                </a:solidFill>
                <a:latin typeface="+mn-ea"/>
                <a:ea typeface="+mn-ea"/>
              </a:rPr>
              <a:t>길어짐</a:t>
            </a:r>
            <a:endParaRPr lang="en-US" altLang="ko-KR" sz="1200" b="1" dirty="0" smtClean="0">
              <a:solidFill>
                <a:schemeClr val="bg2"/>
              </a:solidFill>
              <a:latin typeface="+mn-ea"/>
              <a:ea typeface="+mn-ea"/>
            </a:endParaRPr>
          </a:p>
          <a:p>
            <a:pPr marL="171450" indent="-1714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solidFill>
                  <a:srgbClr val="FBB442"/>
                </a:solidFill>
                <a:latin typeface="+mn-ea"/>
                <a:ea typeface="+mn-ea"/>
              </a:rPr>
              <a:t>max_depth</a:t>
            </a:r>
            <a:endParaRPr lang="en-US" altLang="ko-KR" b="1" dirty="0">
              <a:solidFill>
                <a:srgbClr val="FBB442"/>
              </a:solidFill>
              <a:latin typeface="+mn-ea"/>
              <a:ea typeface="+mn-ea"/>
            </a:endParaRPr>
          </a:p>
          <a:p>
            <a:pPr>
              <a:buClr>
                <a:schemeClr val="bg2"/>
              </a:buClr>
            </a:pPr>
            <a:r>
              <a:rPr lang="en-US" altLang="ko-KR" sz="1200" b="1" dirty="0" smtClean="0">
                <a:solidFill>
                  <a:srgbClr val="FBB442"/>
                </a:solidFill>
                <a:latin typeface="+mn-ea"/>
                <a:ea typeface="+mn-ea"/>
              </a:rPr>
              <a:t>    </a:t>
            </a:r>
            <a:r>
              <a:rPr lang="ko-KR" altLang="en-US" sz="1200" b="1" dirty="0" smtClean="0">
                <a:solidFill>
                  <a:schemeClr val="bg2"/>
                </a:solidFill>
                <a:latin typeface="+mn-ea"/>
                <a:ea typeface="+mn-ea"/>
              </a:rPr>
              <a:t>정의</a:t>
            </a:r>
            <a:r>
              <a:rPr lang="en-US" altLang="ko-KR" sz="1200" b="1" dirty="0" smtClean="0">
                <a:solidFill>
                  <a:schemeClr val="bg2"/>
                </a:solidFill>
                <a:latin typeface="+mn-ea"/>
                <a:ea typeface="+mn-ea"/>
              </a:rPr>
              <a:t>: </a:t>
            </a:r>
            <a:r>
              <a:rPr lang="ko-KR" altLang="en-US" sz="1200" b="1" dirty="0" smtClean="0">
                <a:solidFill>
                  <a:schemeClr val="bg2"/>
                </a:solidFill>
                <a:latin typeface="+mn-ea"/>
                <a:ea typeface="+mn-ea"/>
              </a:rPr>
              <a:t>트리의 최대 깊이</a:t>
            </a:r>
            <a:endParaRPr lang="en-US" altLang="ko-KR" sz="1200" b="1" dirty="0">
              <a:solidFill>
                <a:schemeClr val="bg2"/>
              </a:solidFill>
              <a:latin typeface="+mn-ea"/>
              <a:ea typeface="+mn-ea"/>
            </a:endParaRPr>
          </a:p>
          <a:p>
            <a:pPr>
              <a:buClr>
                <a:schemeClr val="bg2"/>
              </a:buClr>
            </a:pPr>
            <a:r>
              <a:rPr lang="en-US" altLang="ko-KR" sz="1200" b="1" dirty="0" smtClean="0">
                <a:solidFill>
                  <a:schemeClr val="bg2"/>
                </a:solidFill>
                <a:latin typeface="+mn-ea"/>
                <a:ea typeface="+mn-ea"/>
              </a:rPr>
              <a:t>    </a:t>
            </a:r>
            <a:r>
              <a:rPr lang="ko-KR" altLang="en-US" sz="1200" b="1" dirty="0" smtClean="0">
                <a:solidFill>
                  <a:schemeClr val="bg2"/>
                </a:solidFill>
                <a:latin typeface="+mn-ea"/>
                <a:ea typeface="+mn-ea"/>
              </a:rPr>
              <a:t>역할</a:t>
            </a:r>
            <a:r>
              <a:rPr lang="en-US" altLang="ko-KR" sz="1200" b="1" dirty="0" smtClean="0">
                <a:solidFill>
                  <a:schemeClr val="bg2"/>
                </a:solidFill>
                <a:latin typeface="+mn-ea"/>
                <a:ea typeface="+mn-ea"/>
              </a:rPr>
              <a:t>: </a:t>
            </a:r>
            <a:r>
              <a:rPr lang="ko-KR" altLang="en-US" sz="1200" b="1" dirty="0" smtClean="0">
                <a:solidFill>
                  <a:schemeClr val="bg2"/>
                </a:solidFill>
                <a:latin typeface="+mn-ea"/>
                <a:ea typeface="+mn-ea"/>
              </a:rPr>
              <a:t>트리의 깊이가 깊어질수록 모델이 더 복잡해지고 훈련 데이터에 더 </a:t>
            </a:r>
            <a:r>
              <a:rPr lang="ko-KR" altLang="en-US" sz="1200" b="1" dirty="0" err="1" smtClean="0">
                <a:solidFill>
                  <a:schemeClr val="bg2"/>
                </a:solidFill>
                <a:latin typeface="+mn-ea"/>
                <a:ea typeface="+mn-ea"/>
              </a:rPr>
              <a:t>적합해질</a:t>
            </a:r>
            <a:r>
              <a:rPr lang="ko-KR" altLang="en-US" sz="1200" b="1" dirty="0" smtClean="0">
                <a:solidFill>
                  <a:schemeClr val="bg2"/>
                </a:solidFill>
                <a:latin typeface="+mn-ea"/>
                <a:ea typeface="+mn-ea"/>
              </a:rPr>
              <a:t> 수 있지만</a:t>
            </a:r>
            <a:r>
              <a:rPr lang="en-US" altLang="ko-KR" sz="1200" b="1" dirty="0" smtClean="0">
                <a:solidFill>
                  <a:schemeClr val="bg2"/>
                </a:solidFill>
                <a:latin typeface="+mn-ea"/>
                <a:ea typeface="+mn-ea"/>
              </a:rPr>
              <a:t>, </a:t>
            </a:r>
            <a:r>
              <a:rPr lang="ko-KR" altLang="en-US" sz="1200" b="1" dirty="0" err="1" smtClean="0">
                <a:solidFill>
                  <a:schemeClr val="bg2"/>
                </a:solidFill>
                <a:latin typeface="+mn-ea"/>
                <a:ea typeface="+mn-ea"/>
              </a:rPr>
              <a:t>과적합의</a:t>
            </a:r>
            <a:r>
              <a:rPr lang="ko-KR" altLang="en-US" sz="1200" b="1" dirty="0" smtClean="0">
                <a:solidFill>
                  <a:schemeClr val="bg2"/>
                </a:solidFill>
                <a:latin typeface="+mn-ea"/>
                <a:ea typeface="+mn-ea"/>
              </a:rPr>
              <a:t> 위험 존재</a:t>
            </a:r>
            <a:endParaRPr lang="en-US" altLang="ko-KR" sz="1200" b="1" dirty="0" smtClean="0">
              <a:solidFill>
                <a:schemeClr val="bg2"/>
              </a:solidFill>
              <a:latin typeface="+mn-ea"/>
              <a:ea typeface="+mn-ea"/>
            </a:endParaRPr>
          </a:p>
          <a:p>
            <a:pPr marL="171450" indent="-1714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solidFill>
                  <a:srgbClr val="FBB442"/>
                </a:solidFill>
                <a:latin typeface="+mn-ea"/>
                <a:ea typeface="+mn-ea"/>
              </a:rPr>
              <a:t>min_child_weight</a:t>
            </a:r>
            <a:endParaRPr lang="en-US" altLang="ko-KR" b="1" dirty="0">
              <a:solidFill>
                <a:srgbClr val="FBB442"/>
              </a:solidFill>
              <a:latin typeface="+mn-ea"/>
              <a:ea typeface="+mn-ea"/>
            </a:endParaRPr>
          </a:p>
          <a:p>
            <a:pPr>
              <a:buClr>
                <a:schemeClr val="tx2"/>
              </a:buClr>
            </a:pPr>
            <a:r>
              <a:rPr lang="en-US" altLang="ko-KR" sz="1200" b="1" dirty="0" smtClean="0">
                <a:solidFill>
                  <a:srgbClr val="FBB442"/>
                </a:solidFill>
                <a:latin typeface="+mn-ea"/>
                <a:ea typeface="+mn-ea"/>
              </a:rPr>
              <a:t>    </a:t>
            </a:r>
            <a:r>
              <a:rPr lang="ko-KR" altLang="en-US" sz="1200" b="1" dirty="0" smtClean="0">
                <a:solidFill>
                  <a:schemeClr val="bg2"/>
                </a:solidFill>
                <a:latin typeface="+mn-ea"/>
                <a:ea typeface="+mn-ea"/>
              </a:rPr>
              <a:t>정의</a:t>
            </a:r>
            <a:r>
              <a:rPr lang="en-US" altLang="ko-KR" sz="1200" b="1" dirty="0" smtClean="0">
                <a:solidFill>
                  <a:schemeClr val="bg2"/>
                </a:solidFill>
                <a:latin typeface="+mn-ea"/>
                <a:ea typeface="+mn-ea"/>
              </a:rPr>
              <a:t>: </a:t>
            </a:r>
            <a:r>
              <a:rPr lang="ko-KR" altLang="en-US" sz="1200" b="1" dirty="0" smtClean="0">
                <a:solidFill>
                  <a:schemeClr val="bg2"/>
                </a:solidFill>
                <a:latin typeface="+mn-ea"/>
                <a:ea typeface="+mn-ea"/>
              </a:rPr>
              <a:t>리프 노드에 필요한 최소 가중치 합</a:t>
            </a:r>
            <a:endParaRPr lang="en-US" altLang="ko-KR" sz="1200" b="1" dirty="0">
              <a:solidFill>
                <a:schemeClr val="bg2"/>
              </a:solidFill>
              <a:latin typeface="+mn-ea"/>
              <a:ea typeface="+mn-ea"/>
            </a:endParaRPr>
          </a:p>
          <a:p>
            <a:pPr>
              <a:buClr>
                <a:schemeClr val="tx2"/>
              </a:buClr>
            </a:pPr>
            <a:r>
              <a:rPr lang="en-US" altLang="ko-KR" sz="1200" b="1" dirty="0" smtClean="0">
                <a:solidFill>
                  <a:schemeClr val="bg2"/>
                </a:solidFill>
                <a:latin typeface="+mn-ea"/>
                <a:ea typeface="+mn-ea"/>
              </a:rPr>
              <a:t>    </a:t>
            </a:r>
            <a:r>
              <a:rPr lang="ko-KR" altLang="en-US" sz="1200" b="1" dirty="0" smtClean="0">
                <a:solidFill>
                  <a:schemeClr val="bg2"/>
                </a:solidFill>
                <a:latin typeface="+mn-ea"/>
                <a:ea typeface="+mn-ea"/>
              </a:rPr>
              <a:t>역할</a:t>
            </a:r>
            <a:r>
              <a:rPr lang="en-US" altLang="ko-KR" sz="1200" b="1" dirty="0" smtClean="0">
                <a:solidFill>
                  <a:schemeClr val="bg2"/>
                </a:solidFill>
                <a:latin typeface="+mn-ea"/>
                <a:ea typeface="+mn-ea"/>
              </a:rPr>
              <a:t>: </a:t>
            </a:r>
            <a:r>
              <a:rPr lang="ko-KR" altLang="en-US" sz="1200" b="1" dirty="0" smtClean="0">
                <a:solidFill>
                  <a:schemeClr val="bg2"/>
                </a:solidFill>
                <a:latin typeface="+mn-ea"/>
                <a:ea typeface="+mn-ea"/>
              </a:rPr>
              <a:t>이 </a:t>
            </a:r>
            <a:r>
              <a:rPr lang="ko-KR" altLang="en-US" sz="1200" b="1" dirty="0">
                <a:solidFill>
                  <a:schemeClr val="bg2"/>
                </a:solidFill>
                <a:latin typeface="+mn-ea"/>
                <a:ea typeface="+mn-ea"/>
              </a:rPr>
              <a:t>값</a:t>
            </a:r>
            <a:r>
              <a:rPr lang="ko-KR" altLang="en-US" sz="1200" b="1" dirty="0" smtClean="0">
                <a:solidFill>
                  <a:schemeClr val="bg2"/>
                </a:solidFill>
                <a:latin typeface="+mn-ea"/>
                <a:ea typeface="+mn-ea"/>
              </a:rPr>
              <a:t>이 높을수록 트리의 가지가 더 많이 나뉘는 것을 제한하며</a:t>
            </a:r>
            <a:r>
              <a:rPr lang="en-US" altLang="ko-KR" sz="1200" b="1" dirty="0" smtClean="0">
                <a:solidFill>
                  <a:schemeClr val="bg2"/>
                </a:solidFill>
                <a:latin typeface="+mn-ea"/>
                <a:ea typeface="+mn-ea"/>
              </a:rPr>
              <a:t>, </a:t>
            </a:r>
            <a:r>
              <a:rPr lang="ko-KR" altLang="en-US" sz="1200" b="1" dirty="0" err="1" smtClean="0">
                <a:solidFill>
                  <a:schemeClr val="bg2"/>
                </a:solidFill>
                <a:latin typeface="+mn-ea"/>
                <a:ea typeface="+mn-ea"/>
              </a:rPr>
              <a:t>과적합을</a:t>
            </a:r>
            <a:r>
              <a:rPr lang="ko-KR" altLang="en-US" sz="1200" b="1" dirty="0" smtClean="0">
                <a:solidFill>
                  <a:schemeClr val="bg2"/>
                </a:solidFill>
                <a:latin typeface="+mn-ea"/>
                <a:ea typeface="+mn-ea"/>
              </a:rPr>
              <a:t> 방지</a:t>
            </a:r>
            <a:endParaRPr lang="en-US" altLang="ko-KR" sz="1200" b="1" dirty="0" smtClean="0">
              <a:solidFill>
                <a:schemeClr val="bg2"/>
              </a:solidFill>
              <a:latin typeface="+mn-ea"/>
              <a:ea typeface="+mn-ea"/>
            </a:endParaRPr>
          </a:p>
          <a:p>
            <a:pPr marL="171450" indent="-1714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solidFill>
                  <a:srgbClr val="FBB442"/>
                </a:solidFill>
                <a:latin typeface="+mn-ea"/>
                <a:ea typeface="+mn-ea"/>
              </a:rPr>
              <a:t>reg_alpha</a:t>
            </a:r>
            <a:endParaRPr lang="en-US" altLang="ko-KR" b="1" dirty="0">
              <a:solidFill>
                <a:srgbClr val="FBB442"/>
              </a:solidFill>
              <a:latin typeface="+mn-ea"/>
              <a:ea typeface="+mn-ea"/>
            </a:endParaRPr>
          </a:p>
          <a:p>
            <a:pPr>
              <a:buClr>
                <a:schemeClr val="tx2"/>
              </a:buClr>
            </a:pPr>
            <a:r>
              <a:rPr lang="en-US" altLang="ko-KR" sz="1200" b="1" dirty="0" smtClean="0">
                <a:solidFill>
                  <a:srgbClr val="FBB442"/>
                </a:solidFill>
                <a:latin typeface="+mn-ea"/>
                <a:ea typeface="+mn-ea"/>
              </a:rPr>
              <a:t>    </a:t>
            </a:r>
            <a:r>
              <a:rPr lang="ko-KR" altLang="en-US" sz="1200" b="1" dirty="0" smtClean="0">
                <a:solidFill>
                  <a:schemeClr val="bg2"/>
                </a:solidFill>
                <a:latin typeface="+mn-ea"/>
                <a:ea typeface="+mn-ea"/>
              </a:rPr>
              <a:t>정의</a:t>
            </a:r>
            <a:r>
              <a:rPr lang="en-US" altLang="ko-KR" sz="1200" b="1" dirty="0" smtClean="0">
                <a:solidFill>
                  <a:schemeClr val="bg2"/>
                </a:solidFill>
                <a:latin typeface="+mn-ea"/>
                <a:ea typeface="+mn-ea"/>
              </a:rPr>
              <a:t>: L1 </a:t>
            </a:r>
            <a:r>
              <a:rPr lang="ko-KR" altLang="en-US" sz="1200" b="1" dirty="0" smtClean="0">
                <a:solidFill>
                  <a:schemeClr val="bg2"/>
                </a:solidFill>
                <a:latin typeface="+mn-ea"/>
                <a:ea typeface="+mn-ea"/>
              </a:rPr>
              <a:t>정규화 </a:t>
            </a:r>
            <a:r>
              <a:rPr lang="en-US" altLang="ko-KR" sz="1200" b="1" dirty="0" smtClean="0">
                <a:solidFill>
                  <a:schemeClr val="bg2"/>
                </a:solidFill>
                <a:latin typeface="+mn-ea"/>
                <a:ea typeface="+mn-ea"/>
              </a:rPr>
              <a:t>(lasso, </a:t>
            </a:r>
            <a:r>
              <a:rPr lang="ko-KR" altLang="en-US" sz="1200" b="1" dirty="0" smtClean="0">
                <a:solidFill>
                  <a:schemeClr val="bg2"/>
                </a:solidFill>
                <a:latin typeface="+mn-ea"/>
                <a:ea typeface="+mn-ea"/>
              </a:rPr>
              <a:t>가중치의 절대값에 대한 </a:t>
            </a:r>
            <a:r>
              <a:rPr lang="ko-KR" altLang="en-US" sz="1200" b="1" dirty="0" err="1" smtClean="0">
                <a:solidFill>
                  <a:schemeClr val="bg2"/>
                </a:solidFill>
                <a:latin typeface="+mn-ea"/>
                <a:ea typeface="+mn-ea"/>
              </a:rPr>
              <a:t>패널티</a:t>
            </a:r>
            <a:r>
              <a:rPr lang="en-US" altLang="ko-KR" sz="1200" b="1" dirty="0" smtClean="0">
                <a:solidFill>
                  <a:schemeClr val="bg2"/>
                </a:solidFill>
                <a:latin typeface="+mn-ea"/>
                <a:ea typeface="+mn-ea"/>
              </a:rPr>
              <a:t>)</a:t>
            </a:r>
            <a:r>
              <a:rPr lang="ko-KR" altLang="en-US" sz="1200" b="1" dirty="0" smtClean="0">
                <a:solidFill>
                  <a:schemeClr val="bg2"/>
                </a:solidFill>
                <a:latin typeface="+mn-ea"/>
                <a:ea typeface="+mn-ea"/>
              </a:rPr>
              <a:t>의 강도</a:t>
            </a:r>
            <a:endParaRPr lang="en-US" altLang="ko-KR" sz="1200" b="1" dirty="0">
              <a:solidFill>
                <a:schemeClr val="bg2"/>
              </a:solidFill>
              <a:latin typeface="+mn-ea"/>
              <a:ea typeface="+mn-ea"/>
            </a:endParaRPr>
          </a:p>
          <a:p>
            <a:pPr>
              <a:buClr>
                <a:schemeClr val="tx2"/>
              </a:buClr>
            </a:pPr>
            <a:r>
              <a:rPr lang="en-US" altLang="ko-KR" sz="1200" b="1" dirty="0" smtClean="0">
                <a:solidFill>
                  <a:schemeClr val="bg2"/>
                </a:solidFill>
                <a:latin typeface="+mn-ea"/>
                <a:ea typeface="+mn-ea"/>
              </a:rPr>
              <a:t>    </a:t>
            </a:r>
            <a:r>
              <a:rPr lang="ko-KR" altLang="en-US" sz="1200" b="1" dirty="0" smtClean="0">
                <a:solidFill>
                  <a:schemeClr val="bg2"/>
                </a:solidFill>
                <a:latin typeface="+mn-ea"/>
                <a:ea typeface="+mn-ea"/>
              </a:rPr>
              <a:t>역할</a:t>
            </a:r>
            <a:r>
              <a:rPr lang="en-US" altLang="ko-KR" sz="1200" b="1" dirty="0" smtClean="0">
                <a:solidFill>
                  <a:schemeClr val="bg2"/>
                </a:solidFill>
                <a:latin typeface="+mn-ea"/>
                <a:ea typeface="+mn-ea"/>
              </a:rPr>
              <a:t>: </a:t>
            </a:r>
            <a:r>
              <a:rPr lang="ko-KR" altLang="en-US" sz="1200" b="1" dirty="0" err="1" smtClean="0">
                <a:solidFill>
                  <a:schemeClr val="bg2"/>
                </a:solidFill>
                <a:latin typeface="+mn-ea"/>
                <a:ea typeface="+mn-ea"/>
              </a:rPr>
              <a:t>과적합을</a:t>
            </a:r>
            <a:r>
              <a:rPr lang="ko-KR" altLang="en-US" sz="1200" b="1" dirty="0" smtClean="0">
                <a:solidFill>
                  <a:schemeClr val="bg2"/>
                </a:solidFill>
                <a:latin typeface="+mn-ea"/>
                <a:ea typeface="+mn-ea"/>
              </a:rPr>
              <a:t> 방지하기 위해 모델을 정규화</a:t>
            </a:r>
            <a:endParaRPr lang="ko-KR" altLang="en-US" sz="1200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512;p38"/>
          <p:cNvSpPr txBox="1">
            <a:spLocks noGrp="1"/>
          </p:cNvSpPr>
          <p:nvPr>
            <p:ph type="subTitle" idx="1"/>
          </p:nvPr>
        </p:nvSpPr>
        <p:spPr>
          <a:xfrm>
            <a:off x="503276" y="1161843"/>
            <a:ext cx="8481044" cy="355868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altLang="ko-KR" sz="1200" b="1" dirty="0" err="1">
                <a:solidFill>
                  <a:schemeClr val="tx2"/>
                </a:solidFill>
                <a:latin typeface="+mn-ea"/>
              </a:rPr>
              <a:t>n_estimators_list</a:t>
            </a:r>
            <a:r>
              <a:rPr lang="en-US" altLang="ko-KR" sz="1200" b="1" dirty="0">
                <a:solidFill>
                  <a:schemeClr val="tx2"/>
                </a:solidFill>
                <a:latin typeface="+mn-ea"/>
              </a:rPr>
              <a:t> = [100, 200, 300, 400, 500, 600, 700]</a:t>
            </a:r>
          </a:p>
          <a:p>
            <a:pPr algn="l"/>
            <a:r>
              <a:rPr lang="en-US" altLang="ko-KR" sz="1200" b="1" dirty="0" err="1">
                <a:solidFill>
                  <a:schemeClr val="tx2"/>
                </a:solidFill>
                <a:latin typeface="+mn-ea"/>
              </a:rPr>
              <a:t>learning_rate_list</a:t>
            </a:r>
            <a:r>
              <a:rPr lang="en-US" altLang="ko-KR" sz="1200" b="1" dirty="0">
                <a:solidFill>
                  <a:schemeClr val="tx2"/>
                </a:solidFill>
                <a:latin typeface="+mn-ea"/>
              </a:rPr>
              <a:t> = [0.05 ,0.07, 0.1, 0.2, 0.3]</a:t>
            </a:r>
          </a:p>
          <a:p>
            <a:pPr algn="l"/>
            <a:r>
              <a:rPr lang="en-US" altLang="ko-KR" sz="1200" b="1" dirty="0" err="1">
                <a:solidFill>
                  <a:schemeClr val="tx2"/>
                </a:solidFill>
                <a:latin typeface="+mn-ea"/>
              </a:rPr>
              <a:t>max_depth_list</a:t>
            </a:r>
            <a:r>
              <a:rPr lang="en-US" altLang="ko-KR" sz="1200" b="1" dirty="0">
                <a:solidFill>
                  <a:schemeClr val="tx2"/>
                </a:solidFill>
                <a:latin typeface="+mn-ea"/>
              </a:rPr>
              <a:t> = [6, 7, 8, 9, 10]</a:t>
            </a:r>
          </a:p>
          <a:p>
            <a:pPr algn="l"/>
            <a:r>
              <a:rPr lang="en-US" altLang="ko-KR" sz="1200" b="1" dirty="0" err="1">
                <a:solidFill>
                  <a:schemeClr val="tx2"/>
                </a:solidFill>
                <a:latin typeface="+mn-ea"/>
              </a:rPr>
              <a:t>min_child_weight_list</a:t>
            </a:r>
            <a:r>
              <a:rPr lang="en-US" altLang="ko-KR" sz="1200" b="1" dirty="0">
                <a:solidFill>
                  <a:schemeClr val="tx2"/>
                </a:solidFill>
                <a:latin typeface="+mn-ea"/>
              </a:rPr>
              <a:t> = [1, 2, 3]</a:t>
            </a:r>
          </a:p>
          <a:p>
            <a:pPr algn="l"/>
            <a:r>
              <a:rPr lang="en-US" altLang="ko-KR" sz="1200" b="1" dirty="0" err="1">
                <a:solidFill>
                  <a:schemeClr val="tx2"/>
                </a:solidFill>
                <a:latin typeface="+mn-ea"/>
              </a:rPr>
              <a:t>reg_alpha_list</a:t>
            </a:r>
            <a:r>
              <a:rPr lang="en-US" altLang="ko-KR" sz="1200" b="1" dirty="0">
                <a:solidFill>
                  <a:schemeClr val="tx2"/>
                </a:solidFill>
                <a:latin typeface="+mn-ea"/>
              </a:rPr>
              <a:t> = [0.1, 1, 10, 100</a:t>
            </a:r>
            <a:r>
              <a:rPr lang="en-US" altLang="ko-KR" sz="1200" b="1" dirty="0" smtClean="0">
                <a:solidFill>
                  <a:schemeClr val="tx2"/>
                </a:solidFill>
                <a:latin typeface="+mn-ea"/>
              </a:rPr>
              <a:t>]</a:t>
            </a:r>
          </a:p>
          <a:p>
            <a:pPr algn="l"/>
            <a:endParaRPr lang="en-US" altLang="ko-KR" sz="1200" b="1" dirty="0">
              <a:solidFill>
                <a:schemeClr val="tx2"/>
              </a:solidFill>
              <a:latin typeface="+mn-ea"/>
            </a:endParaRPr>
          </a:p>
          <a:p>
            <a:pPr algn="l"/>
            <a:r>
              <a:rPr lang="en-US" altLang="ko-KR" sz="1200" b="1" dirty="0">
                <a:solidFill>
                  <a:schemeClr val="tx2"/>
                </a:solidFill>
                <a:latin typeface="+mn-ea"/>
              </a:rPr>
              <a:t>f</a:t>
            </a:r>
            <a:r>
              <a:rPr lang="en-US" altLang="ko-KR" sz="1200" b="1" dirty="0" smtClean="0">
                <a:solidFill>
                  <a:schemeClr val="tx2"/>
                </a:solidFill>
                <a:latin typeface="+mn-ea"/>
              </a:rPr>
              <a:t>or 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+mn-ea"/>
              </a:rPr>
              <a:t>n_estimators</a:t>
            </a:r>
            <a:r>
              <a:rPr lang="en-US" altLang="ko-KR" sz="1200" b="1" dirty="0" smtClean="0">
                <a:solidFill>
                  <a:schemeClr val="tx2"/>
                </a:solidFill>
                <a:latin typeface="+mn-ea"/>
              </a:rPr>
              <a:t> in 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+mn-ea"/>
              </a:rPr>
              <a:t>n_estimators_list</a:t>
            </a:r>
            <a:r>
              <a:rPr lang="en-US" altLang="ko-KR" sz="1200" b="1" dirty="0" smtClean="0">
                <a:solidFill>
                  <a:schemeClr val="tx2"/>
                </a:solidFill>
                <a:latin typeface="+mn-ea"/>
              </a:rPr>
              <a:t>:</a:t>
            </a:r>
          </a:p>
          <a:p>
            <a:pPr algn="l"/>
            <a:r>
              <a:rPr lang="en-US" altLang="ko-KR" sz="1200" b="1" dirty="0" smtClean="0">
                <a:solidFill>
                  <a:schemeClr val="tx2"/>
                </a:solidFill>
                <a:latin typeface="+mn-ea"/>
              </a:rPr>
              <a:t>    for 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+mn-ea"/>
              </a:rPr>
              <a:t>learning_rate</a:t>
            </a:r>
            <a:r>
              <a:rPr lang="en-US" altLang="ko-KR" sz="1200" b="1" dirty="0" smtClean="0">
                <a:solidFill>
                  <a:schemeClr val="tx2"/>
                </a:solidFill>
                <a:latin typeface="+mn-ea"/>
              </a:rPr>
              <a:t> in 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+mn-ea"/>
              </a:rPr>
              <a:t>learning_rate_list</a:t>
            </a:r>
            <a:r>
              <a:rPr lang="en-US" altLang="ko-KR" sz="1200" b="1" dirty="0" smtClean="0">
                <a:solidFill>
                  <a:schemeClr val="tx2"/>
                </a:solidFill>
                <a:latin typeface="+mn-ea"/>
              </a:rPr>
              <a:t>:</a:t>
            </a:r>
          </a:p>
          <a:p>
            <a:pPr algn="l"/>
            <a:r>
              <a:rPr lang="en-US" altLang="ko-KR" sz="1200" b="1" dirty="0" smtClean="0">
                <a:solidFill>
                  <a:schemeClr val="tx2"/>
                </a:solidFill>
                <a:latin typeface="+mn-ea"/>
              </a:rPr>
              <a:t>        for 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+mn-ea"/>
              </a:rPr>
              <a:t>max_depth</a:t>
            </a:r>
            <a:r>
              <a:rPr lang="en-US" altLang="ko-KR" sz="1200" b="1" dirty="0" smtClean="0">
                <a:solidFill>
                  <a:schemeClr val="tx2"/>
                </a:solidFill>
                <a:latin typeface="+mn-ea"/>
              </a:rPr>
              <a:t> in 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+mn-ea"/>
              </a:rPr>
              <a:t>max_depth_list</a:t>
            </a:r>
            <a:r>
              <a:rPr lang="en-US" altLang="ko-KR" sz="1200" b="1" dirty="0" smtClean="0">
                <a:solidFill>
                  <a:schemeClr val="tx2"/>
                </a:solidFill>
                <a:latin typeface="+mn-ea"/>
              </a:rPr>
              <a:t>:</a:t>
            </a:r>
          </a:p>
          <a:p>
            <a:pPr algn="l"/>
            <a:r>
              <a:rPr lang="en-US" altLang="ko-KR" sz="1200" b="1" dirty="0" smtClean="0">
                <a:solidFill>
                  <a:schemeClr val="tx2"/>
                </a:solidFill>
                <a:latin typeface="+mn-ea"/>
              </a:rPr>
              <a:t>            for 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+mn-ea"/>
              </a:rPr>
              <a:t>min_child_weight</a:t>
            </a:r>
            <a:r>
              <a:rPr lang="en-US" altLang="ko-KR" sz="1200" b="1" dirty="0" smtClean="0">
                <a:solidFill>
                  <a:schemeClr val="tx2"/>
                </a:solidFill>
                <a:latin typeface="+mn-ea"/>
              </a:rPr>
              <a:t> in 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+mn-ea"/>
              </a:rPr>
              <a:t>min_child_weight_list</a:t>
            </a:r>
            <a:r>
              <a:rPr lang="en-US" altLang="ko-KR" sz="1200" b="1" dirty="0" smtClean="0">
                <a:solidFill>
                  <a:schemeClr val="tx2"/>
                </a:solidFill>
                <a:latin typeface="+mn-ea"/>
              </a:rPr>
              <a:t>:</a:t>
            </a:r>
          </a:p>
          <a:p>
            <a:pPr algn="l"/>
            <a:r>
              <a:rPr lang="en-US" altLang="ko-KR" sz="1200" b="1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1200" b="1" dirty="0" smtClean="0">
                <a:solidFill>
                  <a:schemeClr val="tx2"/>
                </a:solidFill>
                <a:latin typeface="+mn-ea"/>
              </a:rPr>
              <a:t>               for 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+mn-ea"/>
              </a:rPr>
              <a:t>reg_alpha</a:t>
            </a:r>
            <a:r>
              <a:rPr lang="en-US" altLang="ko-KR" sz="1200" b="1" dirty="0" smtClean="0">
                <a:solidFill>
                  <a:schemeClr val="tx2"/>
                </a:solidFill>
                <a:latin typeface="+mn-ea"/>
              </a:rPr>
              <a:t> in 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+mn-ea"/>
              </a:rPr>
              <a:t>reg_alpha_list</a:t>
            </a:r>
            <a:r>
              <a:rPr lang="en-US" altLang="ko-KR" sz="1200" b="1" dirty="0" smtClean="0">
                <a:solidFill>
                  <a:schemeClr val="tx2"/>
                </a:solidFill>
                <a:latin typeface="+mn-ea"/>
              </a:rPr>
              <a:t>:</a:t>
            </a:r>
          </a:p>
          <a:p>
            <a:pPr algn="l"/>
            <a:r>
              <a:rPr lang="en-US" altLang="ko-KR" sz="1200" b="1" dirty="0">
                <a:solidFill>
                  <a:schemeClr val="tx2"/>
                </a:solidFill>
                <a:latin typeface="+mn-ea"/>
              </a:rPr>
              <a:t>	</a:t>
            </a:r>
            <a:r>
              <a:rPr lang="en-US" altLang="ko-KR" sz="1200" b="1" dirty="0" smtClean="0">
                <a:solidFill>
                  <a:schemeClr val="tx2"/>
                </a:solidFill>
                <a:latin typeface="+mn-ea"/>
              </a:rPr>
              <a:t>	      model = 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+mn-ea"/>
              </a:rPr>
              <a:t>XGBRegressor</a:t>
            </a:r>
            <a:r>
              <a:rPr lang="en-US" altLang="ko-KR" sz="1200" b="1" dirty="0" smtClean="0">
                <a:solidFill>
                  <a:schemeClr val="tx2"/>
                </a:solidFill>
                <a:latin typeface="+mn-ea"/>
              </a:rPr>
              <a:t>(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+mn-ea"/>
              </a:rPr>
              <a:t>n_estimators</a:t>
            </a:r>
            <a:r>
              <a:rPr lang="en-US" altLang="ko-KR" sz="1200" b="1" dirty="0" smtClean="0">
                <a:solidFill>
                  <a:schemeClr val="tx2"/>
                </a:solidFill>
                <a:latin typeface="+mn-ea"/>
              </a:rPr>
              <a:t>=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+mn-ea"/>
              </a:rPr>
              <a:t>n_estimators</a:t>
            </a:r>
            <a:r>
              <a:rPr lang="en-US" altLang="ko-KR" sz="1200" b="1" dirty="0" smtClean="0">
                <a:solidFill>
                  <a:schemeClr val="tx2"/>
                </a:solidFill>
                <a:latin typeface="+mn-ea"/>
              </a:rPr>
              <a:t>, 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+mn-ea"/>
              </a:rPr>
              <a:t>learning_rate</a:t>
            </a:r>
            <a:r>
              <a:rPr lang="en-US" altLang="ko-KR" sz="1200" b="1" dirty="0" smtClean="0">
                <a:solidFill>
                  <a:schemeClr val="tx2"/>
                </a:solidFill>
                <a:latin typeface="+mn-ea"/>
              </a:rPr>
              <a:t>=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+mn-ea"/>
              </a:rPr>
              <a:t>learning_rate</a:t>
            </a:r>
            <a:r>
              <a:rPr lang="en-US" altLang="ko-KR" sz="1200" b="1" dirty="0" smtClean="0">
                <a:solidFill>
                  <a:schemeClr val="tx2"/>
                </a:solidFill>
                <a:latin typeface="+mn-ea"/>
              </a:rPr>
              <a:t>, 				 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+mn-ea"/>
              </a:rPr>
              <a:t>max_depth</a:t>
            </a:r>
            <a:r>
              <a:rPr lang="en-US" altLang="ko-KR" sz="1200" b="1" dirty="0" smtClean="0">
                <a:solidFill>
                  <a:schemeClr val="tx2"/>
                </a:solidFill>
                <a:latin typeface="+mn-ea"/>
              </a:rPr>
              <a:t>=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+mn-ea"/>
              </a:rPr>
              <a:t>max_depth</a:t>
            </a:r>
            <a:r>
              <a:rPr lang="en-US" altLang="ko-KR" sz="1200" b="1" dirty="0" smtClean="0">
                <a:solidFill>
                  <a:schemeClr val="tx2"/>
                </a:solidFill>
                <a:latin typeface="+mn-ea"/>
              </a:rPr>
              <a:t>, 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+mn-ea"/>
              </a:rPr>
              <a:t>min_child_weight</a:t>
            </a:r>
            <a:r>
              <a:rPr lang="en-US" altLang="ko-KR" sz="1200" b="1" dirty="0" smtClean="0">
                <a:solidFill>
                  <a:schemeClr val="tx2"/>
                </a:solidFill>
                <a:latin typeface="+mn-ea"/>
              </a:rPr>
              <a:t>=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+mn-ea"/>
              </a:rPr>
              <a:t>min_child_weight</a:t>
            </a:r>
            <a:r>
              <a:rPr lang="en-US" altLang="ko-KR" sz="1200" b="1" dirty="0" smtClean="0">
                <a:solidFill>
                  <a:schemeClr val="tx2"/>
                </a:solidFill>
                <a:latin typeface="+mn-ea"/>
              </a:rPr>
              <a:t>, 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+mn-ea"/>
              </a:rPr>
              <a:t>reg_alpha</a:t>
            </a:r>
            <a:r>
              <a:rPr lang="en-US" altLang="ko-KR" sz="1200" b="1" dirty="0" smtClean="0">
                <a:solidFill>
                  <a:schemeClr val="tx2"/>
                </a:solidFill>
                <a:latin typeface="+mn-ea"/>
              </a:rPr>
              <a:t>=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+mn-ea"/>
              </a:rPr>
              <a:t>reg_alpha</a:t>
            </a:r>
            <a:r>
              <a:rPr lang="en-US" altLang="ko-KR" sz="1200" b="1" dirty="0" smtClean="0">
                <a:solidFill>
                  <a:schemeClr val="tx2"/>
                </a:solidFill>
                <a:latin typeface="+mn-ea"/>
              </a:rPr>
              <a:t>, 			 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+mn-ea"/>
              </a:rPr>
              <a:t>early_stopping_rounds</a:t>
            </a:r>
            <a:r>
              <a:rPr lang="en-US" altLang="ko-KR" sz="1200" b="1" dirty="0" smtClean="0">
                <a:solidFill>
                  <a:schemeClr val="tx2"/>
                </a:solidFill>
                <a:latin typeface="+mn-ea"/>
              </a:rPr>
              <a:t>=20)</a:t>
            </a:r>
          </a:p>
          <a:p>
            <a:pPr algn="l"/>
            <a:endParaRPr lang="en-US" altLang="ko-KR" sz="1200" b="1" dirty="0" smtClean="0">
              <a:solidFill>
                <a:schemeClr val="tx2"/>
              </a:solidFill>
              <a:latin typeface="+mn-ea"/>
            </a:endParaRPr>
          </a:p>
          <a:p>
            <a:pPr algn="l"/>
            <a:r>
              <a:rPr lang="en-US" altLang="ko-KR" sz="1200" b="1" dirty="0">
                <a:solidFill>
                  <a:schemeClr val="tx2"/>
                </a:solidFill>
                <a:latin typeface="+mn-ea"/>
              </a:rPr>
              <a:t>	</a:t>
            </a:r>
            <a:r>
              <a:rPr lang="en-US" altLang="ko-KR" sz="1200" b="1" dirty="0" smtClean="0">
                <a:solidFill>
                  <a:schemeClr val="tx2"/>
                </a:solidFill>
                <a:latin typeface="+mn-ea"/>
              </a:rPr>
              <a:t>	      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+mn-ea"/>
              </a:rPr>
              <a:t>model.fit</a:t>
            </a:r>
            <a:r>
              <a:rPr lang="en-US" altLang="ko-KR" sz="1200" b="1" dirty="0" smtClean="0">
                <a:solidFill>
                  <a:schemeClr val="tx2"/>
                </a:solidFill>
                <a:latin typeface="+mn-ea"/>
              </a:rPr>
              <a:t>(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+mn-ea"/>
              </a:rPr>
              <a:t>train_X</a:t>
            </a:r>
            <a:r>
              <a:rPr lang="en-US" altLang="ko-KR" sz="1200" b="1" dirty="0" smtClean="0">
                <a:solidFill>
                  <a:schemeClr val="tx2"/>
                </a:solidFill>
                <a:latin typeface="+mn-ea"/>
              </a:rPr>
              <a:t>, 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+mn-ea"/>
              </a:rPr>
              <a:t>train_y</a:t>
            </a:r>
            <a:r>
              <a:rPr lang="en-US" altLang="ko-KR" sz="1200" b="1" dirty="0" smtClean="0">
                <a:solidFill>
                  <a:schemeClr val="tx2"/>
                </a:solidFill>
                <a:latin typeface="+mn-ea"/>
              </a:rPr>
              <a:t>, 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+mn-ea"/>
              </a:rPr>
              <a:t>eval_set</a:t>
            </a:r>
            <a:r>
              <a:rPr lang="en-US" altLang="ko-KR" sz="1200" b="1" dirty="0" smtClean="0">
                <a:solidFill>
                  <a:schemeClr val="tx2"/>
                </a:solidFill>
                <a:latin typeface="+mn-ea"/>
              </a:rPr>
              <a:t>=[(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+mn-ea"/>
              </a:rPr>
              <a:t>train_X,train_y</a:t>
            </a:r>
            <a:r>
              <a:rPr lang="en-US" altLang="ko-KR" sz="1200" b="1" dirty="0" smtClean="0">
                <a:solidFill>
                  <a:schemeClr val="tx2"/>
                </a:solidFill>
                <a:latin typeface="+mn-ea"/>
              </a:rPr>
              <a:t>),(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+mn-ea"/>
              </a:rPr>
              <a:t>val_X,val_y</a:t>
            </a:r>
            <a:r>
              <a:rPr lang="en-US" altLang="ko-KR" sz="1200" b="1" dirty="0" smtClean="0">
                <a:solidFill>
                  <a:schemeClr val="tx2"/>
                </a:solidFill>
                <a:latin typeface="+mn-ea"/>
              </a:rPr>
              <a:t>)], verbose=0)</a:t>
            </a:r>
          </a:p>
        </p:txBody>
      </p:sp>
      <p:sp>
        <p:nvSpPr>
          <p:cNvPr id="19" name="Google Shape;451;p36"/>
          <p:cNvSpPr txBox="1">
            <a:spLocks noGrp="1"/>
          </p:cNvSpPr>
          <p:nvPr>
            <p:ph type="title"/>
          </p:nvPr>
        </p:nvSpPr>
        <p:spPr>
          <a:xfrm>
            <a:off x="826663" y="346315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b="1" dirty="0" err="1" smtClean="0">
                <a:latin typeface="+mj-ea"/>
                <a:ea typeface="+mj-ea"/>
              </a:rPr>
              <a:t>머신러닝</a:t>
            </a:r>
            <a:r>
              <a:rPr lang="en-US" altLang="ko-KR" sz="2800" b="1" dirty="0" smtClean="0">
                <a:latin typeface="+mj-ea"/>
                <a:ea typeface="+mj-ea"/>
              </a:rPr>
              <a:t>(</a:t>
            </a:r>
            <a:r>
              <a:rPr lang="en-US" altLang="ko-KR" sz="2800" b="1" dirty="0" err="1" smtClean="0">
                <a:latin typeface="+mj-ea"/>
                <a:ea typeface="+mj-ea"/>
              </a:rPr>
              <a:t>XGBoost</a:t>
            </a:r>
            <a:r>
              <a:rPr lang="en-US" altLang="ko-KR" sz="2800" b="1" dirty="0" smtClean="0">
                <a:latin typeface="+mj-ea"/>
                <a:ea typeface="+mj-ea"/>
              </a:rPr>
              <a:t>)</a:t>
            </a:r>
            <a:endParaRPr sz="28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6956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0"/>
          <p:cNvSpPr txBox="1">
            <a:spLocks noGrp="1"/>
          </p:cNvSpPr>
          <p:nvPr>
            <p:ph type="title"/>
          </p:nvPr>
        </p:nvSpPr>
        <p:spPr>
          <a:xfrm>
            <a:off x="715100" y="1495650"/>
            <a:ext cx="2637700" cy="215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b="1" dirty="0" err="1" smtClean="0">
                <a:solidFill>
                  <a:schemeClr val="bg2"/>
                </a:solidFill>
                <a:latin typeface="+mj-ea"/>
                <a:ea typeface="+mj-ea"/>
              </a:rPr>
              <a:t>시계열</a:t>
            </a:r>
            <a:r>
              <a:rPr lang="ko-KR" altLang="en-US" b="1" dirty="0">
                <a:solidFill>
                  <a:schemeClr val="bg2"/>
                </a:solidFill>
                <a:latin typeface="+mj-ea"/>
                <a:ea typeface="+mj-ea"/>
              </a:rPr>
              <a:t> </a:t>
            </a:r>
            <a:r>
              <a:rPr lang="ko-KR" altLang="en-US" b="1" dirty="0" smtClean="0">
                <a:solidFill>
                  <a:schemeClr val="bg2"/>
                </a:solidFill>
                <a:latin typeface="+mj-ea"/>
                <a:ea typeface="+mj-ea"/>
              </a:rPr>
              <a:t>분석</a:t>
            </a:r>
            <a:r>
              <a:rPr lang="en-US" altLang="ko-KR" b="1" dirty="0" smtClean="0">
                <a:solidFill>
                  <a:schemeClr val="tx1"/>
                </a:solidFill>
                <a:latin typeface="+mj-ea"/>
                <a:ea typeface="+mj-ea"/>
              </a:rPr>
              <a:t/>
            </a:r>
            <a:br>
              <a:rPr lang="en-US" altLang="ko-KR" b="1" dirty="0" smtClean="0">
                <a:solidFill>
                  <a:schemeClr val="tx1"/>
                </a:solidFill>
                <a:latin typeface="+mj-ea"/>
                <a:ea typeface="+mj-ea"/>
              </a:rPr>
            </a:br>
            <a:r>
              <a:rPr lang="en-US" altLang="ko-KR" sz="3600" b="1" dirty="0" smtClean="0">
                <a:solidFill>
                  <a:srgbClr val="FBB442"/>
                </a:solidFill>
                <a:latin typeface="+mn-ea"/>
              </a:rPr>
              <a:t>(ARIMA)</a:t>
            </a:r>
            <a:r>
              <a:rPr lang="en-US" altLang="ko-KR" b="1" dirty="0" smtClean="0">
                <a:solidFill>
                  <a:schemeClr val="tx1"/>
                </a:solidFill>
                <a:latin typeface="+mj-ea"/>
                <a:ea typeface="+mj-ea"/>
              </a:rPr>
              <a:t/>
            </a:r>
            <a:br>
              <a:rPr lang="en-US" altLang="ko-KR" b="1" dirty="0" smtClean="0">
                <a:solidFill>
                  <a:schemeClr val="tx1"/>
                </a:solidFill>
                <a:latin typeface="+mj-ea"/>
                <a:ea typeface="+mj-ea"/>
              </a:rPr>
            </a:br>
            <a:endParaRPr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2518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451;p36"/>
          <p:cNvSpPr txBox="1">
            <a:spLocks noGrp="1"/>
          </p:cNvSpPr>
          <p:nvPr>
            <p:ph type="title"/>
          </p:nvPr>
        </p:nvSpPr>
        <p:spPr>
          <a:xfrm>
            <a:off x="734514" y="346314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b="1" dirty="0" err="1" smtClean="0">
                <a:latin typeface="+mj-ea"/>
                <a:ea typeface="+mj-ea"/>
              </a:rPr>
              <a:t>시계열</a:t>
            </a:r>
            <a:r>
              <a:rPr lang="ko-KR" altLang="en-US" sz="2800" b="1" dirty="0" smtClean="0">
                <a:latin typeface="+mj-ea"/>
                <a:ea typeface="+mj-ea"/>
              </a:rPr>
              <a:t> 분석</a:t>
            </a:r>
            <a:r>
              <a:rPr lang="en-US" altLang="ko-KR" sz="2800" b="1" dirty="0" smtClean="0">
                <a:latin typeface="+mj-ea"/>
                <a:ea typeface="+mj-ea"/>
              </a:rPr>
              <a:t>(ARIMA)</a:t>
            </a:r>
            <a:endParaRPr sz="2800" b="1" dirty="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3917" y="1034576"/>
            <a:ext cx="8435163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FBB442"/>
                </a:solidFill>
                <a:latin typeface="+mn-ea"/>
                <a:ea typeface="+mn-ea"/>
              </a:rPr>
              <a:t>선택한 </a:t>
            </a:r>
            <a:r>
              <a:rPr lang="ko-KR" altLang="en-US" sz="1600" b="1" dirty="0" smtClean="0">
                <a:solidFill>
                  <a:srgbClr val="FBB442"/>
                </a:solidFill>
                <a:latin typeface="+mn-ea"/>
                <a:ea typeface="+mn-ea"/>
              </a:rPr>
              <a:t>이유</a:t>
            </a:r>
            <a:endParaRPr lang="en-US" altLang="ko-KR" sz="1600" b="1" dirty="0" smtClean="0">
              <a:solidFill>
                <a:srgbClr val="FBB442"/>
              </a:solidFill>
              <a:latin typeface="+mn-ea"/>
              <a:ea typeface="+mn-ea"/>
            </a:endParaRPr>
          </a:p>
          <a:p>
            <a:r>
              <a:rPr lang="en-US" altLang="ko-KR" b="1" dirty="0" smtClean="0">
                <a:solidFill>
                  <a:schemeClr val="bg2"/>
                </a:solidFill>
                <a:latin typeface="+mn-ea"/>
                <a:ea typeface="+mn-ea"/>
              </a:rPr>
              <a:t>: </a:t>
            </a:r>
            <a:r>
              <a:rPr lang="en-US" altLang="ko-KR" b="1" dirty="0">
                <a:solidFill>
                  <a:schemeClr val="bg2"/>
                </a:solidFill>
                <a:latin typeface="+mn-ea"/>
              </a:rPr>
              <a:t>* </a:t>
            </a:r>
            <a:r>
              <a:rPr lang="ko-KR" altLang="en-US" b="1" dirty="0" smtClean="0">
                <a:solidFill>
                  <a:schemeClr val="bg2"/>
                </a:solidFill>
                <a:latin typeface="+mn-ea"/>
                <a:ea typeface="+mn-ea"/>
              </a:rPr>
              <a:t>매개변수 </a:t>
            </a:r>
            <a:r>
              <a:rPr lang="ko-KR" altLang="en-US" b="1" dirty="0">
                <a:solidFill>
                  <a:schemeClr val="bg2"/>
                </a:solidFill>
                <a:latin typeface="+mn-ea"/>
                <a:ea typeface="+mn-ea"/>
              </a:rPr>
              <a:t>튜닝이 </a:t>
            </a:r>
            <a:r>
              <a:rPr lang="ko-KR" altLang="en-US" b="1" dirty="0" smtClean="0">
                <a:solidFill>
                  <a:schemeClr val="bg2"/>
                </a:solidFill>
                <a:latin typeface="+mn-ea"/>
                <a:ea typeface="+mn-ea"/>
              </a:rPr>
              <a:t>간단</a:t>
            </a:r>
            <a:r>
              <a:rPr lang="en-US" altLang="ko-KR" b="1" dirty="0" smtClean="0">
                <a:solidFill>
                  <a:schemeClr val="bg2"/>
                </a:solidFill>
                <a:latin typeface="+mn-ea"/>
                <a:ea typeface="+mn-ea"/>
              </a:rPr>
              <a:t>,</a:t>
            </a:r>
            <a:endParaRPr lang="en-US" altLang="ko-KR" b="1" dirty="0">
              <a:solidFill>
                <a:schemeClr val="bg2"/>
              </a:solidFill>
              <a:latin typeface="+mn-ea"/>
              <a:ea typeface="+mn-ea"/>
            </a:endParaRPr>
          </a:p>
          <a:p>
            <a:r>
              <a:rPr lang="ko-KR" altLang="en-US" b="1" dirty="0" smtClean="0">
                <a:solidFill>
                  <a:schemeClr val="bg2"/>
                </a:solidFill>
                <a:latin typeface="+mn-ea"/>
                <a:ea typeface="+mn-ea"/>
              </a:rPr>
              <a:t>  </a:t>
            </a:r>
            <a:r>
              <a:rPr lang="ko-KR" altLang="en-US" b="1" dirty="0" err="1" smtClean="0">
                <a:solidFill>
                  <a:schemeClr val="bg2"/>
                </a:solidFill>
                <a:latin typeface="+mn-ea"/>
                <a:ea typeface="+mn-ea"/>
              </a:rPr>
              <a:t>시계열</a:t>
            </a:r>
            <a:r>
              <a:rPr lang="ko-KR" altLang="en-US" b="1" dirty="0" smtClean="0">
                <a:solidFill>
                  <a:schemeClr val="bg2"/>
                </a:solidFill>
                <a:latin typeface="+mn-ea"/>
                <a:ea typeface="+mn-ea"/>
              </a:rPr>
              <a:t> </a:t>
            </a:r>
            <a:r>
              <a:rPr lang="ko-KR" altLang="en-US" b="1" dirty="0">
                <a:solidFill>
                  <a:schemeClr val="bg2"/>
                </a:solidFill>
                <a:latin typeface="+mn-ea"/>
                <a:ea typeface="+mn-ea"/>
              </a:rPr>
              <a:t>데이터의 추세와 계절성을 고려 </a:t>
            </a:r>
            <a:r>
              <a:rPr lang="ko-KR" altLang="en-US" b="1" dirty="0" smtClean="0">
                <a:solidFill>
                  <a:schemeClr val="bg2"/>
                </a:solidFill>
                <a:latin typeface="+mn-ea"/>
                <a:ea typeface="+mn-ea"/>
              </a:rPr>
              <a:t>가능</a:t>
            </a:r>
            <a:r>
              <a:rPr lang="en-US" altLang="ko-KR" b="1" dirty="0" smtClean="0">
                <a:solidFill>
                  <a:schemeClr val="bg2"/>
                </a:solidFill>
                <a:latin typeface="+mn-ea"/>
                <a:ea typeface="+mn-ea"/>
              </a:rPr>
              <a:t>,</a:t>
            </a:r>
            <a:endParaRPr lang="en-US" altLang="ko-KR" b="1" dirty="0" smtClean="0">
              <a:solidFill>
                <a:schemeClr val="bg2"/>
              </a:solidFill>
              <a:latin typeface="+mn-ea"/>
              <a:ea typeface="+mn-ea"/>
            </a:endParaRPr>
          </a:p>
          <a:p>
            <a:r>
              <a:rPr lang="en-US" altLang="ko-KR" b="1" dirty="0">
                <a:solidFill>
                  <a:schemeClr val="bg2"/>
                </a:solidFill>
                <a:latin typeface="+mn-ea"/>
                <a:ea typeface="+mn-ea"/>
              </a:rPr>
              <a:t> </a:t>
            </a:r>
            <a:r>
              <a:rPr lang="en-US" altLang="ko-KR" b="1" dirty="0" smtClean="0">
                <a:solidFill>
                  <a:schemeClr val="bg2"/>
                </a:solidFill>
                <a:latin typeface="+mn-ea"/>
                <a:ea typeface="+mn-ea"/>
              </a:rPr>
              <a:t> </a:t>
            </a:r>
            <a:r>
              <a:rPr lang="ko-KR" altLang="en-US" b="1" dirty="0" smtClean="0">
                <a:solidFill>
                  <a:schemeClr val="bg2"/>
                </a:solidFill>
                <a:latin typeface="+mn-ea"/>
                <a:ea typeface="+mn-ea"/>
              </a:rPr>
              <a:t>오랜 </a:t>
            </a:r>
            <a:r>
              <a:rPr lang="ko-KR" altLang="en-US" b="1" dirty="0" err="1">
                <a:solidFill>
                  <a:schemeClr val="bg2"/>
                </a:solidFill>
                <a:latin typeface="+mn-ea"/>
                <a:ea typeface="+mn-ea"/>
              </a:rPr>
              <a:t>기간동안</a:t>
            </a:r>
            <a:r>
              <a:rPr lang="ko-KR" altLang="en-US" b="1" dirty="0">
                <a:solidFill>
                  <a:schemeClr val="bg2"/>
                </a:solidFill>
                <a:latin typeface="+mn-ea"/>
                <a:ea typeface="+mn-ea"/>
              </a:rPr>
              <a:t> </a:t>
            </a:r>
            <a:r>
              <a:rPr lang="ko-KR" altLang="en-US" b="1" dirty="0" err="1">
                <a:solidFill>
                  <a:schemeClr val="bg2"/>
                </a:solidFill>
                <a:latin typeface="+mn-ea"/>
                <a:ea typeface="+mn-ea"/>
              </a:rPr>
              <a:t>시계열</a:t>
            </a:r>
            <a:r>
              <a:rPr lang="ko-KR" altLang="en-US" b="1" dirty="0">
                <a:solidFill>
                  <a:schemeClr val="bg2"/>
                </a:solidFill>
                <a:latin typeface="+mn-ea"/>
                <a:ea typeface="+mn-ea"/>
              </a:rPr>
              <a:t> 데이터 예측에 사용되어 왔고 </a:t>
            </a:r>
            <a:r>
              <a:rPr lang="ko-KR" altLang="en-US" b="1" dirty="0" err="1" smtClean="0">
                <a:solidFill>
                  <a:schemeClr val="bg2"/>
                </a:solidFill>
                <a:latin typeface="+mn-ea"/>
                <a:ea typeface="+mn-ea"/>
              </a:rPr>
              <a:t>주식차트</a:t>
            </a:r>
            <a:r>
              <a:rPr lang="ko-KR" altLang="en-US" b="1" dirty="0" smtClean="0">
                <a:solidFill>
                  <a:schemeClr val="bg2"/>
                </a:solidFill>
                <a:latin typeface="+mn-ea"/>
                <a:ea typeface="+mn-ea"/>
              </a:rPr>
              <a:t> </a:t>
            </a:r>
            <a:r>
              <a:rPr lang="ko-KR" altLang="en-US" b="1" dirty="0">
                <a:solidFill>
                  <a:schemeClr val="bg2"/>
                </a:solidFill>
                <a:latin typeface="+mn-ea"/>
                <a:ea typeface="+mn-ea"/>
              </a:rPr>
              <a:t>예측 </a:t>
            </a:r>
            <a:r>
              <a:rPr lang="ko-KR" altLang="en-US" b="1" dirty="0" smtClean="0">
                <a:solidFill>
                  <a:schemeClr val="bg2"/>
                </a:solidFill>
                <a:latin typeface="+mn-ea"/>
                <a:ea typeface="+mn-ea"/>
              </a:rPr>
              <a:t>등 </a:t>
            </a:r>
            <a:r>
              <a:rPr lang="ko-KR" altLang="en-US" b="1" dirty="0">
                <a:solidFill>
                  <a:schemeClr val="bg2"/>
                </a:solidFill>
                <a:latin typeface="+mn-ea"/>
                <a:ea typeface="+mn-ea"/>
              </a:rPr>
              <a:t>많은 </a:t>
            </a:r>
            <a:r>
              <a:rPr lang="ko-KR" altLang="en-US" b="1" dirty="0" smtClean="0">
                <a:solidFill>
                  <a:schemeClr val="bg2"/>
                </a:solidFill>
                <a:latin typeface="+mn-ea"/>
                <a:ea typeface="+mn-ea"/>
              </a:rPr>
              <a:t>사례</a:t>
            </a:r>
            <a:r>
              <a:rPr lang="en-US" altLang="ko-KR" b="1" dirty="0" smtClean="0">
                <a:solidFill>
                  <a:schemeClr val="bg2"/>
                </a:solidFill>
                <a:latin typeface="+mn-ea"/>
                <a:ea typeface="+mn-ea"/>
              </a:rPr>
              <a:t>,</a:t>
            </a:r>
            <a:endParaRPr lang="en-US" altLang="ko-KR" b="1" dirty="0">
              <a:solidFill>
                <a:schemeClr val="bg2"/>
              </a:solidFill>
              <a:latin typeface="+mn-ea"/>
              <a:ea typeface="+mn-ea"/>
            </a:endParaRPr>
          </a:p>
          <a:p>
            <a:r>
              <a:rPr lang="ko-KR" altLang="en-US" b="1" dirty="0" smtClean="0">
                <a:solidFill>
                  <a:schemeClr val="bg2"/>
                </a:solidFill>
                <a:latin typeface="+mn-ea"/>
                <a:ea typeface="+mn-ea"/>
              </a:rPr>
              <a:t>  </a:t>
            </a:r>
            <a:r>
              <a:rPr lang="ko-KR" altLang="en-US" b="1" dirty="0" err="1" smtClean="0">
                <a:solidFill>
                  <a:schemeClr val="bg2"/>
                </a:solidFill>
                <a:latin typeface="+mn-ea"/>
                <a:ea typeface="+mn-ea"/>
              </a:rPr>
              <a:t>시계열</a:t>
            </a:r>
            <a:r>
              <a:rPr lang="ko-KR" altLang="en-US" b="1" dirty="0" smtClean="0">
                <a:solidFill>
                  <a:schemeClr val="bg2"/>
                </a:solidFill>
                <a:latin typeface="+mn-ea"/>
                <a:ea typeface="+mn-ea"/>
              </a:rPr>
              <a:t> </a:t>
            </a:r>
            <a:r>
              <a:rPr lang="ko-KR" altLang="en-US" b="1" dirty="0">
                <a:solidFill>
                  <a:schemeClr val="bg2"/>
                </a:solidFill>
                <a:latin typeface="+mn-ea"/>
                <a:ea typeface="+mn-ea"/>
              </a:rPr>
              <a:t>데이터의 특성을 고려한 모델로</a:t>
            </a:r>
            <a:r>
              <a:rPr lang="en-US" altLang="ko-KR" b="1" dirty="0">
                <a:solidFill>
                  <a:schemeClr val="bg2"/>
                </a:solidFill>
                <a:latin typeface="+mn-ea"/>
                <a:ea typeface="+mn-ea"/>
              </a:rPr>
              <a:t>, </a:t>
            </a:r>
            <a:r>
              <a:rPr lang="ko-KR" altLang="en-US" b="1" dirty="0">
                <a:solidFill>
                  <a:schemeClr val="bg2"/>
                </a:solidFill>
                <a:latin typeface="+mn-ea"/>
                <a:ea typeface="+mn-ea"/>
              </a:rPr>
              <a:t>데이터의 추세</a:t>
            </a:r>
            <a:r>
              <a:rPr lang="en-US" altLang="ko-KR" b="1" dirty="0">
                <a:solidFill>
                  <a:schemeClr val="bg2"/>
                </a:solidFill>
                <a:latin typeface="+mn-ea"/>
                <a:ea typeface="+mn-ea"/>
              </a:rPr>
              <a:t>, </a:t>
            </a:r>
            <a:endParaRPr lang="en-US" altLang="ko-KR" b="1" dirty="0" smtClean="0">
              <a:solidFill>
                <a:schemeClr val="bg2"/>
              </a:solidFill>
              <a:latin typeface="+mn-ea"/>
              <a:ea typeface="+mn-ea"/>
            </a:endParaRPr>
          </a:p>
          <a:p>
            <a:r>
              <a:rPr lang="en-US" altLang="ko-KR" b="1" dirty="0">
                <a:solidFill>
                  <a:schemeClr val="bg2"/>
                </a:solidFill>
                <a:latin typeface="+mn-ea"/>
                <a:ea typeface="+mn-ea"/>
              </a:rPr>
              <a:t> </a:t>
            </a:r>
            <a:r>
              <a:rPr lang="en-US" altLang="ko-KR" b="1" dirty="0" smtClean="0">
                <a:solidFill>
                  <a:schemeClr val="bg2"/>
                </a:solidFill>
                <a:latin typeface="+mn-ea"/>
                <a:ea typeface="+mn-ea"/>
              </a:rPr>
              <a:t> </a:t>
            </a:r>
            <a:r>
              <a:rPr lang="ko-KR" altLang="en-US" b="1" dirty="0" smtClean="0">
                <a:solidFill>
                  <a:schemeClr val="bg2"/>
                </a:solidFill>
                <a:latin typeface="+mn-ea"/>
                <a:ea typeface="+mn-ea"/>
              </a:rPr>
              <a:t>계절성</a:t>
            </a:r>
            <a:r>
              <a:rPr lang="en-US" altLang="ko-KR" b="1" dirty="0">
                <a:solidFill>
                  <a:schemeClr val="bg2"/>
                </a:solidFill>
                <a:latin typeface="+mn-ea"/>
                <a:ea typeface="+mn-ea"/>
              </a:rPr>
              <a:t>, </a:t>
            </a:r>
            <a:r>
              <a:rPr lang="ko-KR" altLang="en-US" b="1" dirty="0" err="1">
                <a:solidFill>
                  <a:schemeClr val="bg2"/>
                </a:solidFill>
                <a:latin typeface="+mn-ea"/>
                <a:ea typeface="+mn-ea"/>
              </a:rPr>
              <a:t>잔차</a:t>
            </a:r>
            <a:r>
              <a:rPr lang="ko-KR" altLang="en-US" b="1" dirty="0">
                <a:solidFill>
                  <a:schemeClr val="bg2"/>
                </a:solidFill>
                <a:latin typeface="+mn-ea"/>
                <a:ea typeface="+mn-ea"/>
              </a:rPr>
              <a:t> 등을 고려한 모델이기 때문에 사용</a:t>
            </a:r>
          </a:p>
          <a:p>
            <a:endParaRPr lang="en-US" altLang="ko-KR" b="1" dirty="0" smtClean="0">
              <a:solidFill>
                <a:schemeClr val="bg2"/>
              </a:solidFill>
              <a:latin typeface="+mn-ea"/>
              <a:ea typeface="+mn-ea"/>
            </a:endParaRPr>
          </a:p>
          <a:p>
            <a:r>
              <a:rPr lang="ko-KR" altLang="en-US" sz="1600" b="1" dirty="0" smtClean="0">
                <a:solidFill>
                  <a:srgbClr val="FBB442"/>
                </a:solidFill>
                <a:latin typeface="+mn-ea"/>
                <a:ea typeface="+mn-ea"/>
              </a:rPr>
              <a:t>사용하면서 불편한 점</a:t>
            </a:r>
            <a:endParaRPr lang="en-US" altLang="ko-KR" sz="1600" b="1" dirty="0">
              <a:solidFill>
                <a:srgbClr val="FBB442"/>
              </a:solidFill>
              <a:latin typeface="+mn-ea"/>
              <a:ea typeface="+mn-ea"/>
            </a:endParaRPr>
          </a:p>
          <a:p>
            <a:r>
              <a:rPr lang="en-US" altLang="ko-KR" b="1" dirty="0" smtClean="0">
                <a:solidFill>
                  <a:schemeClr val="bg2"/>
                </a:solidFill>
                <a:latin typeface="+mn-ea"/>
                <a:ea typeface="+mn-ea"/>
              </a:rPr>
              <a:t>: </a:t>
            </a:r>
            <a:r>
              <a:rPr lang="ko-KR" altLang="en-US" b="1" dirty="0">
                <a:solidFill>
                  <a:schemeClr val="bg2"/>
                </a:solidFill>
                <a:latin typeface="+mn-ea"/>
                <a:ea typeface="+mn-ea"/>
              </a:rPr>
              <a:t>계절성이 강한 데이터에 대한 모델링이 </a:t>
            </a:r>
            <a:r>
              <a:rPr lang="ko-KR" altLang="en-US" b="1" dirty="0" smtClean="0">
                <a:solidFill>
                  <a:schemeClr val="bg2"/>
                </a:solidFill>
                <a:latin typeface="+mn-ea"/>
                <a:ea typeface="+mn-ea"/>
              </a:rPr>
              <a:t>어려움</a:t>
            </a:r>
            <a:endParaRPr lang="en-US" altLang="ko-KR" b="1" dirty="0">
              <a:solidFill>
                <a:schemeClr val="bg2"/>
              </a:solidFill>
              <a:latin typeface="+mn-ea"/>
              <a:ea typeface="+mn-ea"/>
            </a:endParaRPr>
          </a:p>
          <a:p>
            <a:r>
              <a:rPr lang="ko-KR" altLang="en-US" b="1" dirty="0" smtClean="0">
                <a:solidFill>
                  <a:schemeClr val="bg2"/>
                </a:solidFill>
                <a:latin typeface="+mn-ea"/>
                <a:ea typeface="+mn-ea"/>
              </a:rPr>
              <a:t>  데이터에 </a:t>
            </a:r>
            <a:r>
              <a:rPr lang="ko-KR" altLang="en-US" b="1" dirty="0">
                <a:solidFill>
                  <a:schemeClr val="bg2"/>
                </a:solidFill>
                <a:latin typeface="+mn-ea"/>
                <a:ea typeface="+mn-ea"/>
              </a:rPr>
              <a:t>비선형 추세가 존재하는 경우 모델링하기 </a:t>
            </a:r>
            <a:r>
              <a:rPr lang="ko-KR" altLang="en-US" b="1" dirty="0" smtClean="0">
                <a:solidFill>
                  <a:schemeClr val="bg2"/>
                </a:solidFill>
                <a:latin typeface="+mn-ea"/>
                <a:ea typeface="+mn-ea"/>
              </a:rPr>
              <a:t>어려움</a:t>
            </a:r>
            <a:endParaRPr lang="en-US" altLang="ko-KR" b="1" dirty="0" smtClean="0">
              <a:solidFill>
                <a:schemeClr val="bg2"/>
              </a:solidFill>
              <a:latin typeface="+mn-ea"/>
              <a:ea typeface="+mn-ea"/>
            </a:endParaRPr>
          </a:p>
          <a:p>
            <a:endParaRPr lang="en-US" altLang="ko-KR" b="1" dirty="0">
              <a:solidFill>
                <a:schemeClr val="bg2"/>
              </a:solidFill>
              <a:latin typeface="+mn-ea"/>
              <a:ea typeface="+mn-ea"/>
            </a:endParaRPr>
          </a:p>
          <a:p>
            <a:endParaRPr lang="ko-KR" altLang="en-US" sz="1200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10715" y="2066470"/>
            <a:ext cx="3813545" cy="2800767"/>
          </a:xfrm>
          <a:prstGeom prst="rect">
            <a:avLst/>
          </a:prstGeom>
          <a:solidFill>
            <a:srgbClr val="FBB442"/>
          </a:solidFill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2"/>
                </a:solidFill>
                <a:latin typeface="+mn-ea"/>
                <a:ea typeface="+mn-ea"/>
              </a:rPr>
              <a:t>* </a:t>
            </a:r>
            <a:r>
              <a:rPr lang="ko-KR" altLang="en-US" sz="1100" b="1" dirty="0">
                <a:solidFill>
                  <a:schemeClr val="bg2"/>
                </a:solidFill>
                <a:latin typeface="+mn-ea"/>
                <a:ea typeface="+mn-ea"/>
              </a:rPr>
              <a:t>매개변수</a:t>
            </a:r>
          </a:p>
          <a:p>
            <a:r>
              <a:rPr lang="en-US" altLang="ko-KR" sz="1000" b="1" dirty="0">
                <a:solidFill>
                  <a:schemeClr val="bg2"/>
                </a:solidFill>
                <a:latin typeface="+mn-ea"/>
                <a:ea typeface="+mn-ea"/>
              </a:rPr>
              <a:t>p (</a:t>
            </a:r>
            <a:r>
              <a:rPr lang="ko-KR" altLang="en-US" sz="1000" b="1" dirty="0">
                <a:solidFill>
                  <a:schemeClr val="bg2"/>
                </a:solidFill>
                <a:latin typeface="+mn-ea"/>
                <a:ea typeface="+mn-ea"/>
              </a:rPr>
              <a:t>자기 회귀 차수</a:t>
            </a:r>
            <a:r>
              <a:rPr lang="en-US" altLang="ko-KR" sz="1000" b="1" dirty="0">
                <a:solidFill>
                  <a:schemeClr val="bg2"/>
                </a:solidFill>
                <a:latin typeface="+mn-ea"/>
                <a:ea typeface="+mn-ea"/>
              </a:rPr>
              <a:t>, </a:t>
            </a:r>
            <a:r>
              <a:rPr lang="en-US" altLang="ko-KR" sz="1000" b="1" dirty="0" err="1">
                <a:solidFill>
                  <a:schemeClr val="bg2"/>
                </a:solidFill>
                <a:latin typeface="+mn-ea"/>
                <a:ea typeface="+mn-ea"/>
              </a:rPr>
              <a:t>AutoRegressive</a:t>
            </a:r>
            <a:r>
              <a:rPr lang="en-US" altLang="ko-KR" sz="1000" b="1" dirty="0">
                <a:solidFill>
                  <a:schemeClr val="bg2"/>
                </a:solidFill>
                <a:latin typeface="+mn-ea"/>
                <a:ea typeface="+mn-ea"/>
              </a:rPr>
              <a:t> Order)</a:t>
            </a:r>
          </a:p>
          <a:p>
            <a:r>
              <a:rPr lang="ko-KR" altLang="en-US" sz="1000" b="1" dirty="0">
                <a:solidFill>
                  <a:schemeClr val="bg2"/>
                </a:solidFill>
                <a:latin typeface="+mn-ea"/>
                <a:ea typeface="+mn-ea"/>
              </a:rPr>
              <a:t>    정의 </a:t>
            </a:r>
            <a:r>
              <a:rPr lang="en-US" altLang="ko-KR" sz="1000" b="1" dirty="0">
                <a:solidFill>
                  <a:schemeClr val="bg2"/>
                </a:solidFill>
                <a:latin typeface="+mn-ea"/>
                <a:ea typeface="+mn-ea"/>
              </a:rPr>
              <a:t>: </a:t>
            </a:r>
            <a:r>
              <a:rPr lang="ko-KR" altLang="en-US" sz="1000" b="1" dirty="0">
                <a:solidFill>
                  <a:schemeClr val="bg2"/>
                </a:solidFill>
                <a:latin typeface="+mn-ea"/>
                <a:ea typeface="+mn-ea"/>
              </a:rPr>
              <a:t>자기 회귀</a:t>
            </a:r>
            <a:r>
              <a:rPr lang="en-US" altLang="ko-KR" sz="1000" b="1" dirty="0">
                <a:solidFill>
                  <a:schemeClr val="bg2"/>
                </a:solidFill>
                <a:latin typeface="+mn-ea"/>
                <a:ea typeface="+mn-ea"/>
              </a:rPr>
              <a:t>(AR)</a:t>
            </a:r>
            <a:r>
              <a:rPr lang="ko-KR" altLang="en-US" sz="1000" b="1" dirty="0">
                <a:solidFill>
                  <a:schemeClr val="bg2"/>
                </a:solidFill>
                <a:latin typeface="+mn-ea"/>
                <a:ea typeface="+mn-ea"/>
              </a:rPr>
              <a:t>의 차수</a:t>
            </a:r>
          </a:p>
          <a:p>
            <a:r>
              <a:rPr lang="ko-KR" altLang="en-US" sz="1000" b="1" dirty="0">
                <a:solidFill>
                  <a:schemeClr val="bg2"/>
                </a:solidFill>
                <a:latin typeface="+mn-ea"/>
                <a:ea typeface="+mn-ea"/>
              </a:rPr>
              <a:t>    역할 </a:t>
            </a:r>
            <a:r>
              <a:rPr lang="en-US" altLang="ko-KR" sz="1000" b="1" dirty="0">
                <a:solidFill>
                  <a:schemeClr val="bg2"/>
                </a:solidFill>
                <a:latin typeface="+mn-ea"/>
                <a:ea typeface="+mn-ea"/>
              </a:rPr>
              <a:t>: p</a:t>
            </a:r>
            <a:r>
              <a:rPr lang="ko-KR" altLang="en-US" sz="1000" b="1" dirty="0">
                <a:solidFill>
                  <a:schemeClr val="bg2"/>
                </a:solidFill>
                <a:latin typeface="+mn-ea"/>
                <a:ea typeface="+mn-ea"/>
              </a:rPr>
              <a:t>가 </a:t>
            </a:r>
            <a:r>
              <a:rPr lang="en-US" altLang="ko-KR" sz="1000" b="1" dirty="0">
                <a:solidFill>
                  <a:schemeClr val="bg2"/>
                </a:solidFill>
                <a:latin typeface="+mn-ea"/>
                <a:ea typeface="+mn-ea"/>
              </a:rPr>
              <a:t>n</a:t>
            </a:r>
            <a:r>
              <a:rPr lang="ko-KR" altLang="en-US" sz="1000" b="1" dirty="0">
                <a:solidFill>
                  <a:schemeClr val="bg2"/>
                </a:solidFill>
                <a:latin typeface="+mn-ea"/>
                <a:ea typeface="+mn-ea"/>
              </a:rPr>
              <a:t>일 경우 현재 값이 </a:t>
            </a:r>
            <a:r>
              <a:rPr lang="en-US" altLang="ko-KR" sz="1000" b="1" dirty="0">
                <a:solidFill>
                  <a:schemeClr val="bg2"/>
                </a:solidFill>
                <a:latin typeface="+mn-ea"/>
                <a:ea typeface="+mn-ea"/>
              </a:rPr>
              <a:t>n</a:t>
            </a:r>
            <a:r>
              <a:rPr lang="ko-KR" altLang="en-US" sz="1000" b="1" dirty="0">
                <a:solidFill>
                  <a:schemeClr val="bg2"/>
                </a:solidFill>
                <a:latin typeface="+mn-ea"/>
                <a:ea typeface="+mn-ea"/>
              </a:rPr>
              <a:t>번째 이전까지의 값에 의존</a:t>
            </a:r>
          </a:p>
          <a:p>
            <a:r>
              <a:rPr lang="en-US" altLang="ko-KR" sz="1000" b="1" dirty="0">
                <a:solidFill>
                  <a:schemeClr val="bg2"/>
                </a:solidFill>
                <a:latin typeface="+mn-ea"/>
                <a:ea typeface="+mn-ea"/>
              </a:rPr>
              <a:t>d (</a:t>
            </a:r>
            <a:r>
              <a:rPr lang="ko-KR" altLang="en-US" sz="1000" b="1" dirty="0">
                <a:solidFill>
                  <a:schemeClr val="bg2"/>
                </a:solidFill>
                <a:latin typeface="+mn-ea"/>
                <a:ea typeface="+mn-ea"/>
              </a:rPr>
              <a:t>차분 차수</a:t>
            </a:r>
            <a:r>
              <a:rPr lang="en-US" altLang="ko-KR" sz="1000" b="1" dirty="0">
                <a:solidFill>
                  <a:schemeClr val="bg2"/>
                </a:solidFill>
                <a:latin typeface="+mn-ea"/>
                <a:ea typeface="+mn-ea"/>
              </a:rPr>
              <a:t>, Differencing Order)</a:t>
            </a:r>
          </a:p>
          <a:p>
            <a:r>
              <a:rPr lang="ko-KR" altLang="en-US" sz="1000" b="1" dirty="0">
                <a:solidFill>
                  <a:schemeClr val="bg2"/>
                </a:solidFill>
                <a:latin typeface="+mn-ea"/>
                <a:ea typeface="+mn-ea"/>
              </a:rPr>
              <a:t>    정의 </a:t>
            </a:r>
            <a:r>
              <a:rPr lang="en-US" altLang="ko-KR" sz="1000" b="1" dirty="0">
                <a:solidFill>
                  <a:schemeClr val="bg2"/>
                </a:solidFill>
                <a:latin typeface="+mn-ea"/>
                <a:ea typeface="+mn-ea"/>
              </a:rPr>
              <a:t>: </a:t>
            </a:r>
            <a:r>
              <a:rPr lang="ko-KR" altLang="en-US" sz="1000" b="1" dirty="0">
                <a:solidFill>
                  <a:schemeClr val="bg2"/>
                </a:solidFill>
                <a:latin typeface="+mn-ea"/>
                <a:ea typeface="+mn-ea"/>
              </a:rPr>
              <a:t>차분</a:t>
            </a:r>
            <a:r>
              <a:rPr lang="en-US" altLang="ko-KR" sz="1000" b="1" dirty="0">
                <a:solidFill>
                  <a:schemeClr val="bg2"/>
                </a:solidFill>
                <a:latin typeface="+mn-ea"/>
                <a:ea typeface="+mn-ea"/>
              </a:rPr>
              <a:t>(Differencing)</a:t>
            </a:r>
            <a:r>
              <a:rPr lang="ko-KR" altLang="en-US" sz="1000" b="1" dirty="0">
                <a:solidFill>
                  <a:schemeClr val="bg2"/>
                </a:solidFill>
                <a:latin typeface="+mn-ea"/>
                <a:ea typeface="+mn-ea"/>
              </a:rPr>
              <a:t>의 차수</a:t>
            </a:r>
          </a:p>
          <a:p>
            <a:r>
              <a:rPr lang="ko-KR" altLang="en-US" sz="1000" b="1" dirty="0">
                <a:solidFill>
                  <a:schemeClr val="bg2"/>
                </a:solidFill>
                <a:latin typeface="+mn-ea"/>
                <a:ea typeface="+mn-ea"/>
              </a:rPr>
              <a:t>    역할 </a:t>
            </a:r>
            <a:r>
              <a:rPr lang="en-US" altLang="ko-KR" sz="1000" b="1" dirty="0">
                <a:solidFill>
                  <a:schemeClr val="bg2"/>
                </a:solidFill>
                <a:latin typeface="+mn-ea"/>
                <a:ea typeface="+mn-ea"/>
              </a:rPr>
              <a:t>: d</a:t>
            </a:r>
            <a:r>
              <a:rPr lang="ko-KR" altLang="en-US" sz="1000" b="1" dirty="0">
                <a:solidFill>
                  <a:schemeClr val="bg2"/>
                </a:solidFill>
                <a:latin typeface="+mn-ea"/>
                <a:ea typeface="+mn-ea"/>
              </a:rPr>
              <a:t>가 </a:t>
            </a:r>
            <a:r>
              <a:rPr lang="en-US" altLang="ko-KR" sz="1000" b="1" dirty="0">
                <a:solidFill>
                  <a:schemeClr val="bg2"/>
                </a:solidFill>
                <a:latin typeface="+mn-ea"/>
                <a:ea typeface="+mn-ea"/>
              </a:rPr>
              <a:t>n</a:t>
            </a:r>
            <a:r>
              <a:rPr lang="ko-KR" altLang="en-US" sz="1000" b="1" dirty="0">
                <a:solidFill>
                  <a:schemeClr val="bg2"/>
                </a:solidFill>
                <a:latin typeface="+mn-ea"/>
                <a:ea typeface="+mn-ea"/>
              </a:rPr>
              <a:t>일 경우 </a:t>
            </a:r>
            <a:r>
              <a:rPr lang="en-US" altLang="ko-KR" sz="1000" b="1" dirty="0">
                <a:solidFill>
                  <a:schemeClr val="bg2"/>
                </a:solidFill>
                <a:latin typeface="+mn-ea"/>
                <a:ea typeface="+mn-ea"/>
              </a:rPr>
              <a:t>n</a:t>
            </a:r>
            <a:r>
              <a:rPr lang="ko-KR" altLang="en-US" sz="1000" b="1" dirty="0">
                <a:solidFill>
                  <a:schemeClr val="bg2"/>
                </a:solidFill>
                <a:latin typeface="+mn-ea"/>
                <a:ea typeface="+mn-ea"/>
              </a:rPr>
              <a:t>번의 차분을 적용한 데이터를 사용</a:t>
            </a:r>
            <a:endParaRPr lang="en-US" altLang="ko-KR" sz="1000" b="1" dirty="0">
              <a:solidFill>
                <a:schemeClr val="bg2"/>
              </a:solidFill>
              <a:latin typeface="+mn-ea"/>
              <a:ea typeface="+mn-ea"/>
            </a:endParaRPr>
          </a:p>
          <a:p>
            <a:r>
              <a:rPr lang="en-US" altLang="ko-KR" sz="1000" b="1" dirty="0">
                <a:solidFill>
                  <a:schemeClr val="bg2"/>
                </a:solidFill>
                <a:latin typeface="+mn-ea"/>
                <a:ea typeface="+mn-ea"/>
              </a:rPr>
              <a:t>q (</a:t>
            </a:r>
            <a:r>
              <a:rPr lang="ko-KR" altLang="en-US" sz="1000" b="1" dirty="0">
                <a:solidFill>
                  <a:schemeClr val="bg2"/>
                </a:solidFill>
                <a:latin typeface="+mn-ea"/>
                <a:ea typeface="+mn-ea"/>
              </a:rPr>
              <a:t>이동 평균 차수</a:t>
            </a:r>
            <a:r>
              <a:rPr lang="en-US" altLang="ko-KR" sz="1000" b="1" dirty="0">
                <a:solidFill>
                  <a:schemeClr val="bg2"/>
                </a:solidFill>
                <a:latin typeface="+mn-ea"/>
                <a:ea typeface="+mn-ea"/>
              </a:rPr>
              <a:t>, Moving Average Order)</a:t>
            </a:r>
          </a:p>
          <a:p>
            <a:r>
              <a:rPr lang="ko-KR" altLang="en-US" sz="1000" b="1" dirty="0">
                <a:solidFill>
                  <a:schemeClr val="bg2"/>
                </a:solidFill>
                <a:latin typeface="+mn-ea"/>
                <a:ea typeface="+mn-ea"/>
              </a:rPr>
              <a:t>    정의 </a:t>
            </a:r>
            <a:r>
              <a:rPr lang="en-US" altLang="ko-KR" sz="1000" b="1" dirty="0">
                <a:solidFill>
                  <a:schemeClr val="bg2"/>
                </a:solidFill>
                <a:latin typeface="+mn-ea"/>
                <a:ea typeface="+mn-ea"/>
              </a:rPr>
              <a:t>: </a:t>
            </a:r>
            <a:r>
              <a:rPr lang="ko-KR" altLang="en-US" sz="1000" b="1" dirty="0">
                <a:solidFill>
                  <a:schemeClr val="bg2"/>
                </a:solidFill>
                <a:latin typeface="+mn-ea"/>
                <a:ea typeface="+mn-ea"/>
              </a:rPr>
              <a:t>이동 평균</a:t>
            </a:r>
            <a:r>
              <a:rPr lang="en-US" altLang="ko-KR" sz="1000" b="1" dirty="0">
                <a:solidFill>
                  <a:schemeClr val="bg2"/>
                </a:solidFill>
                <a:latin typeface="+mn-ea"/>
                <a:ea typeface="+mn-ea"/>
              </a:rPr>
              <a:t>(MA)</a:t>
            </a:r>
            <a:r>
              <a:rPr lang="ko-KR" altLang="en-US" sz="1000" b="1" dirty="0">
                <a:solidFill>
                  <a:schemeClr val="bg2"/>
                </a:solidFill>
                <a:latin typeface="+mn-ea"/>
                <a:ea typeface="+mn-ea"/>
              </a:rPr>
              <a:t>의 차수</a:t>
            </a:r>
          </a:p>
          <a:p>
            <a:r>
              <a:rPr lang="ko-KR" altLang="en-US" sz="1000" b="1" dirty="0">
                <a:solidFill>
                  <a:schemeClr val="bg2"/>
                </a:solidFill>
                <a:latin typeface="+mn-ea"/>
                <a:ea typeface="+mn-ea"/>
              </a:rPr>
              <a:t>    역할 </a:t>
            </a:r>
            <a:r>
              <a:rPr lang="en-US" altLang="ko-KR" sz="1000" b="1" dirty="0">
                <a:solidFill>
                  <a:schemeClr val="bg2"/>
                </a:solidFill>
                <a:latin typeface="+mn-ea"/>
                <a:ea typeface="+mn-ea"/>
              </a:rPr>
              <a:t>: q</a:t>
            </a:r>
            <a:r>
              <a:rPr lang="ko-KR" altLang="en-US" sz="1000" b="1" dirty="0">
                <a:solidFill>
                  <a:schemeClr val="bg2"/>
                </a:solidFill>
                <a:latin typeface="+mn-ea"/>
                <a:ea typeface="+mn-ea"/>
              </a:rPr>
              <a:t>가 </a:t>
            </a:r>
            <a:r>
              <a:rPr lang="en-US" altLang="ko-KR" sz="1000" b="1" dirty="0">
                <a:solidFill>
                  <a:schemeClr val="bg2"/>
                </a:solidFill>
                <a:latin typeface="+mn-ea"/>
                <a:ea typeface="+mn-ea"/>
              </a:rPr>
              <a:t>n</a:t>
            </a:r>
            <a:r>
              <a:rPr lang="ko-KR" altLang="en-US" sz="1000" b="1" dirty="0">
                <a:solidFill>
                  <a:schemeClr val="bg2"/>
                </a:solidFill>
                <a:latin typeface="+mn-ea"/>
                <a:ea typeface="+mn-ea"/>
              </a:rPr>
              <a:t>일 경우 </a:t>
            </a:r>
            <a:r>
              <a:rPr lang="ko-KR" altLang="en-US" sz="1000" b="1" dirty="0" err="1">
                <a:solidFill>
                  <a:schemeClr val="bg2"/>
                </a:solidFill>
                <a:latin typeface="+mn-ea"/>
                <a:ea typeface="+mn-ea"/>
              </a:rPr>
              <a:t>현재값이</a:t>
            </a:r>
            <a:r>
              <a:rPr lang="ko-KR" altLang="en-US" sz="1000" b="1" dirty="0">
                <a:solidFill>
                  <a:schemeClr val="bg2"/>
                </a:solidFill>
                <a:latin typeface="+mn-ea"/>
                <a:ea typeface="+mn-ea"/>
              </a:rPr>
              <a:t> </a:t>
            </a:r>
            <a:r>
              <a:rPr lang="en-US" altLang="ko-KR" sz="1000" b="1" dirty="0">
                <a:solidFill>
                  <a:schemeClr val="bg2"/>
                </a:solidFill>
                <a:latin typeface="+mn-ea"/>
                <a:ea typeface="+mn-ea"/>
              </a:rPr>
              <a:t>n</a:t>
            </a:r>
            <a:r>
              <a:rPr lang="ko-KR" altLang="en-US" sz="1000" b="1" dirty="0">
                <a:solidFill>
                  <a:schemeClr val="bg2"/>
                </a:solidFill>
                <a:latin typeface="+mn-ea"/>
                <a:ea typeface="+mn-ea"/>
              </a:rPr>
              <a:t>번째까지의 </a:t>
            </a:r>
            <a:r>
              <a:rPr lang="ko-KR" altLang="en-US" sz="1000" b="1" dirty="0" smtClean="0">
                <a:solidFill>
                  <a:schemeClr val="bg2"/>
                </a:solidFill>
                <a:latin typeface="+mn-ea"/>
                <a:ea typeface="+mn-ea"/>
              </a:rPr>
              <a:t>이전</a:t>
            </a:r>
            <a:endParaRPr lang="en-US" altLang="ko-KR" sz="1000" b="1" dirty="0" smtClean="0">
              <a:solidFill>
                <a:schemeClr val="bg2"/>
              </a:solidFill>
              <a:latin typeface="+mn-ea"/>
              <a:ea typeface="+mn-ea"/>
            </a:endParaRPr>
          </a:p>
          <a:p>
            <a:r>
              <a:rPr lang="en-US" altLang="ko-KR" sz="1000" b="1" dirty="0">
                <a:solidFill>
                  <a:schemeClr val="bg2"/>
                </a:solidFill>
                <a:latin typeface="+mn-ea"/>
                <a:ea typeface="+mn-ea"/>
              </a:rPr>
              <a:t> </a:t>
            </a:r>
            <a:r>
              <a:rPr lang="en-US" altLang="ko-KR" sz="1000" b="1" dirty="0" smtClean="0">
                <a:solidFill>
                  <a:schemeClr val="bg2"/>
                </a:solidFill>
                <a:latin typeface="+mn-ea"/>
                <a:ea typeface="+mn-ea"/>
              </a:rPr>
              <a:t>           </a:t>
            </a:r>
            <a:r>
              <a:rPr lang="ko-KR" altLang="en-US" sz="1000" b="1" dirty="0" err="1" smtClean="0">
                <a:solidFill>
                  <a:schemeClr val="bg2"/>
                </a:solidFill>
                <a:latin typeface="+mn-ea"/>
                <a:ea typeface="+mn-ea"/>
              </a:rPr>
              <a:t>예측오차에</a:t>
            </a:r>
            <a:r>
              <a:rPr lang="ko-KR" altLang="en-US" sz="1000" b="1" dirty="0" smtClean="0">
                <a:solidFill>
                  <a:schemeClr val="bg2"/>
                </a:solidFill>
                <a:latin typeface="+mn-ea"/>
                <a:ea typeface="+mn-ea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+mn-ea"/>
                <a:ea typeface="+mn-ea"/>
              </a:rPr>
              <a:t>의존</a:t>
            </a:r>
            <a:endParaRPr lang="en-US" altLang="ko-KR" sz="1000" b="1" dirty="0">
              <a:solidFill>
                <a:schemeClr val="bg2"/>
              </a:solidFill>
              <a:latin typeface="+mn-ea"/>
              <a:ea typeface="+mn-ea"/>
            </a:endParaRPr>
          </a:p>
          <a:p>
            <a:endParaRPr lang="en-US" altLang="ko-KR" sz="1000" b="1" dirty="0" smtClean="0">
              <a:solidFill>
                <a:schemeClr val="bg2"/>
              </a:solidFill>
              <a:latin typeface="+mn-ea"/>
              <a:ea typeface="+mn-ea"/>
            </a:endParaRPr>
          </a:p>
          <a:p>
            <a:r>
              <a:rPr lang="en-US" altLang="ko-KR" sz="1000" b="1" dirty="0" smtClean="0">
                <a:solidFill>
                  <a:schemeClr val="bg2"/>
                </a:solidFill>
                <a:latin typeface="+mn-ea"/>
                <a:ea typeface="+mn-ea"/>
              </a:rPr>
              <a:t>* </a:t>
            </a:r>
            <a:r>
              <a:rPr lang="ko-KR" altLang="en-US" sz="1000" b="1" dirty="0" smtClean="0">
                <a:solidFill>
                  <a:schemeClr val="bg2"/>
                </a:solidFill>
                <a:latin typeface="+mn-ea"/>
                <a:ea typeface="+mn-ea"/>
              </a:rPr>
              <a:t>차분</a:t>
            </a:r>
            <a:r>
              <a:rPr lang="en-US" altLang="ko-KR" sz="1000" b="1" dirty="0" smtClean="0">
                <a:solidFill>
                  <a:schemeClr val="bg2"/>
                </a:solidFill>
                <a:latin typeface="+mn-ea"/>
                <a:ea typeface="+mn-ea"/>
              </a:rPr>
              <a:t> </a:t>
            </a:r>
            <a:r>
              <a:rPr lang="en-US" altLang="ko-KR" sz="1000" b="1" dirty="0">
                <a:solidFill>
                  <a:schemeClr val="bg2"/>
                </a:solidFill>
                <a:latin typeface="+mn-ea"/>
                <a:ea typeface="+mn-ea"/>
              </a:rPr>
              <a:t>: </a:t>
            </a:r>
            <a:r>
              <a:rPr lang="ko-KR" altLang="en-US" sz="1000" b="1" dirty="0" err="1">
                <a:solidFill>
                  <a:schemeClr val="bg2"/>
                </a:solidFill>
                <a:latin typeface="+mn-ea"/>
                <a:ea typeface="+mn-ea"/>
              </a:rPr>
              <a:t>시계열</a:t>
            </a:r>
            <a:r>
              <a:rPr lang="ko-KR" altLang="en-US" sz="1000" b="1" dirty="0">
                <a:solidFill>
                  <a:schemeClr val="bg2"/>
                </a:solidFill>
                <a:latin typeface="+mn-ea"/>
                <a:ea typeface="+mn-ea"/>
              </a:rPr>
              <a:t> 데이터의 값 간의 </a:t>
            </a:r>
            <a:r>
              <a:rPr lang="ko-KR" altLang="en-US" sz="1000" b="1" dirty="0" smtClean="0">
                <a:solidFill>
                  <a:schemeClr val="bg2"/>
                </a:solidFill>
                <a:latin typeface="+mn-ea"/>
                <a:ea typeface="+mn-ea"/>
              </a:rPr>
              <a:t>차이</a:t>
            </a:r>
            <a:endParaRPr lang="en-US" altLang="ko-KR" sz="1000" b="1" dirty="0" smtClean="0">
              <a:solidFill>
                <a:schemeClr val="bg2"/>
              </a:solidFill>
              <a:latin typeface="+mn-ea"/>
              <a:ea typeface="+mn-ea"/>
            </a:endParaRPr>
          </a:p>
          <a:p>
            <a:r>
              <a:rPr lang="ko-KR" altLang="en-US" sz="1000" b="1" dirty="0" smtClean="0">
                <a:solidFill>
                  <a:schemeClr val="bg2"/>
                </a:solidFill>
                <a:latin typeface="+mn-ea"/>
                <a:ea typeface="+mn-ea"/>
              </a:rPr>
              <a:t>           주로 </a:t>
            </a:r>
            <a:r>
              <a:rPr lang="en-US" altLang="ko-KR" sz="1000" b="1" dirty="0" smtClean="0">
                <a:solidFill>
                  <a:schemeClr val="bg2"/>
                </a:solidFill>
                <a:latin typeface="+mn-ea"/>
                <a:ea typeface="+mn-ea"/>
              </a:rPr>
              <a:t>*</a:t>
            </a:r>
            <a:r>
              <a:rPr lang="ko-KR" altLang="en-US" sz="1000" b="1" dirty="0" smtClean="0">
                <a:solidFill>
                  <a:schemeClr val="bg2"/>
                </a:solidFill>
                <a:latin typeface="+mn-ea"/>
                <a:ea typeface="+mn-ea"/>
              </a:rPr>
              <a:t>정상성</a:t>
            </a:r>
            <a:r>
              <a:rPr lang="en-US" altLang="ko-KR" sz="1000" b="1" dirty="0">
                <a:solidFill>
                  <a:schemeClr val="bg2"/>
                </a:solidFill>
                <a:latin typeface="+mn-ea"/>
                <a:ea typeface="+mn-ea"/>
              </a:rPr>
              <a:t>(Stationarity)</a:t>
            </a:r>
            <a:r>
              <a:rPr lang="ko-KR" altLang="en-US" sz="1000" b="1" dirty="0">
                <a:solidFill>
                  <a:schemeClr val="bg2"/>
                </a:solidFill>
                <a:latin typeface="+mn-ea"/>
                <a:ea typeface="+mn-ea"/>
              </a:rPr>
              <a:t>을 만족시키기 위해 </a:t>
            </a:r>
            <a:r>
              <a:rPr lang="ko-KR" altLang="en-US" sz="1000" b="1" dirty="0" smtClean="0">
                <a:solidFill>
                  <a:schemeClr val="bg2"/>
                </a:solidFill>
                <a:latin typeface="+mn-ea"/>
                <a:ea typeface="+mn-ea"/>
              </a:rPr>
              <a:t>사용</a:t>
            </a:r>
            <a:endParaRPr lang="en-US" altLang="ko-KR" sz="1000" b="1" dirty="0" smtClean="0">
              <a:solidFill>
                <a:schemeClr val="bg2"/>
              </a:solidFill>
              <a:latin typeface="+mn-ea"/>
              <a:ea typeface="+mn-ea"/>
            </a:endParaRPr>
          </a:p>
          <a:p>
            <a:endParaRPr lang="ko-KR" altLang="en-US" sz="1000" b="1" dirty="0">
              <a:solidFill>
                <a:schemeClr val="bg2"/>
              </a:solidFill>
              <a:latin typeface="+mn-ea"/>
              <a:ea typeface="+mn-ea"/>
            </a:endParaRPr>
          </a:p>
          <a:p>
            <a:r>
              <a:rPr lang="en-US" altLang="ko-KR" sz="1000" b="1" dirty="0" smtClean="0">
                <a:solidFill>
                  <a:schemeClr val="bg2"/>
                </a:solidFill>
                <a:latin typeface="+mn-ea"/>
                <a:ea typeface="+mn-ea"/>
              </a:rPr>
              <a:t>* </a:t>
            </a:r>
            <a:r>
              <a:rPr lang="ko-KR" altLang="en-US" sz="1000" b="1" dirty="0" smtClean="0">
                <a:solidFill>
                  <a:schemeClr val="bg2"/>
                </a:solidFill>
                <a:latin typeface="+mn-ea"/>
                <a:ea typeface="+mn-ea"/>
              </a:rPr>
              <a:t>정상성</a:t>
            </a:r>
            <a:r>
              <a:rPr lang="en-US" altLang="ko-KR" sz="1000" b="1" dirty="0" smtClean="0">
                <a:solidFill>
                  <a:schemeClr val="bg2"/>
                </a:solidFill>
                <a:latin typeface="+mn-ea"/>
                <a:ea typeface="+mn-ea"/>
              </a:rPr>
              <a:t> </a:t>
            </a:r>
            <a:r>
              <a:rPr lang="en-US" altLang="ko-KR" sz="1000" b="1" dirty="0">
                <a:solidFill>
                  <a:schemeClr val="bg2"/>
                </a:solidFill>
                <a:latin typeface="+mn-ea"/>
                <a:ea typeface="+mn-ea"/>
              </a:rPr>
              <a:t>: </a:t>
            </a:r>
            <a:r>
              <a:rPr lang="ko-KR" altLang="en-US" sz="1000" b="1" dirty="0" err="1">
                <a:solidFill>
                  <a:schemeClr val="bg2"/>
                </a:solidFill>
                <a:latin typeface="+mn-ea"/>
                <a:ea typeface="+mn-ea"/>
              </a:rPr>
              <a:t>시계열</a:t>
            </a:r>
            <a:r>
              <a:rPr lang="ko-KR" altLang="en-US" sz="1000" b="1" dirty="0">
                <a:solidFill>
                  <a:schemeClr val="bg2"/>
                </a:solidFill>
                <a:latin typeface="+mn-ea"/>
                <a:ea typeface="+mn-ea"/>
              </a:rPr>
              <a:t> 데이터의 통계적 특성이 시간에 </a:t>
            </a:r>
            <a:r>
              <a:rPr lang="ko-KR" altLang="en-US" sz="1000" b="1" dirty="0" smtClean="0">
                <a:solidFill>
                  <a:schemeClr val="bg2"/>
                </a:solidFill>
                <a:latin typeface="+mn-ea"/>
                <a:ea typeface="+mn-ea"/>
              </a:rPr>
              <a:t>따라</a:t>
            </a:r>
            <a:endParaRPr lang="en-US" altLang="ko-KR" sz="1000" b="1" dirty="0" smtClean="0">
              <a:solidFill>
                <a:schemeClr val="bg2"/>
              </a:solidFill>
              <a:latin typeface="+mn-ea"/>
              <a:ea typeface="+mn-ea"/>
            </a:endParaRPr>
          </a:p>
          <a:p>
            <a:r>
              <a:rPr lang="en-US" altLang="ko-KR" sz="1000" b="1" dirty="0" smtClean="0">
                <a:solidFill>
                  <a:schemeClr val="bg2"/>
                </a:solidFill>
                <a:latin typeface="+mn-ea"/>
                <a:ea typeface="+mn-ea"/>
              </a:rPr>
              <a:t>              </a:t>
            </a:r>
            <a:r>
              <a:rPr lang="ko-KR" altLang="en-US" sz="1000" b="1" dirty="0" smtClean="0">
                <a:solidFill>
                  <a:schemeClr val="bg2"/>
                </a:solidFill>
                <a:latin typeface="+mn-ea"/>
                <a:ea typeface="+mn-ea"/>
              </a:rPr>
              <a:t>일정하게 </a:t>
            </a:r>
            <a:r>
              <a:rPr lang="ko-KR" altLang="en-US" sz="1000" b="1" dirty="0">
                <a:solidFill>
                  <a:schemeClr val="bg2"/>
                </a:solidFill>
                <a:latin typeface="+mn-ea"/>
                <a:ea typeface="+mn-ea"/>
              </a:rPr>
              <a:t>유지되는 </a:t>
            </a:r>
            <a:r>
              <a:rPr lang="ko-KR" altLang="en-US" sz="1000" b="1" dirty="0" smtClean="0">
                <a:solidFill>
                  <a:schemeClr val="bg2"/>
                </a:solidFill>
                <a:latin typeface="+mn-ea"/>
                <a:ea typeface="+mn-ea"/>
              </a:rPr>
              <a:t>특성</a:t>
            </a:r>
            <a:endParaRPr lang="ko-KR" altLang="en-US" sz="1000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815" y="1844244"/>
            <a:ext cx="1317668" cy="167849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09" y="1929122"/>
            <a:ext cx="1240971" cy="157660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24" y="1802865"/>
            <a:ext cx="1385138" cy="177021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033" y="1955098"/>
            <a:ext cx="1254859" cy="146575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724" y="1950160"/>
            <a:ext cx="1260947" cy="1611500"/>
          </a:xfrm>
          <a:prstGeom prst="rect">
            <a:avLst/>
          </a:prstGeom>
        </p:spPr>
      </p:pic>
      <p:sp>
        <p:nvSpPr>
          <p:cNvPr id="14" name="Google Shape;372;p32"/>
          <p:cNvSpPr txBox="1">
            <a:spLocks/>
          </p:cNvSpPr>
          <p:nvPr/>
        </p:nvSpPr>
        <p:spPr>
          <a:xfrm>
            <a:off x="1942139" y="156993"/>
            <a:ext cx="51480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ork Sans ExtraBold"/>
              <a:buNone/>
              <a:defRPr sz="33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ExtraBold"/>
              <a:buNone/>
              <a:defRPr sz="30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ExtraBold"/>
              <a:buNone/>
              <a:defRPr sz="30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ExtraBold"/>
              <a:buNone/>
              <a:defRPr sz="30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ExtraBold"/>
              <a:buNone/>
              <a:defRPr sz="30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ExtraBold"/>
              <a:buNone/>
              <a:defRPr sz="30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ExtraBold"/>
              <a:buNone/>
              <a:defRPr sz="30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ExtraBold"/>
              <a:buNone/>
              <a:defRPr sz="30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ExtraBold"/>
              <a:buNone/>
              <a:defRPr sz="30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9pPr>
          </a:lstStyle>
          <a:p>
            <a:pPr algn="ctr"/>
            <a:r>
              <a:rPr lang="ko-KR" altLang="en-US" sz="2800" b="1" dirty="0" smtClean="0">
                <a:latin typeface="+mj-ea"/>
                <a:ea typeface="+mj-ea"/>
              </a:rPr>
              <a:t>조원 소개</a:t>
            </a:r>
            <a:endParaRPr lang="en-US" sz="2800" b="1" dirty="0">
              <a:latin typeface="+mj-ea"/>
              <a:ea typeface="+mj-ea"/>
            </a:endParaRPr>
          </a:p>
        </p:txBody>
      </p:sp>
      <p:sp>
        <p:nvSpPr>
          <p:cNvPr id="16" name="Google Shape;374;p32"/>
          <p:cNvSpPr txBox="1">
            <a:spLocks/>
          </p:cNvSpPr>
          <p:nvPr/>
        </p:nvSpPr>
        <p:spPr>
          <a:xfrm>
            <a:off x="771348" y="3645834"/>
            <a:ext cx="1290232" cy="4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AutoNum type="arabicPeriod"/>
              <a:defRPr sz="1200" b="0" i="0" u="none" strike="noStrike" cap="none">
                <a:solidFill>
                  <a:srgbClr val="434343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F8FF"/>
              </a:buClr>
              <a:buSzPts val="1200"/>
              <a:buFont typeface="Open Sans"/>
              <a:buAutoNum type="alphaLcPeriod"/>
              <a:defRPr sz="1400" b="0" i="0" u="none" strike="noStrike" cap="none">
                <a:solidFill>
                  <a:srgbClr val="434343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F8FF"/>
              </a:buClr>
              <a:buSzPts val="1200"/>
              <a:buFont typeface="Open Sans"/>
              <a:buAutoNum type="romanLcPeriod"/>
              <a:defRPr sz="1400" b="0" i="0" u="none" strike="noStrike" cap="none">
                <a:solidFill>
                  <a:srgbClr val="434343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F8FF"/>
              </a:buClr>
              <a:buSzPts val="1200"/>
              <a:buFont typeface="Open Sans"/>
              <a:buAutoNum type="arabicPeriod"/>
              <a:defRPr sz="1400" b="0" i="0" u="none" strike="noStrike" cap="none">
                <a:solidFill>
                  <a:srgbClr val="434343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F8FF"/>
              </a:buClr>
              <a:buSzPts val="1200"/>
              <a:buFont typeface="Open Sans"/>
              <a:buAutoNum type="alphaLcPeriod"/>
              <a:defRPr sz="1400" b="0" i="0" u="none" strike="noStrike" cap="none">
                <a:solidFill>
                  <a:srgbClr val="434343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F8FF"/>
              </a:buClr>
              <a:buSzPts val="1200"/>
              <a:buFont typeface="Open Sans"/>
              <a:buAutoNum type="romanLcPeriod"/>
              <a:defRPr sz="1400" b="0" i="0" u="none" strike="noStrike" cap="none">
                <a:solidFill>
                  <a:srgbClr val="434343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F8FF"/>
              </a:buClr>
              <a:buSzPts val="1200"/>
              <a:buFont typeface="Open Sans"/>
              <a:buAutoNum type="arabicPeriod"/>
              <a:defRPr sz="1400" b="0" i="0" u="none" strike="noStrike" cap="none">
                <a:solidFill>
                  <a:srgbClr val="434343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F8FF"/>
              </a:buClr>
              <a:buSzPts val="1200"/>
              <a:buFont typeface="Open Sans"/>
              <a:buAutoNum type="alphaLcPeriod"/>
              <a:defRPr sz="1400" b="0" i="0" u="none" strike="noStrike" cap="none">
                <a:solidFill>
                  <a:srgbClr val="434343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F8FF"/>
              </a:buClr>
              <a:buSzPts val="1200"/>
              <a:buFont typeface="Open Sans"/>
              <a:buAutoNum type="romanLcPeriod"/>
              <a:defRPr sz="1400" b="0" i="0" u="none" strike="noStrike" cap="none">
                <a:solidFill>
                  <a:srgbClr val="434343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 algn="ctr">
              <a:buFont typeface="Work Sans"/>
              <a:buNone/>
            </a:pPr>
            <a:r>
              <a:rPr lang="ko-KR" altLang="en-US" sz="2400" b="1" dirty="0" err="1" smtClean="0">
                <a:solidFill>
                  <a:schemeClr val="bg2"/>
                </a:solidFill>
                <a:latin typeface="+mn-ea"/>
                <a:ea typeface="+mn-ea"/>
              </a:rPr>
              <a:t>윤여록</a:t>
            </a:r>
            <a:endParaRPr lang="en-US" sz="2400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7" name="Google Shape;374;p32"/>
          <p:cNvSpPr txBox="1">
            <a:spLocks/>
          </p:cNvSpPr>
          <p:nvPr/>
        </p:nvSpPr>
        <p:spPr>
          <a:xfrm>
            <a:off x="2173130" y="3630452"/>
            <a:ext cx="1290232" cy="4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AutoNum type="arabicPeriod"/>
              <a:defRPr sz="1200" b="0" i="0" u="none" strike="noStrike" cap="none">
                <a:solidFill>
                  <a:srgbClr val="434343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F8FF"/>
              </a:buClr>
              <a:buSzPts val="1200"/>
              <a:buFont typeface="Open Sans"/>
              <a:buAutoNum type="alphaLcPeriod"/>
              <a:defRPr sz="1400" b="0" i="0" u="none" strike="noStrike" cap="none">
                <a:solidFill>
                  <a:srgbClr val="434343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F8FF"/>
              </a:buClr>
              <a:buSzPts val="1200"/>
              <a:buFont typeface="Open Sans"/>
              <a:buAutoNum type="romanLcPeriod"/>
              <a:defRPr sz="1400" b="0" i="0" u="none" strike="noStrike" cap="none">
                <a:solidFill>
                  <a:srgbClr val="434343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F8FF"/>
              </a:buClr>
              <a:buSzPts val="1200"/>
              <a:buFont typeface="Open Sans"/>
              <a:buAutoNum type="arabicPeriod"/>
              <a:defRPr sz="1400" b="0" i="0" u="none" strike="noStrike" cap="none">
                <a:solidFill>
                  <a:srgbClr val="434343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F8FF"/>
              </a:buClr>
              <a:buSzPts val="1200"/>
              <a:buFont typeface="Open Sans"/>
              <a:buAutoNum type="alphaLcPeriod"/>
              <a:defRPr sz="1400" b="0" i="0" u="none" strike="noStrike" cap="none">
                <a:solidFill>
                  <a:srgbClr val="434343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F8FF"/>
              </a:buClr>
              <a:buSzPts val="1200"/>
              <a:buFont typeface="Open Sans"/>
              <a:buAutoNum type="romanLcPeriod"/>
              <a:defRPr sz="1400" b="0" i="0" u="none" strike="noStrike" cap="none">
                <a:solidFill>
                  <a:srgbClr val="434343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F8FF"/>
              </a:buClr>
              <a:buSzPts val="1200"/>
              <a:buFont typeface="Open Sans"/>
              <a:buAutoNum type="arabicPeriod"/>
              <a:defRPr sz="1400" b="0" i="0" u="none" strike="noStrike" cap="none">
                <a:solidFill>
                  <a:srgbClr val="434343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F8FF"/>
              </a:buClr>
              <a:buSzPts val="1200"/>
              <a:buFont typeface="Open Sans"/>
              <a:buAutoNum type="alphaLcPeriod"/>
              <a:defRPr sz="1400" b="0" i="0" u="none" strike="noStrike" cap="none">
                <a:solidFill>
                  <a:srgbClr val="434343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F8FF"/>
              </a:buClr>
              <a:buSzPts val="1200"/>
              <a:buFont typeface="Open Sans"/>
              <a:buAutoNum type="romanLcPeriod"/>
              <a:defRPr sz="1400" b="0" i="0" u="none" strike="noStrike" cap="none">
                <a:solidFill>
                  <a:srgbClr val="434343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 algn="ctr">
              <a:buFont typeface="Work Sans"/>
              <a:buNone/>
            </a:pPr>
            <a:r>
              <a:rPr lang="ko-KR" altLang="en-US" sz="2400" b="1" dirty="0" err="1" smtClean="0">
                <a:solidFill>
                  <a:schemeClr val="bg2"/>
                </a:solidFill>
                <a:latin typeface="+mn-ea"/>
                <a:ea typeface="+mn-ea"/>
              </a:rPr>
              <a:t>강건희</a:t>
            </a:r>
            <a:endParaRPr lang="en-US" sz="2400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8" name="Google Shape;374;p32"/>
          <p:cNvSpPr txBox="1">
            <a:spLocks/>
          </p:cNvSpPr>
          <p:nvPr/>
        </p:nvSpPr>
        <p:spPr>
          <a:xfrm>
            <a:off x="3694439" y="3645834"/>
            <a:ext cx="1290232" cy="4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AutoNum type="arabicPeriod"/>
              <a:defRPr sz="1200" b="0" i="0" u="none" strike="noStrike" cap="none">
                <a:solidFill>
                  <a:srgbClr val="434343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F8FF"/>
              </a:buClr>
              <a:buSzPts val="1200"/>
              <a:buFont typeface="Open Sans"/>
              <a:buAutoNum type="alphaLcPeriod"/>
              <a:defRPr sz="1400" b="0" i="0" u="none" strike="noStrike" cap="none">
                <a:solidFill>
                  <a:srgbClr val="434343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F8FF"/>
              </a:buClr>
              <a:buSzPts val="1200"/>
              <a:buFont typeface="Open Sans"/>
              <a:buAutoNum type="romanLcPeriod"/>
              <a:defRPr sz="1400" b="0" i="0" u="none" strike="noStrike" cap="none">
                <a:solidFill>
                  <a:srgbClr val="434343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F8FF"/>
              </a:buClr>
              <a:buSzPts val="1200"/>
              <a:buFont typeface="Open Sans"/>
              <a:buAutoNum type="arabicPeriod"/>
              <a:defRPr sz="1400" b="0" i="0" u="none" strike="noStrike" cap="none">
                <a:solidFill>
                  <a:srgbClr val="434343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F8FF"/>
              </a:buClr>
              <a:buSzPts val="1200"/>
              <a:buFont typeface="Open Sans"/>
              <a:buAutoNum type="alphaLcPeriod"/>
              <a:defRPr sz="1400" b="0" i="0" u="none" strike="noStrike" cap="none">
                <a:solidFill>
                  <a:srgbClr val="434343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F8FF"/>
              </a:buClr>
              <a:buSzPts val="1200"/>
              <a:buFont typeface="Open Sans"/>
              <a:buAutoNum type="romanLcPeriod"/>
              <a:defRPr sz="1400" b="0" i="0" u="none" strike="noStrike" cap="none">
                <a:solidFill>
                  <a:srgbClr val="434343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F8FF"/>
              </a:buClr>
              <a:buSzPts val="1200"/>
              <a:buFont typeface="Open Sans"/>
              <a:buAutoNum type="arabicPeriod"/>
              <a:defRPr sz="1400" b="0" i="0" u="none" strike="noStrike" cap="none">
                <a:solidFill>
                  <a:srgbClr val="434343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F8FF"/>
              </a:buClr>
              <a:buSzPts val="1200"/>
              <a:buFont typeface="Open Sans"/>
              <a:buAutoNum type="alphaLcPeriod"/>
              <a:defRPr sz="1400" b="0" i="0" u="none" strike="noStrike" cap="none">
                <a:solidFill>
                  <a:srgbClr val="434343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F8FF"/>
              </a:buClr>
              <a:buSzPts val="1200"/>
              <a:buFont typeface="Open Sans"/>
              <a:buAutoNum type="romanLcPeriod"/>
              <a:defRPr sz="1400" b="0" i="0" u="none" strike="noStrike" cap="none">
                <a:solidFill>
                  <a:srgbClr val="434343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 algn="ctr">
              <a:buFont typeface="Work Sans"/>
              <a:buNone/>
            </a:pPr>
            <a:r>
              <a:rPr lang="ko-KR" altLang="en-US" sz="2400" b="1" dirty="0" err="1" smtClean="0">
                <a:solidFill>
                  <a:schemeClr val="bg2"/>
                </a:solidFill>
                <a:latin typeface="+mn-ea"/>
                <a:ea typeface="+mn-ea"/>
              </a:rPr>
              <a:t>이승찬</a:t>
            </a:r>
            <a:endParaRPr lang="en-US" sz="2400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9" name="Google Shape;374;p32"/>
          <p:cNvSpPr txBox="1">
            <a:spLocks/>
          </p:cNvSpPr>
          <p:nvPr/>
        </p:nvSpPr>
        <p:spPr>
          <a:xfrm>
            <a:off x="5266678" y="3645834"/>
            <a:ext cx="1290232" cy="4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AutoNum type="arabicPeriod"/>
              <a:defRPr sz="1200" b="0" i="0" u="none" strike="noStrike" cap="none">
                <a:solidFill>
                  <a:srgbClr val="434343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F8FF"/>
              </a:buClr>
              <a:buSzPts val="1200"/>
              <a:buFont typeface="Open Sans"/>
              <a:buAutoNum type="alphaLcPeriod"/>
              <a:defRPr sz="1400" b="0" i="0" u="none" strike="noStrike" cap="none">
                <a:solidFill>
                  <a:srgbClr val="434343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F8FF"/>
              </a:buClr>
              <a:buSzPts val="1200"/>
              <a:buFont typeface="Open Sans"/>
              <a:buAutoNum type="romanLcPeriod"/>
              <a:defRPr sz="1400" b="0" i="0" u="none" strike="noStrike" cap="none">
                <a:solidFill>
                  <a:srgbClr val="434343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F8FF"/>
              </a:buClr>
              <a:buSzPts val="1200"/>
              <a:buFont typeface="Open Sans"/>
              <a:buAutoNum type="arabicPeriod"/>
              <a:defRPr sz="1400" b="0" i="0" u="none" strike="noStrike" cap="none">
                <a:solidFill>
                  <a:srgbClr val="434343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F8FF"/>
              </a:buClr>
              <a:buSzPts val="1200"/>
              <a:buFont typeface="Open Sans"/>
              <a:buAutoNum type="alphaLcPeriod"/>
              <a:defRPr sz="1400" b="0" i="0" u="none" strike="noStrike" cap="none">
                <a:solidFill>
                  <a:srgbClr val="434343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F8FF"/>
              </a:buClr>
              <a:buSzPts val="1200"/>
              <a:buFont typeface="Open Sans"/>
              <a:buAutoNum type="romanLcPeriod"/>
              <a:defRPr sz="1400" b="0" i="0" u="none" strike="noStrike" cap="none">
                <a:solidFill>
                  <a:srgbClr val="434343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F8FF"/>
              </a:buClr>
              <a:buSzPts val="1200"/>
              <a:buFont typeface="Open Sans"/>
              <a:buAutoNum type="arabicPeriod"/>
              <a:defRPr sz="1400" b="0" i="0" u="none" strike="noStrike" cap="none">
                <a:solidFill>
                  <a:srgbClr val="434343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F8FF"/>
              </a:buClr>
              <a:buSzPts val="1200"/>
              <a:buFont typeface="Open Sans"/>
              <a:buAutoNum type="alphaLcPeriod"/>
              <a:defRPr sz="1400" b="0" i="0" u="none" strike="noStrike" cap="none">
                <a:solidFill>
                  <a:srgbClr val="434343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F8FF"/>
              </a:buClr>
              <a:buSzPts val="1200"/>
              <a:buFont typeface="Open Sans"/>
              <a:buAutoNum type="romanLcPeriod"/>
              <a:defRPr sz="1400" b="0" i="0" u="none" strike="noStrike" cap="none">
                <a:solidFill>
                  <a:srgbClr val="434343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 algn="ctr">
              <a:buFont typeface="Work Sans"/>
              <a:buNone/>
            </a:pPr>
            <a:r>
              <a:rPr lang="ko-KR" altLang="en-US" sz="2400" b="1" dirty="0" smtClean="0">
                <a:solidFill>
                  <a:schemeClr val="bg2"/>
                </a:solidFill>
                <a:latin typeface="+mn-ea"/>
                <a:ea typeface="+mn-ea"/>
              </a:rPr>
              <a:t>장성호</a:t>
            </a:r>
            <a:endParaRPr lang="en-US" sz="2400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20" name="Google Shape;374;p32"/>
          <p:cNvSpPr txBox="1">
            <a:spLocks/>
          </p:cNvSpPr>
          <p:nvPr/>
        </p:nvSpPr>
        <p:spPr>
          <a:xfrm>
            <a:off x="6646815" y="3630452"/>
            <a:ext cx="1290232" cy="4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AutoNum type="arabicPeriod"/>
              <a:defRPr sz="1200" b="0" i="0" u="none" strike="noStrike" cap="none">
                <a:solidFill>
                  <a:srgbClr val="434343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F8FF"/>
              </a:buClr>
              <a:buSzPts val="1200"/>
              <a:buFont typeface="Open Sans"/>
              <a:buAutoNum type="alphaLcPeriod"/>
              <a:defRPr sz="1400" b="0" i="0" u="none" strike="noStrike" cap="none">
                <a:solidFill>
                  <a:srgbClr val="434343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F8FF"/>
              </a:buClr>
              <a:buSzPts val="1200"/>
              <a:buFont typeface="Open Sans"/>
              <a:buAutoNum type="romanLcPeriod"/>
              <a:defRPr sz="1400" b="0" i="0" u="none" strike="noStrike" cap="none">
                <a:solidFill>
                  <a:srgbClr val="434343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F8FF"/>
              </a:buClr>
              <a:buSzPts val="1200"/>
              <a:buFont typeface="Open Sans"/>
              <a:buAutoNum type="arabicPeriod"/>
              <a:defRPr sz="1400" b="0" i="0" u="none" strike="noStrike" cap="none">
                <a:solidFill>
                  <a:srgbClr val="434343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F8FF"/>
              </a:buClr>
              <a:buSzPts val="1200"/>
              <a:buFont typeface="Open Sans"/>
              <a:buAutoNum type="alphaLcPeriod"/>
              <a:defRPr sz="1400" b="0" i="0" u="none" strike="noStrike" cap="none">
                <a:solidFill>
                  <a:srgbClr val="434343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F8FF"/>
              </a:buClr>
              <a:buSzPts val="1200"/>
              <a:buFont typeface="Open Sans"/>
              <a:buAutoNum type="romanLcPeriod"/>
              <a:defRPr sz="1400" b="0" i="0" u="none" strike="noStrike" cap="none">
                <a:solidFill>
                  <a:srgbClr val="434343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F8FF"/>
              </a:buClr>
              <a:buSzPts val="1200"/>
              <a:buFont typeface="Open Sans"/>
              <a:buAutoNum type="arabicPeriod"/>
              <a:defRPr sz="1400" b="0" i="0" u="none" strike="noStrike" cap="none">
                <a:solidFill>
                  <a:srgbClr val="434343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F8FF"/>
              </a:buClr>
              <a:buSzPts val="1200"/>
              <a:buFont typeface="Open Sans"/>
              <a:buAutoNum type="alphaLcPeriod"/>
              <a:defRPr sz="1400" b="0" i="0" u="none" strike="noStrike" cap="none">
                <a:solidFill>
                  <a:srgbClr val="434343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F8FF"/>
              </a:buClr>
              <a:buSzPts val="1200"/>
              <a:buFont typeface="Open Sans"/>
              <a:buAutoNum type="romanLcPeriod"/>
              <a:defRPr sz="1400" b="0" i="0" u="none" strike="noStrike" cap="none">
                <a:solidFill>
                  <a:srgbClr val="434343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 algn="ctr">
              <a:buFont typeface="Work Sans"/>
              <a:buNone/>
            </a:pPr>
            <a:r>
              <a:rPr lang="ko-KR" altLang="en-US" sz="2400" b="1" dirty="0" smtClean="0">
                <a:solidFill>
                  <a:schemeClr val="bg2"/>
                </a:solidFill>
                <a:latin typeface="+mn-ea"/>
                <a:ea typeface="+mn-ea"/>
              </a:rPr>
              <a:t>김나영</a:t>
            </a:r>
            <a:endParaRPr lang="en-US" sz="2400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451;p36"/>
          <p:cNvSpPr txBox="1">
            <a:spLocks noGrp="1"/>
          </p:cNvSpPr>
          <p:nvPr>
            <p:ph type="title"/>
          </p:nvPr>
        </p:nvSpPr>
        <p:spPr>
          <a:xfrm>
            <a:off x="734514" y="346314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b="1" dirty="0" err="1" smtClean="0">
                <a:latin typeface="+mj-ea"/>
                <a:ea typeface="+mj-ea"/>
              </a:rPr>
              <a:t>시계열</a:t>
            </a:r>
            <a:r>
              <a:rPr lang="ko-KR" altLang="en-US" sz="2800" b="1" dirty="0" smtClean="0">
                <a:latin typeface="+mj-ea"/>
                <a:ea typeface="+mj-ea"/>
              </a:rPr>
              <a:t> 분석</a:t>
            </a:r>
            <a:r>
              <a:rPr lang="en-US" altLang="ko-KR" sz="2800" b="1" dirty="0" smtClean="0">
                <a:latin typeface="+mj-ea"/>
                <a:ea typeface="+mj-ea"/>
              </a:rPr>
              <a:t>(ARIMA)</a:t>
            </a:r>
            <a:endParaRPr sz="2800" b="1" dirty="0"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8104" y="2948088"/>
            <a:ext cx="868589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FBB442"/>
                </a:solidFill>
                <a:latin typeface="+mn-ea"/>
                <a:ea typeface="+mn-ea"/>
              </a:rPr>
              <a:t>모델 훈련</a:t>
            </a:r>
            <a:endParaRPr lang="en-US" altLang="ko-KR" sz="1200" b="1" dirty="0" smtClean="0">
              <a:solidFill>
                <a:schemeClr val="bg2"/>
              </a:solidFill>
              <a:latin typeface="+mn-ea"/>
              <a:ea typeface="+mn-ea"/>
            </a:endParaRPr>
          </a:p>
          <a:p>
            <a:r>
              <a:rPr lang="en-US" altLang="ko-KR" sz="1200" b="1" dirty="0" smtClean="0">
                <a:solidFill>
                  <a:schemeClr val="bg2"/>
                </a:solidFill>
                <a:latin typeface="+mn-ea"/>
                <a:ea typeface="+mn-ea"/>
              </a:rPr>
              <a:t>from </a:t>
            </a:r>
            <a:r>
              <a:rPr lang="en-US" altLang="ko-KR" sz="1200" b="1" dirty="0" err="1">
                <a:solidFill>
                  <a:schemeClr val="bg2"/>
                </a:solidFill>
                <a:latin typeface="+mn-ea"/>
                <a:ea typeface="+mn-ea"/>
              </a:rPr>
              <a:t>statsmodels.tsa.arima.model</a:t>
            </a:r>
            <a:r>
              <a:rPr lang="en-US" altLang="ko-KR" sz="1200" b="1" dirty="0">
                <a:solidFill>
                  <a:schemeClr val="bg2"/>
                </a:solidFill>
                <a:latin typeface="+mn-ea"/>
                <a:ea typeface="+mn-ea"/>
              </a:rPr>
              <a:t> import ARIMA</a:t>
            </a:r>
          </a:p>
          <a:p>
            <a:r>
              <a:rPr lang="en-US" altLang="ko-KR" sz="1200" b="1" dirty="0">
                <a:solidFill>
                  <a:schemeClr val="bg2"/>
                </a:solidFill>
                <a:latin typeface="+mn-ea"/>
                <a:ea typeface="+mn-ea"/>
              </a:rPr>
              <a:t>from </a:t>
            </a:r>
            <a:r>
              <a:rPr lang="en-US" altLang="ko-KR" sz="1200" b="1" dirty="0" err="1">
                <a:solidFill>
                  <a:schemeClr val="bg2"/>
                </a:solidFill>
                <a:latin typeface="+mn-ea"/>
                <a:ea typeface="+mn-ea"/>
              </a:rPr>
              <a:t>pmdarima.arima</a:t>
            </a:r>
            <a:r>
              <a:rPr lang="en-US" altLang="ko-KR" sz="1200" b="1" dirty="0">
                <a:solidFill>
                  <a:schemeClr val="bg2"/>
                </a:solidFill>
                <a:latin typeface="+mn-ea"/>
                <a:ea typeface="+mn-ea"/>
              </a:rPr>
              <a:t> import </a:t>
            </a:r>
            <a:r>
              <a:rPr lang="en-US" altLang="ko-KR" sz="1200" b="1" dirty="0" err="1">
                <a:solidFill>
                  <a:schemeClr val="bg2"/>
                </a:solidFill>
                <a:latin typeface="+mn-ea"/>
                <a:ea typeface="+mn-ea"/>
              </a:rPr>
              <a:t>auto_arima</a:t>
            </a:r>
            <a:endParaRPr lang="en-US" altLang="ko-KR" sz="1200" b="1" dirty="0">
              <a:solidFill>
                <a:schemeClr val="bg2"/>
              </a:solidFill>
              <a:latin typeface="+mn-ea"/>
              <a:ea typeface="+mn-ea"/>
            </a:endParaRPr>
          </a:p>
          <a:p>
            <a:r>
              <a:rPr lang="en-US" altLang="ko-KR" sz="1200" b="1" dirty="0" err="1">
                <a:solidFill>
                  <a:schemeClr val="bg2"/>
                </a:solidFill>
                <a:latin typeface="+mn-ea"/>
                <a:ea typeface="+mn-ea"/>
              </a:rPr>
              <a:t>model_arima</a:t>
            </a:r>
            <a:r>
              <a:rPr lang="en-US" altLang="ko-KR" sz="1200" b="1" dirty="0">
                <a:solidFill>
                  <a:schemeClr val="bg2"/>
                </a:solidFill>
                <a:latin typeface="+mn-ea"/>
                <a:ea typeface="+mn-ea"/>
              </a:rPr>
              <a:t> = ARIMA(data, order=(1,0,2))</a:t>
            </a:r>
          </a:p>
          <a:p>
            <a:r>
              <a:rPr lang="en-US" altLang="ko-KR" sz="1200" b="1" dirty="0" err="1">
                <a:solidFill>
                  <a:schemeClr val="bg2"/>
                </a:solidFill>
                <a:latin typeface="+mn-ea"/>
                <a:ea typeface="+mn-ea"/>
              </a:rPr>
              <a:t>model_arima_fit</a:t>
            </a:r>
            <a:r>
              <a:rPr lang="en-US" altLang="ko-KR" sz="1200" b="1" dirty="0">
                <a:solidFill>
                  <a:schemeClr val="bg2"/>
                </a:solidFill>
                <a:latin typeface="+mn-ea"/>
                <a:ea typeface="+mn-ea"/>
              </a:rPr>
              <a:t> = </a:t>
            </a:r>
            <a:r>
              <a:rPr lang="en-US" altLang="ko-KR" sz="1200" b="1" dirty="0" err="1">
                <a:solidFill>
                  <a:schemeClr val="bg2"/>
                </a:solidFill>
                <a:latin typeface="+mn-ea"/>
                <a:ea typeface="+mn-ea"/>
              </a:rPr>
              <a:t>model_arima.fit</a:t>
            </a:r>
            <a:r>
              <a:rPr lang="en-US" altLang="ko-KR" sz="1200" b="1" dirty="0">
                <a:solidFill>
                  <a:schemeClr val="bg2"/>
                </a:solidFill>
                <a:latin typeface="+mn-ea"/>
                <a:ea typeface="+mn-ea"/>
              </a:rPr>
              <a:t>()</a:t>
            </a:r>
          </a:p>
          <a:p>
            <a:r>
              <a:rPr lang="en-US" altLang="ko-KR" sz="1200" b="1" dirty="0" err="1">
                <a:solidFill>
                  <a:schemeClr val="bg2"/>
                </a:solidFill>
                <a:latin typeface="+mn-ea"/>
                <a:ea typeface="+mn-ea"/>
              </a:rPr>
              <a:t>model_arima_fit.summary</a:t>
            </a:r>
            <a:r>
              <a:rPr lang="en-US" altLang="ko-KR" sz="1200" b="1" dirty="0">
                <a:solidFill>
                  <a:schemeClr val="bg2"/>
                </a:solidFill>
                <a:latin typeface="+mn-ea"/>
                <a:ea typeface="+mn-ea"/>
              </a:rPr>
              <a:t>()</a:t>
            </a:r>
            <a:endParaRPr lang="ko-KR" altLang="en-US" sz="1200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8104" y="1137010"/>
            <a:ext cx="8685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BB442"/>
                </a:solidFill>
                <a:latin typeface="+mn-ea"/>
                <a:ea typeface="+mn-ea"/>
              </a:rPr>
              <a:t>교차 검증 과정</a:t>
            </a:r>
          </a:p>
          <a:p>
            <a:r>
              <a:rPr lang="en-US" altLang="ko-KR" sz="1200" b="1" dirty="0" err="1">
                <a:solidFill>
                  <a:schemeClr val="bg2"/>
                </a:solidFill>
                <a:latin typeface="+mn-ea"/>
                <a:ea typeface="+mn-ea"/>
              </a:rPr>
              <a:t>model_arima_set</a:t>
            </a:r>
            <a:r>
              <a:rPr lang="en-US" altLang="ko-KR" sz="1200" b="1" dirty="0">
                <a:solidFill>
                  <a:schemeClr val="bg2"/>
                </a:solidFill>
                <a:latin typeface="+mn-ea"/>
                <a:ea typeface="+mn-ea"/>
              </a:rPr>
              <a:t> = </a:t>
            </a:r>
            <a:r>
              <a:rPr lang="en-US" altLang="ko-KR" sz="1200" b="1" dirty="0" err="1">
                <a:solidFill>
                  <a:schemeClr val="bg2"/>
                </a:solidFill>
                <a:latin typeface="+mn-ea"/>
                <a:ea typeface="+mn-ea"/>
              </a:rPr>
              <a:t>auto_arima</a:t>
            </a:r>
            <a:r>
              <a:rPr lang="en-US" altLang="ko-KR" sz="1200" b="1" dirty="0">
                <a:solidFill>
                  <a:schemeClr val="bg2"/>
                </a:solidFill>
                <a:latin typeface="+mn-ea"/>
                <a:ea typeface="+mn-ea"/>
              </a:rPr>
              <a:t>(data, trace=True, </a:t>
            </a:r>
            <a:r>
              <a:rPr lang="en-US" altLang="ko-KR" sz="1200" b="1" dirty="0" err="1">
                <a:solidFill>
                  <a:schemeClr val="bg2"/>
                </a:solidFill>
                <a:latin typeface="+mn-ea"/>
                <a:ea typeface="+mn-ea"/>
              </a:rPr>
              <a:t>error_action</a:t>
            </a:r>
            <a:r>
              <a:rPr lang="en-US" altLang="ko-KR" sz="1200" b="1" dirty="0">
                <a:solidFill>
                  <a:schemeClr val="bg2"/>
                </a:solidFill>
                <a:latin typeface="+mn-ea"/>
                <a:ea typeface="+mn-ea"/>
              </a:rPr>
              <a:t>='ignore', </a:t>
            </a:r>
            <a:r>
              <a:rPr lang="en-US" altLang="ko-KR" sz="1200" b="1" dirty="0" err="1">
                <a:solidFill>
                  <a:schemeClr val="bg2"/>
                </a:solidFill>
                <a:latin typeface="+mn-ea"/>
                <a:ea typeface="+mn-ea"/>
              </a:rPr>
              <a:t>start_p</a:t>
            </a:r>
            <a:r>
              <a:rPr lang="en-US" altLang="ko-KR" sz="1200" b="1" dirty="0">
                <a:solidFill>
                  <a:schemeClr val="bg2"/>
                </a:solidFill>
                <a:latin typeface="+mn-ea"/>
                <a:ea typeface="+mn-ea"/>
              </a:rPr>
              <a:t>=1, </a:t>
            </a:r>
            <a:r>
              <a:rPr lang="en-US" altLang="ko-KR" sz="1200" b="1" dirty="0" err="1">
                <a:solidFill>
                  <a:schemeClr val="bg2"/>
                </a:solidFill>
                <a:latin typeface="+mn-ea"/>
                <a:ea typeface="+mn-ea"/>
              </a:rPr>
              <a:t>start_q</a:t>
            </a:r>
            <a:r>
              <a:rPr lang="en-US" altLang="ko-KR" sz="1200" b="1" dirty="0">
                <a:solidFill>
                  <a:schemeClr val="bg2"/>
                </a:solidFill>
                <a:latin typeface="+mn-ea"/>
                <a:ea typeface="+mn-ea"/>
              </a:rPr>
              <a:t>=1,max_p=5, </a:t>
            </a:r>
            <a:r>
              <a:rPr lang="en-US" altLang="ko-KR" sz="1200" b="1" dirty="0" err="1">
                <a:solidFill>
                  <a:schemeClr val="bg2"/>
                </a:solidFill>
                <a:latin typeface="+mn-ea"/>
                <a:ea typeface="+mn-ea"/>
              </a:rPr>
              <a:t>max_q</a:t>
            </a:r>
            <a:r>
              <a:rPr lang="en-US" altLang="ko-KR" sz="1200" b="1" dirty="0">
                <a:solidFill>
                  <a:schemeClr val="bg2"/>
                </a:solidFill>
                <a:latin typeface="+mn-ea"/>
                <a:ea typeface="+mn-ea"/>
              </a:rPr>
              <a:t>=5, </a:t>
            </a:r>
            <a:r>
              <a:rPr lang="en-US" altLang="ko-KR" sz="1200" b="1" dirty="0" smtClean="0">
                <a:solidFill>
                  <a:schemeClr val="bg2"/>
                </a:solidFill>
                <a:latin typeface="+mn-ea"/>
                <a:ea typeface="+mn-ea"/>
              </a:rPr>
              <a:t>	         </a:t>
            </a:r>
            <a:r>
              <a:rPr lang="en-US" altLang="ko-KR" sz="1200" b="1" dirty="0" err="1" smtClean="0">
                <a:solidFill>
                  <a:schemeClr val="bg2"/>
                </a:solidFill>
                <a:latin typeface="+mn-ea"/>
                <a:ea typeface="+mn-ea"/>
              </a:rPr>
              <a:t>suppress_warnings</a:t>
            </a:r>
            <a:r>
              <a:rPr lang="en-US" altLang="ko-KR" sz="1200" b="1" dirty="0" smtClean="0">
                <a:solidFill>
                  <a:schemeClr val="bg2"/>
                </a:solidFill>
                <a:latin typeface="+mn-ea"/>
                <a:ea typeface="+mn-ea"/>
              </a:rPr>
              <a:t>=True</a:t>
            </a:r>
            <a:r>
              <a:rPr lang="en-US" altLang="ko-KR" sz="1200" b="1" dirty="0">
                <a:solidFill>
                  <a:schemeClr val="bg2"/>
                </a:solidFill>
                <a:latin typeface="+mn-ea"/>
                <a:ea typeface="+mn-ea"/>
              </a:rPr>
              <a:t>, stepwise=False, seasonal=False)</a:t>
            </a:r>
            <a:endParaRPr lang="ko-KR" altLang="en-US" sz="1200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8823" y="1927132"/>
            <a:ext cx="5117698" cy="769441"/>
          </a:xfrm>
          <a:prstGeom prst="rect">
            <a:avLst/>
          </a:prstGeom>
          <a:solidFill>
            <a:srgbClr val="FBB442"/>
          </a:solidFill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2"/>
                </a:solidFill>
                <a:latin typeface="+mn-ea"/>
              </a:rPr>
              <a:t>* </a:t>
            </a:r>
            <a:r>
              <a:rPr lang="en-US" altLang="ko-KR" sz="1100" b="1" dirty="0" err="1" smtClean="0">
                <a:solidFill>
                  <a:schemeClr val="bg2"/>
                </a:solidFill>
                <a:latin typeface="+mn-ea"/>
              </a:rPr>
              <a:t>suppress_warnings</a:t>
            </a:r>
            <a:r>
              <a:rPr lang="en-US" altLang="ko-KR" sz="1100" b="1" dirty="0" smtClean="0">
                <a:solidFill>
                  <a:schemeClr val="bg2"/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schemeClr val="bg2"/>
                </a:solidFill>
                <a:latin typeface="+mn-ea"/>
              </a:rPr>
              <a:t>: </a:t>
            </a:r>
            <a:r>
              <a:rPr lang="ko-KR" altLang="en-US" sz="1100" b="1" dirty="0" err="1">
                <a:solidFill>
                  <a:schemeClr val="bg2"/>
                </a:solidFill>
                <a:latin typeface="+mn-ea"/>
              </a:rPr>
              <a:t>경고메세지</a:t>
            </a:r>
            <a:r>
              <a:rPr lang="ko-KR" altLang="en-US" sz="1100" b="1" dirty="0">
                <a:solidFill>
                  <a:schemeClr val="bg2"/>
                </a:solidFill>
                <a:latin typeface="+mn-ea"/>
              </a:rPr>
              <a:t> 표시하지 않도록 하는 것</a:t>
            </a:r>
          </a:p>
          <a:p>
            <a:r>
              <a:rPr lang="en-US" altLang="ko-KR" sz="1100" b="1" dirty="0" smtClean="0">
                <a:solidFill>
                  <a:schemeClr val="bg2"/>
                </a:solidFill>
                <a:latin typeface="+mn-ea"/>
              </a:rPr>
              <a:t>* stepwise </a:t>
            </a:r>
            <a:r>
              <a:rPr lang="en-US" altLang="ko-KR" sz="1100" b="1" dirty="0">
                <a:solidFill>
                  <a:schemeClr val="bg2"/>
                </a:solidFill>
                <a:latin typeface="+mn-ea"/>
              </a:rPr>
              <a:t>: </a:t>
            </a:r>
            <a:r>
              <a:rPr lang="ko-KR" altLang="en-US" sz="1100" b="1" dirty="0">
                <a:solidFill>
                  <a:schemeClr val="bg2"/>
                </a:solidFill>
                <a:latin typeface="+mn-ea"/>
              </a:rPr>
              <a:t>매개변수 선택을 수행할 때 단계적으로 진행할지 여부를 결정</a:t>
            </a:r>
            <a:r>
              <a:rPr lang="en-US" altLang="ko-KR" sz="1100" b="1" dirty="0" smtClean="0">
                <a:solidFill>
                  <a:schemeClr val="bg2"/>
                </a:solidFill>
                <a:latin typeface="+mn-ea"/>
              </a:rPr>
              <a:t>,</a:t>
            </a:r>
          </a:p>
          <a:p>
            <a:r>
              <a:rPr lang="en-US" altLang="ko-KR" sz="1100" b="1" dirty="0">
                <a:solidFill>
                  <a:schemeClr val="bg2"/>
                </a:solidFill>
                <a:latin typeface="+mn-ea"/>
              </a:rPr>
              <a:t> </a:t>
            </a:r>
            <a:r>
              <a:rPr lang="en-US" altLang="ko-KR" sz="1100" b="1" dirty="0" smtClean="0">
                <a:solidFill>
                  <a:schemeClr val="bg2"/>
                </a:solidFill>
                <a:latin typeface="+mn-ea"/>
              </a:rPr>
              <a:t>                </a:t>
            </a:r>
            <a:r>
              <a:rPr lang="ko-KR" altLang="en-US" sz="1100" b="1" dirty="0" smtClean="0">
                <a:solidFill>
                  <a:schemeClr val="bg2"/>
                </a:solidFill>
                <a:latin typeface="+mn-ea"/>
              </a:rPr>
              <a:t>단계적으로 </a:t>
            </a:r>
            <a:r>
              <a:rPr lang="ko-KR" altLang="en-US" sz="1100" b="1" dirty="0">
                <a:solidFill>
                  <a:schemeClr val="bg2"/>
                </a:solidFill>
                <a:latin typeface="+mn-ea"/>
              </a:rPr>
              <a:t>선택하면 </a:t>
            </a:r>
            <a:r>
              <a:rPr lang="ko-KR" altLang="en-US" sz="1100" b="1" dirty="0" err="1">
                <a:solidFill>
                  <a:schemeClr val="bg2"/>
                </a:solidFill>
                <a:latin typeface="+mn-ea"/>
              </a:rPr>
              <a:t>계산속도</a:t>
            </a:r>
            <a:r>
              <a:rPr lang="ko-KR" altLang="en-US" sz="1100" b="1" dirty="0">
                <a:solidFill>
                  <a:schemeClr val="bg2"/>
                </a:solidFill>
                <a:latin typeface="+mn-ea"/>
              </a:rPr>
              <a:t> </a:t>
            </a:r>
            <a:r>
              <a:rPr lang="ko-KR" altLang="en-US" sz="1100" b="1" dirty="0" err="1">
                <a:solidFill>
                  <a:schemeClr val="bg2"/>
                </a:solidFill>
                <a:latin typeface="+mn-ea"/>
              </a:rPr>
              <a:t>빨라짐</a:t>
            </a:r>
            <a:endParaRPr lang="ko-KR" altLang="en-US" sz="1100" b="1" dirty="0">
              <a:solidFill>
                <a:schemeClr val="bg2"/>
              </a:solidFill>
              <a:latin typeface="+mn-ea"/>
            </a:endParaRPr>
          </a:p>
          <a:p>
            <a:r>
              <a:rPr lang="en-US" altLang="ko-KR" sz="1100" b="1" dirty="0" smtClean="0">
                <a:solidFill>
                  <a:schemeClr val="bg2"/>
                </a:solidFill>
                <a:latin typeface="+mn-ea"/>
              </a:rPr>
              <a:t>* seasonal </a:t>
            </a:r>
            <a:r>
              <a:rPr lang="en-US" altLang="ko-KR" sz="1100" b="1" dirty="0">
                <a:solidFill>
                  <a:schemeClr val="bg2"/>
                </a:solidFill>
                <a:latin typeface="+mn-ea"/>
              </a:rPr>
              <a:t>: </a:t>
            </a:r>
            <a:r>
              <a:rPr lang="ko-KR" altLang="en-US" sz="1100" b="1" dirty="0">
                <a:solidFill>
                  <a:schemeClr val="bg2"/>
                </a:solidFill>
                <a:latin typeface="+mn-ea"/>
              </a:rPr>
              <a:t>계절성을 고려하여 모델을 선택할지 여부 설정</a:t>
            </a:r>
            <a:endParaRPr lang="en-US" altLang="ko-KR" sz="1100" b="1" dirty="0">
              <a:solidFill>
                <a:schemeClr val="bg2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451;p36"/>
          <p:cNvSpPr txBox="1">
            <a:spLocks noGrp="1"/>
          </p:cNvSpPr>
          <p:nvPr>
            <p:ph type="title"/>
          </p:nvPr>
        </p:nvSpPr>
        <p:spPr>
          <a:xfrm>
            <a:off x="734514" y="346314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b="1" dirty="0" err="1" smtClean="0">
                <a:latin typeface="+mj-ea"/>
                <a:ea typeface="+mj-ea"/>
              </a:rPr>
              <a:t>시계열</a:t>
            </a:r>
            <a:r>
              <a:rPr lang="ko-KR" altLang="en-US" sz="2800" b="1" dirty="0" smtClean="0">
                <a:latin typeface="+mj-ea"/>
                <a:ea typeface="+mj-ea"/>
              </a:rPr>
              <a:t> 분석</a:t>
            </a:r>
            <a:r>
              <a:rPr lang="en-US" altLang="ko-KR" sz="2800" b="1" dirty="0" smtClean="0">
                <a:latin typeface="+mj-ea"/>
                <a:ea typeface="+mj-ea"/>
              </a:rPr>
              <a:t>(ARIMA)</a:t>
            </a:r>
            <a:endParaRPr sz="2800" b="1" dirty="0"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80484" y="1082884"/>
            <a:ext cx="6071191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err="1" smtClean="0">
                <a:solidFill>
                  <a:srgbClr val="FBB442"/>
                </a:solidFill>
                <a:latin typeface="+mn-ea"/>
                <a:ea typeface="+mn-ea"/>
              </a:rPr>
              <a:t>모델평가</a:t>
            </a:r>
            <a:endParaRPr lang="en-US" altLang="ko-KR" sz="1600" b="1" dirty="0" smtClean="0">
              <a:solidFill>
                <a:srgbClr val="FBB442"/>
              </a:solidFill>
              <a:latin typeface="+mn-ea"/>
              <a:ea typeface="+mn-ea"/>
            </a:endParaRPr>
          </a:p>
          <a:p>
            <a:endParaRPr lang="en-US" altLang="ko-KR" sz="1600" b="1" dirty="0" smtClean="0">
              <a:solidFill>
                <a:srgbClr val="FBB442"/>
              </a:solidFill>
              <a:latin typeface="+mn-ea"/>
              <a:ea typeface="+mn-ea"/>
            </a:endParaRPr>
          </a:p>
          <a:p>
            <a:r>
              <a:rPr lang="en-US" altLang="ko-KR" sz="1200" b="1" dirty="0" err="1" smtClean="0">
                <a:solidFill>
                  <a:schemeClr val="bg2"/>
                </a:solidFill>
                <a:latin typeface="+mn-ea"/>
                <a:ea typeface="+mn-ea"/>
              </a:rPr>
              <a:t>fitted_values</a:t>
            </a:r>
            <a:r>
              <a:rPr lang="en-US" altLang="ko-KR" sz="1200" b="1" dirty="0" smtClean="0">
                <a:solidFill>
                  <a:schemeClr val="bg2"/>
                </a:solidFill>
                <a:latin typeface="+mn-ea"/>
                <a:ea typeface="+mn-ea"/>
              </a:rPr>
              <a:t> </a:t>
            </a:r>
            <a:r>
              <a:rPr lang="en-US" altLang="ko-KR" sz="1200" b="1" dirty="0">
                <a:solidFill>
                  <a:schemeClr val="bg2"/>
                </a:solidFill>
                <a:latin typeface="+mn-ea"/>
                <a:ea typeface="+mn-ea"/>
              </a:rPr>
              <a:t>= </a:t>
            </a:r>
            <a:r>
              <a:rPr lang="en-US" altLang="ko-KR" sz="1200" b="1" dirty="0" err="1">
                <a:solidFill>
                  <a:schemeClr val="bg2"/>
                </a:solidFill>
                <a:latin typeface="+mn-ea"/>
                <a:ea typeface="+mn-ea"/>
              </a:rPr>
              <a:t>model_arima_fit.fittedvalues</a:t>
            </a:r>
            <a:endParaRPr lang="en-US" altLang="ko-KR" sz="1200" b="1" dirty="0">
              <a:solidFill>
                <a:schemeClr val="bg2"/>
              </a:solidFill>
              <a:latin typeface="+mn-ea"/>
              <a:ea typeface="+mn-ea"/>
            </a:endParaRPr>
          </a:p>
          <a:p>
            <a:r>
              <a:rPr lang="en-US" altLang="ko-KR" sz="1200" b="1" dirty="0">
                <a:solidFill>
                  <a:schemeClr val="bg2"/>
                </a:solidFill>
                <a:latin typeface="+mn-ea"/>
                <a:ea typeface="+mn-ea"/>
              </a:rPr>
              <a:t>k = 13920</a:t>
            </a:r>
          </a:p>
          <a:p>
            <a:r>
              <a:rPr lang="en-US" altLang="ko-KR" sz="1200" b="1" dirty="0">
                <a:solidFill>
                  <a:schemeClr val="bg2"/>
                </a:solidFill>
                <a:latin typeface="+mn-ea"/>
                <a:ea typeface="+mn-ea"/>
              </a:rPr>
              <a:t>forecast = </a:t>
            </a:r>
            <a:r>
              <a:rPr lang="en-US" altLang="ko-KR" sz="1200" b="1" dirty="0" err="1">
                <a:solidFill>
                  <a:schemeClr val="bg2"/>
                </a:solidFill>
                <a:latin typeface="+mn-ea"/>
                <a:ea typeface="+mn-ea"/>
              </a:rPr>
              <a:t>model_arima_fit.get_forecast</a:t>
            </a:r>
            <a:r>
              <a:rPr lang="en-US" altLang="ko-KR" sz="1200" b="1" dirty="0">
                <a:solidFill>
                  <a:schemeClr val="bg2"/>
                </a:solidFill>
                <a:latin typeface="+mn-ea"/>
                <a:ea typeface="+mn-ea"/>
              </a:rPr>
              <a:t>(k)</a:t>
            </a:r>
          </a:p>
          <a:p>
            <a:r>
              <a:rPr lang="en-US" altLang="ko-KR" sz="1200" b="1" dirty="0" err="1">
                <a:solidFill>
                  <a:schemeClr val="bg2"/>
                </a:solidFill>
                <a:latin typeface="+mn-ea"/>
                <a:ea typeface="+mn-ea"/>
              </a:rPr>
              <a:t>predicted_values</a:t>
            </a:r>
            <a:r>
              <a:rPr lang="en-US" altLang="ko-KR" sz="1200" b="1" dirty="0">
                <a:solidFill>
                  <a:schemeClr val="bg2"/>
                </a:solidFill>
                <a:latin typeface="+mn-ea"/>
                <a:ea typeface="+mn-ea"/>
              </a:rPr>
              <a:t> = </a:t>
            </a:r>
            <a:r>
              <a:rPr lang="en-US" altLang="ko-KR" sz="1200" b="1" dirty="0" err="1">
                <a:solidFill>
                  <a:schemeClr val="bg2"/>
                </a:solidFill>
                <a:latin typeface="+mn-ea"/>
                <a:ea typeface="+mn-ea"/>
              </a:rPr>
              <a:t>forecast.predicted_mean</a:t>
            </a:r>
            <a:endParaRPr lang="en-US" altLang="ko-KR" sz="1200" b="1" dirty="0">
              <a:solidFill>
                <a:schemeClr val="bg2"/>
              </a:solidFill>
              <a:latin typeface="+mn-ea"/>
              <a:ea typeface="+mn-ea"/>
            </a:endParaRPr>
          </a:p>
          <a:p>
            <a:endParaRPr lang="en-US" altLang="ko-KR" sz="1200" b="1" dirty="0">
              <a:solidFill>
                <a:schemeClr val="bg2"/>
              </a:solidFill>
              <a:latin typeface="+mn-ea"/>
              <a:ea typeface="+mn-ea"/>
            </a:endParaRPr>
          </a:p>
          <a:p>
            <a:r>
              <a:rPr lang="en-US" altLang="ko-KR" sz="1200" b="1" dirty="0" err="1">
                <a:solidFill>
                  <a:schemeClr val="bg2"/>
                </a:solidFill>
                <a:latin typeface="+mn-ea"/>
                <a:ea typeface="+mn-ea"/>
              </a:rPr>
              <a:t>pred_x</a:t>
            </a:r>
            <a:r>
              <a:rPr lang="en-US" altLang="ko-KR" sz="1200" b="1" dirty="0">
                <a:solidFill>
                  <a:schemeClr val="bg2"/>
                </a:solidFill>
                <a:latin typeface="+mn-ea"/>
                <a:ea typeface="+mn-ea"/>
              </a:rPr>
              <a:t> = range(</a:t>
            </a:r>
            <a:r>
              <a:rPr lang="en-US" altLang="ko-KR" sz="1200" b="1" dirty="0" err="1">
                <a:solidFill>
                  <a:schemeClr val="bg2"/>
                </a:solidFill>
                <a:latin typeface="+mn-ea"/>
                <a:ea typeface="+mn-ea"/>
              </a:rPr>
              <a:t>len</a:t>
            </a:r>
            <a:r>
              <a:rPr lang="en-US" altLang="ko-KR" sz="1200" b="1" dirty="0">
                <a:solidFill>
                  <a:schemeClr val="bg2"/>
                </a:solidFill>
                <a:latin typeface="+mn-ea"/>
                <a:ea typeface="+mn-ea"/>
              </a:rPr>
              <a:t>(a)+1, </a:t>
            </a:r>
            <a:r>
              <a:rPr lang="en-US" altLang="ko-KR" sz="1200" b="1" dirty="0" err="1">
                <a:solidFill>
                  <a:schemeClr val="bg2"/>
                </a:solidFill>
                <a:latin typeface="+mn-ea"/>
                <a:ea typeface="+mn-ea"/>
              </a:rPr>
              <a:t>len</a:t>
            </a:r>
            <a:r>
              <a:rPr lang="en-US" altLang="ko-KR" sz="1200" b="1" dirty="0">
                <a:solidFill>
                  <a:schemeClr val="bg2"/>
                </a:solidFill>
                <a:latin typeface="+mn-ea"/>
                <a:ea typeface="+mn-ea"/>
              </a:rPr>
              <a:t>(a)+k+1) </a:t>
            </a:r>
          </a:p>
          <a:p>
            <a:endParaRPr lang="en-US" altLang="ko-KR" sz="1200" b="1" dirty="0">
              <a:solidFill>
                <a:schemeClr val="bg2"/>
              </a:solidFill>
              <a:latin typeface="+mn-ea"/>
              <a:ea typeface="+mn-ea"/>
            </a:endParaRPr>
          </a:p>
          <a:p>
            <a:r>
              <a:rPr lang="en-US" altLang="ko-KR" sz="1200" b="1" dirty="0" err="1">
                <a:solidFill>
                  <a:schemeClr val="bg2"/>
                </a:solidFill>
                <a:latin typeface="+mn-ea"/>
                <a:ea typeface="+mn-ea"/>
              </a:rPr>
              <a:t>plt.plot</a:t>
            </a:r>
            <a:r>
              <a:rPr lang="en-US" altLang="ko-KR" sz="1200" b="1" dirty="0">
                <a:solidFill>
                  <a:schemeClr val="bg2"/>
                </a:solidFill>
                <a:latin typeface="+mn-ea"/>
                <a:ea typeface="+mn-ea"/>
              </a:rPr>
              <a:t>(range(</a:t>
            </a:r>
            <a:r>
              <a:rPr lang="en-US" altLang="ko-KR" sz="1200" b="1" dirty="0" err="1">
                <a:solidFill>
                  <a:schemeClr val="bg2"/>
                </a:solidFill>
                <a:latin typeface="+mn-ea"/>
                <a:ea typeface="+mn-ea"/>
              </a:rPr>
              <a:t>len</a:t>
            </a:r>
            <a:r>
              <a:rPr lang="en-US" altLang="ko-KR" sz="1200" b="1" dirty="0">
                <a:solidFill>
                  <a:schemeClr val="bg2"/>
                </a:solidFill>
                <a:latin typeface="+mn-ea"/>
                <a:ea typeface="+mn-ea"/>
              </a:rPr>
              <a:t>(a)), </a:t>
            </a:r>
            <a:r>
              <a:rPr lang="en-US" altLang="ko-KR" sz="1200" b="1" dirty="0" err="1">
                <a:solidFill>
                  <a:schemeClr val="bg2"/>
                </a:solidFill>
                <a:latin typeface="+mn-ea"/>
                <a:ea typeface="+mn-ea"/>
              </a:rPr>
              <a:t>a,color</a:t>
            </a:r>
            <a:r>
              <a:rPr lang="en-US" altLang="ko-KR" sz="1200" b="1" dirty="0">
                <a:solidFill>
                  <a:schemeClr val="bg2"/>
                </a:solidFill>
                <a:latin typeface="+mn-ea"/>
                <a:ea typeface="+mn-ea"/>
              </a:rPr>
              <a:t>='red', label = 'data', alpha=0.5)</a:t>
            </a:r>
          </a:p>
          <a:p>
            <a:r>
              <a:rPr lang="en-US" altLang="ko-KR" sz="1200" b="1" dirty="0" err="1">
                <a:solidFill>
                  <a:schemeClr val="bg2"/>
                </a:solidFill>
                <a:latin typeface="+mn-ea"/>
                <a:ea typeface="+mn-ea"/>
              </a:rPr>
              <a:t>plt.plot</a:t>
            </a:r>
            <a:r>
              <a:rPr lang="en-US" altLang="ko-KR" sz="1200" b="1" dirty="0">
                <a:solidFill>
                  <a:schemeClr val="bg2"/>
                </a:solidFill>
                <a:latin typeface="+mn-ea"/>
                <a:ea typeface="+mn-ea"/>
              </a:rPr>
              <a:t>(range(</a:t>
            </a:r>
            <a:r>
              <a:rPr lang="en-US" altLang="ko-KR" sz="1200" b="1" dirty="0" err="1">
                <a:solidFill>
                  <a:schemeClr val="bg2"/>
                </a:solidFill>
                <a:latin typeface="+mn-ea"/>
                <a:ea typeface="+mn-ea"/>
              </a:rPr>
              <a:t>len</a:t>
            </a:r>
            <a:r>
              <a:rPr lang="en-US" altLang="ko-KR" sz="1200" b="1" dirty="0">
                <a:solidFill>
                  <a:schemeClr val="bg2"/>
                </a:solidFill>
                <a:latin typeface="+mn-ea"/>
                <a:ea typeface="+mn-ea"/>
              </a:rPr>
              <a:t>(a)), </a:t>
            </a:r>
            <a:r>
              <a:rPr lang="en-US" altLang="ko-KR" sz="1200" b="1" dirty="0" err="1">
                <a:solidFill>
                  <a:schemeClr val="bg2"/>
                </a:solidFill>
                <a:latin typeface="+mn-ea"/>
                <a:ea typeface="+mn-ea"/>
              </a:rPr>
              <a:t>fitted_values</a:t>
            </a:r>
            <a:r>
              <a:rPr lang="en-US" altLang="ko-KR" sz="1200" b="1" dirty="0">
                <a:solidFill>
                  <a:schemeClr val="bg2"/>
                </a:solidFill>
                <a:latin typeface="+mn-ea"/>
                <a:ea typeface="+mn-ea"/>
              </a:rPr>
              <a:t>, label='</a:t>
            </a:r>
            <a:r>
              <a:rPr lang="en-US" altLang="ko-KR" sz="1200" b="1" dirty="0" err="1">
                <a:solidFill>
                  <a:schemeClr val="bg2"/>
                </a:solidFill>
                <a:latin typeface="+mn-ea"/>
                <a:ea typeface="+mn-ea"/>
              </a:rPr>
              <a:t>fitted',color</a:t>
            </a:r>
            <a:r>
              <a:rPr lang="en-US" altLang="ko-KR" sz="1200" b="1" dirty="0">
                <a:solidFill>
                  <a:schemeClr val="bg2"/>
                </a:solidFill>
                <a:latin typeface="+mn-ea"/>
                <a:ea typeface="+mn-ea"/>
              </a:rPr>
              <a:t>='blue', alpha=0.5)</a:t>
            </a:r>
          </a:p>
          <a:p>
            <a:r>
              <a:rPr lang="en-US" altLang="ko-KR" sz="1200" b="1" dirty="0" err="1">
                <a:solidFill>
                  <a:schemeClr val="bg2"/>
                </a:solidFill>
                <a:latin typeface="+mn-ea"/>
                <a:ea typeface="+mn-ea"/>
              </a:rPr>
              <a:t>plt.plot</a:t>
            </a:r>
            <a:r>
              <a:rPr lang="en-US" altLang="ko-KR" sz="1200" b="1" dirty="0">
                <a:solidFill>
                  <a:schemeClr val="bg2"/>
                </a:solidFill>
                <a:latin typeface="+mn-ea"/>
                <a:ea typeface="+mn-ea"/>
              </a:rPr>
              <a:t>(</a:t>
            </a:r>
            <a:r>
              <a:rPr lang="en-US" altLang="ko-KR" sz="1200" b="1" dirty="0" err="1">
                <a:solidFill>
                  <a:schemeClr val="bg2"/>
                </a:solidFill>
                <a:latin typeface="+mn-ea"/>
                <a:ea typeface="+mn-ea"/>
              </a:rPr>
              <a:t>pred_x,predicted_values,color</a:t>
            </a:r>
            <a:r>
              <a:rPr lang="en-US" altLang="ko-KR" sz="1200" b="1" dirty="0">
                <a:solidFill>
                  <a:schemeClr val="bg2"/>
                </a:solidFill>
                <a:latin typeface="+mn-ea"/>
                <a:ea typeface="+mn-ea"/>
              </a:rPr>
              <a:t>='</a:t>
            </a:r>
            <a:r>
              <a:rPr lang="en-US" altLang="ko-KR" sz="1200" b="1" dirty="0" err="1">
                <a:solidFill>
                  <a:schemeClr val="bg2"/>
                </a:solidFill>
                <a:latin typeface="+mn-ea"/>
                <a:ea typeface="+mn-ea"/>
              </a:rPr>
              <a:t>orange',label</a:t>
            </a:r>
            <a:r>
              <a:rPr lang="en-US" altLang="ko-KR" sz="1200" b="1" dirty="0">
                <a:solidFill>
                  <a:schemeClr val="bg2"/>
                </a:solidFill>
                <a:latin typeface="+mn-ea"/>
                <a:ea typeface="+mn-ea"/>
              </a:rPr>
              <a:t>='prediction')</a:t>
            </a:r>
          </a:p>
          <a:p>
            <a:endParaRPr lang="en-US" altLang="ko-KR" sz="1200" b="1" dirty="0">
              <a:solidFill>
                <a:schemeClr val="bg2"/>
              </a:solidFill>
              <a:latin typeface="+mn-ea"/>
              <a:ea typeface="+mn-ea"/>
            </a:endParaRPr>
          </a:p>
          <a:p>
            <a:r>
              <a:rPr lang="en-US" altLang="ko-KR" sz="1200" b="1" dirty="0" err="1">
                <a:solidFill>
                  <a:schemeClr val="bg2"/>
                </a:solidFill>
                <a:latin typeface="+mn-ea"/>
                <a:ea typeface="+mn-ea"/>
              </a:rPr>
              <a:t>plt.xlabel</a:t>
            </a:r>
            <a:r>
              <a:rPr lang="en-US" altLang="ko-KR" sz="1200" b="1" dirty="0">
                <a:solidFill>
                  <a:schemeClr val="bg2"/>
                </a:solidFill>
                <a:latin typeface="+mn-ea"/>
                <a:ea typeface="+mn-ea"/>
              </a:rPr>
              <a:t>("</a:t>
            </a:r>
            <a:r>
              <a:rPr lang="en-US" altLang="ko-KR" sz="1200" b="1" dirty="0" err="1">
                <a:solidFill>
                  <a:schemeClr val="bg2"/>
                </a:solidFill>
                <a:latin typeface="+mn-ea"/>
                <a:ea typeface="+mn-ea"/>
              </a:rPr>
              <a:t>datecount</a:t>
            </a:r>
            <a:r>
              <a:rPr lang="en-US" altLang="ko-KR" sz="1200" b="1" dirty="0">
                <a:solidFill>
                  <a:schemeClr val="bg2"/>
                </a:solidFill>
                <a:latin typeface="+mn-ea"/>
                <a:ea typeface="+mn-ea"/>
              </a:rPr>
              <a:t>")</a:t>
            </a:r>
          </a:p>
          <a:p>
            <a:r>
              <a:rPr lang="en-US" altLang="ko-KR" sz="1200" b="1" dirty="0" err="1">
                <a:solidFill>
                  <a:schemeClr val="bg2"/>
                </a:solidFill>
                <a:latin typeface="+mn-ea"/>
                <a:ea typeface="+mn-ea"/>
              </a:rPr>
              <a:t>plt.ylabel</a:t>
            </a:r>
            <a:r>
              <a:rPr lang="en-US" altLang="ko-KR" sz="1200" b="1" dirty="0">
                <a:solidFill>
                  <a:schemeClr val="bg2"/>
                </a:solidFill>
                <a:latin typeface="+mn-ea"/>
                <a:ea typeface="+mn-ea"/>
              </a:rPr>
              <a:t>("value")</a:t>
            </a:r>
          </a:p>
          <a:p>
            <a:r>
              <a:rPr lang="en-US" altLang="ko-KR" sz="1200" b="1" dirty="0" err="1">
                <a:solidFill>
                  <a:schemeClr val="bg2"/>
                </a:solidFill>
                <a:latin typeface="+mn-ea"/>
                <a:ea typeface="+mn-ea"/>
              </a:rPr>
              <a:t>plt.legend</a:t>
            </a:r>
            <a:r>
              <a:rPr lang="en-US" altLang="ko-KR" sz="1200" b="1" dirty="0">
                <a:solidFill>
                  <a:schemeClr val="bg2"/>
                </a:solidFill>
                <a:latin typeface="+mn-ea"/>
                <a:ea typeface="+mn-ea"/>
              </a:rPr>
              <a:t>()</a:t>
            </a:r>
          </a:p>
          <a:p>
            <a:r>
              <a:rPr lang="en-US" altLang="ko-KR" sz="1200" b="1" dirty="0" err="1">
                <a:solidFill>
                  <a:schemeClr val="bg2"/>
                </a:solidFill>
                <a:latin typeface="+mn-ea"/>
                <a:ea typeface="+mn-ea"/>
              </a:rPr>
              <a:t>plt.show</a:t>
            </a:r>
            <a:r>
              <a:rPr lang="en-US" altLang="ko-KR" sz="1200" b="1" dirty="0">
                <a:solidFill>
                  <a:schemeClr val="bg2"/>
                </a:solidFill>
                <a:latin typeface="+mn-ea"/>
                <a:ea typeface="+mn-ea"/>
              </a:rPr>
              <a:t>()</a:t>
            </a:r>
            <a:endParaRPr lang="ko-KR" altLang="en-US" sz="1200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5"/>
          <p:cNvSpPr/>
          <p:nvPr/>
        </p:nvSpPr>
        <p:spPr>
          <a:xfrm flipH="1">
            <a:off x="4621005" y="381050"/>
            <a:ext cx="3434520" cy="723669"/>
          </a:xfrm>
          <a:custGeom>
            <a:avLst/>
            <a:gdLst/>
            <a:ahLst/>
            <a:cxnLst/>
            <a:rect l="l" t="t" r="r" b="b"/>
            <a:pathLst>
              <a:path w="25064" h="5281" extrusionOk="0">
                <a:moveTo>
                  <a:pt x="9628" y="1"/>
                </a:moveTo>
                <a:cubicBezTo>
                  <a:pt x="8350" y="1"/>
                  <a:pt x="7652" y="1605"/>
                  <a:pt x="7652" y="1605"/>
                </a:cubicBezTo>
                <a:cubicBezTo>
                  <a:pt x="7652" y="1605"/>
                  <a:pt x="7311" y="1130"/>
                  <a:pt x="6769" y="1130"/>
                </a:cubicBezTo>
                <a:cubicBezTo>
                  <a:pt x="6692" y="1130"/>
                  <a:pt x="6611" y="1140"/>
                  <a:pt x="6527" y="1161"/>
                </a:cubicBezTo>
                <a:cubicBezTo>
                  <a:pt x="5858" y="1317"/>
                  <a:pt x="6121" y="2542"/>
                  <a:pt x="6776" y="2631"/>
                </a:cubicBezTo>
                <a:lnTo>
                  <a:pt x="6776" y="2631"/>
                </a:lnTo>
                <a:cubicBezTo>
                  <a:pt x="6753" y="2629"/>
                  <a:pt x="6720" y="2627"/>
                  <a:pt x="6681" y="2627"/>
                </a:cubicBezTo>
                <a:cubicBezTo>
                  <a:pt x="6434" y="2627"/>
                  <a:pt x="5936" y="2700"/>
                  <a:pt x="6020" y="3300"/>
                </a:cubicBezTo>
                <a:cubicBezTo>
                  <a:pt x="6020" y="3300"/>
                  <a:pt x="5275" y="2921"/>
                  <a:pt x="4725" y="2921"/>
                </a:cubicBezTo>
                <a:cubicBezTo>
                  <a:pt x="4405" y="2921"/>
                  <a:pt x="4151" y="3050"/>
                  <a:pt x="4151" y="3458"/>
                </a:cubicBezTo>
                <a:cubicBezTo>
                  <a:pt x="4151" y="5106"/>
                  <a:pt x="1553" y="4647"/>
                  <a:pt x="539" y="4963"/>
                </a:cubicBezTo>
                <a:cubicBezTo>
                  <a:pt x="0" y="5106"/>
                  <a:pt x="444" y="5264"/>
                  <a:pt x="444" y="5264"/>
                </a:cubicBezTo>
                <a:lnTo>
                  <a:pt x="4547" y="5280"/>
                </a:lnTo>
                <a:lnTo>
                  <a:pt x="25063" y="5280"/>
                </a:lnTo>
                <a:cubicBezTo>
                  <a:pt x="25063" y="5280"/>
                  <a:pt x="24628" y="4242"/>
                  <a:pt x="23696" y="4242"/>
                </a:cubicBezTo>
                <a:cubicBezTo>
                  <a:pt x="23560" y="4242"/>
                  <a:pt x="23414" y="4264"/>
                  <a:pt x="23257" y="4314"/>
                </a:cubicBezTo>
                <a:cubicBezTo>
                  <a:pt x="23167" y="4343"/>
                  <a:pt x="23096" y="4356"/>
                  <a:pt x="23040" y="4356"/>
                </a:cubicBezTo>
                <a:cubicBezTo>
                  <a:pt x="22321" y="4356"/>
                  <a:pt x="24071" y="2175"/>
                  <a:pt x="21514" y="2175"/>
                </a:cubicBezTo>
                <a:cubicBezTo>
                  <a:pt x="20485" y="2175"/>
                  <a:pt x="20104" y="2682"/>
                  <a:pt x="20057" y="3300"/>
                </a:cubicBezTo>
                <a:cubicBezTo>
                  <a:pt x="20057" y="3300"/>
                  <a:pt x="20021" y="3292"/>
                  <a:pt x="19966" y="3292"/>
                </a:cubicBezTo>
                <a:cubicBezTo>
                  <a:pt x="19782" y="3292"/>
                  <a:pt x="19387" y="3386"/>
                  <a:pt x="19423" y="4203"/>
                </a:cubicBezTo>
                <a:cubicBezTo>
                  <a:pt x="19423" y="4203"/>
                  <a:pt x="18856" y="3636"/>
                  <a:pt x="18373" y="3636"/>
                </a:cubicBezTo>
                <a:cubicBezTo>
                  <a:pt x="18268" y="3636"/>
                  <a:pt x="18167" y="3663"/>
                  <a:pt x="18077" y="3728"/>
                </a:cubicBezTo>
                <a:cubicBezTo>
                  <a:pt x="17600" y="4070"/>
                  <a:pt x="17124" y="4943"/>
                  <a:pt x="16228" y="4943"/>
                </a:cubicBezTo>
                <a:cubicBezTo>
                  <a:pt x="16170" y="4943"/>
                  <a:pt x="16110" y="4939"/>
                  <a:pt x="16049" y="4932"/>
                </a:cubicBezTo>
                <a:cubicBezTo>
                  <a:pt x="15194" y="4838"/>
                  <a:pt x="14779" y="3867"/>
                  <a:pt x="14404" y="3867"/>
                </a:cubicBezTo>
                <a:cubicBezTo>
                  <a:pt x="14334" y="3867"/>
                  <a:pt x="14265" y="3901"/>
                  <a:pt x="14195" y="3981"/>
                </a:cubicBezTo>
                <a:cubicBezTo>
                  <a:pt x="14195" y="3981"/>
                  <a:pt x="13851" y="3680"/>
                  <a:pt x="13535" y="3680"/>
                </a:cubicBezTo>
                <a:cubicBezTo>
                  <a:pt x="13468" y="3680"/>
                  <a:pt x="13401" y="3694"/>
                  <a:pt x="13340" y="3728"/>
                </a:cubicBezTo>
                <a:cubicBezTo>
                  <a:pt x="13323" y="3738"/>
                  <a:pt x="13308" y="3743"/>
                  <a:pt x="13295" y="3743"/>
                </a:cubicBezTo>
                <a:cubicBezTo>
                  <a:pt x="13065" y="3743"/>
                  <a:pt x="13429" y="2166"/>
                  <a:pt x="12614" y="2166"/>
                </a:cubicBezTo>
                <a:cubicBezTo>
                  <a:pt x="12578" y="2166"/>
                  <a:pt x="12540" y="2169"/>
                  <a:pt x="12500" y="2175"/>
                </a:cubicBezTo>
                <a:cubicBezTo>
                  <a:pt x="11486" y="2349"/>
                  <a:pt x="11534" y="3411"/>
                  <a:pt x="11534" y="3411"/>
                </a:cubicBezTo>
                <a:cubicBezTo>
                  <a:pt x="11534" y="3411"/>
                  <a:pt x="11486" y="2460"/>
                  <a:pt x="11201" y="2397"/>
                </a:cubicBezTo>
                <a:cubicBezTo>
                  <a:pt x="10916" y="2349"/>
                  <a:pt x="11819" y="654"/>
                  <a:pt x="10187" y="100"/>
                </a:cubicBezTo>
                <a:cubicBezTo>
                  <a:pt x="9990" y="31"/>
                  <a:pt x="9803" y="1"/>
                  <a:pt x="962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451;p36"/>
          <p:cNvSpPr txBox="1">
            <a:spLocks/>
          </p:cNvSpPr>
          <p:nvPr/>
        </p:nvSpPr>
        <p:spPr>
          <a:xfrm>
            <a:off x="734514" y="346314"/>
            <a:ext cx="77040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ork Sans ExtraBold"/>
              <a:buNone/>
              <a:defRPr sz="33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ExtraBold"/>
              <a:buNone/>
              <a:defRPr sz="30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ExtraBold"/>
              <a:buNone/>
              <a:defRPr sz="30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ExtraBold"/>
              <a:buNone/>
              <a:defRPr sz="30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ExtraBold"/>
              <a:buNone/>
              <a:defRPr sz="30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ExtraBold"/>
              <a:buNone/>
              <a:defRPr sz="30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ExtraBold"/>
              <a:buNone/>
              <a:defRPr sz="30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ExtraBold"/>
              <a:buNone/>
              <a:defRPr sz="30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ExtraBold"/>
              <a:buNone/>
              <a:defRPr sz="30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9pPr>
          </a:lstStyle>
          <a:p>
            <a:pPr algn="ctr"/>
            <a:r>
              <a:rPr lang="ko-KR" altLang="en-US" sz="2800" b="1" smtClean="0">
                <a:latin typeface="+mj-ea"/>
                <a:ea typeface="+mj-ea"/>
              </a:rPr>
              <a:t>시계열 분석</a:t>
            </a:r>
            <a:r>
              <a:rPr lang="en-US" altLang="ko-KR" sz="2800" b="1" smtClean="0">
                <a:latin typeface="+mj-ea"/>
                <a:ea typeface="+mj-ea"/>
              </a:rPr>
              <a:t>(ARIMA)</a:t>
            </a:r>
            <a:endParaRPr lang="en-US" sz="2800" b="1" dirty="0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95777" y="1813700"/>
            <a:ext cx="37213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bg2"/>
                </a:solidFill>
                <a:latin typeface="+mn-ea"/>
                <a:ea typeface="+mn-ea"/>
              </a:rPr>
              <a:t>데이터가 </a:t>
            </a:r>
            <a:r>
              <a:rPr lang="ko-KR" altLang="en-US" b="1" dirty="0">
                <a:solidFill>
                  <a:schemeClr val="bg2"/>
                </a:solidFill>
                <a:latin typeface="+mn-ea"/>
                <a:ea typeface="+mn-ea"/>
              </a:rPr>
              <a:t>있는 기간에 대한 시계열데이터 예측은 </a:t>
            </a:r>
            <a:r>
              <a:rPr lang="ko-KR" altLang="en-US" b="1" dirty="0" smtClean="0">
                <a:solidFill>
                  <a:schemeClr val="bg2"/>
                </a:solidFill>
                <a:latin typeface="+mn-ea"/>
                <a:ea typeface="+mn-ea"/>
              </a:rPr>
              <a:t>어느정도 함</a:t>
            </a:r>
            <a:endParaRPr lang="en-US" altLang="ko-KR" b="1" dirty="0">
              <a:solidFill>
                <a:schemeClr val="bg2"/>
              </a:solidFill>
              <a:latin typeface="+mn-ea"/>
              <a:ea typeface="+mn-ea"/>
            </a:endParaRP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bg2"/>
              </a:solidFill>
              <a:latin typeface="+mn-ea"/>
              <a:ea typeface="+mn-ea"/>
            </a:endParaRP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bg2"/>
                </a:solidFill>
                <a:latin typeface="+mn-ea"/>
                <a:ea typeface="+mn-ea"/>
              </a:rPr>
              <a:t>데이터가 </a:t>
            </a:r>
            <a:r>
              <a:rPr lang="ko-KR" altLang="en-US" b="1" dirty="0">
                <a:solidFill>
                  <a:schemeClr val="bg2"/>
                </a:solidFill>
                <a:latin typeface="+mn-ea"/>
                <a:ea typeface="+mn-ea"/>
              </a:rPr>
              <a:t>없는 곳의 예측은 너무 낮은 </a:t>
            </a:r>
            <a:r>
              <a:rPr lang="ko-KR" altLang="en-US" b="1" dirty="0" err="1">
                <a:solidFill>
                  <a:schemeClr val="bg2"/>
                </a:solidFill>
                <a:latin typeface="+mn-ea"/>
                <a:ea typeface="+mn-ea"/>
              </a:rPr>
              <a:t>예측률을</a:t>
            </a:r>
            <a:r>
              <a:rPr lang="ko-KR" altLang="en-US" b="1" dirty="0">
                <a:solidFill>
                  <a:schemeClr val="bg2"/>
                </a:solidFill>
                <a:latin typeface="+mn-ea"/>
                <a:ea typeface="+mn-ea"/>
              </a:rPr>
              <a:t> </a:t>
            </a:r>
            <a:r>
              <a:rPr lang="ko-KR" altLang="en-US" b="1" dirty="0" smtClean="0">
                <a:solidFill>
                  <a:schemeClr val="bg2"/>
                </a:solidFill>
                <a:latin typeface="+mn-ea"/>
                <a:ea typeface="+mn-ea"/>
              </a:rPr>
              <a:t>보여</a:t>
            </a:r>
            <a:r>
              <a:rPr lang="en-US" altLang="ko-KR" b="1" dirty="0">
                <a:solidFill>
                  <a:schemeClr val="bg2"/>
                </a:solidFill>
                <a:latin typeface="+mn-ea"/>
                <a:ea typeface="+mn-ea"/>
              </a:rPr>
              <a:t> </a:t>
            </a:r>
            <a:r>
              <a:rPr lang="ko-KR" altLang="en-US" b="1" dirty="0" err="1" smtClean="0">
                <a:solidFill>
                  <a:schemeClr val="bg2"/>
                </a:solidFill>
                <a:latin typeface="+mn-ea"/>
                <a:ea typeface="+mn-ea"/>
              </a:rPr>
              <a:t>시계열</a:t>
            </a:r>
            <a:r>
              <a:rPr lang="ko-KR" altLang="en-US" b="1" dirty="0" smtClean="0">
                <a:solidFill>
                  <a:schemeClr val="bg2"/>
                </a:solidFill>
                <a:latin typeface="+mn-ea"/>
                <a:ea typeface="+mn-ea"/>
              </a:rPr>
              <a:t> </a:t>
            </a:r>
            <a:r>
              <a:rPr lang="ko-KR" altLang="en-US" b="1" dirty="0">
                <a:solidFill>
                  <a:schemeClr val="bg2"/>
                </a:solidFill>
                <a:latin typeface="+mn-ea"/>
                <a:ea typeface="+mn-ea"/>
              </a:rPr>
              <a:t>데이터 분석 </a:t>
            </a:r>
            <a:r>
              <a:rPr lang="ko-KR" altLang="en-US" b="1" dirty="0" smtClean="0">
                <a:solidFill>
                  <a:schemeClr val="bg2"/>
                </a:solidFill>
                <a:latin typeface="+mn-ea"/>
                <a:ea typeface="+mn-ea"/>
              </a:rPr>
              <a:t>실패</a:t>
            </a:r>
            <a:endParaRPr lang="en-US" altLang="ko-KR" b="1" dirty="0" smtClean="0">
              <a:solidFill>
                <a:schemeClr val="bg2"/>
              </a:solidFill>
              <a:latin typeface="+mn-ea"/>
              <a:ea typeface="+mn-ea"/>
            </a:endParaRPr>
          </a:p>
          <a:p>
            <a:endParaRPr lang="en-US" altLang="ko-KR" b="1" dirty="0">
              <a:solidFill>
                <a:schemeClr val="bg2"/>
              </a:solidFill>
              <a:latin typeface="+mn-ea"/>
              <a:ea typeface="+mn-ea"/>
            </a:endParaRPr>
          </a:p>
          <a:p>
            <a:r>
              <a:rPr lang="en-US" altLang="ko-KR" b="1" dirty="0" smtClean="0">
                <a:solidFill>
                  <a:schemeClr val="bg2"/>
                </a:solidFill>
                <a:latin typeface="+mn-ea"/>
                <a:ea typeface="+mn-ea"/>
              </a:rPr>
              <a:t>&gt; </a:t>
            </a:r>
            <a:r>
              <a:rPr lang="ko-KR" altLang="en-US" b="1" dirty="0" smtClean="0">
                <a:solidFill>
                  <a:schemeClr val="bg2"/>
                </a:solidFill>
                <a:latin typeface="+mn-ea"/>
                <a:ea typeface="+mn-ea"/>
              </a:rPr>
              <a:t>미래의 </a:t>
            </a:r>
            <a:r>
              <a:rPr lang="ko-KR" altLang="en-US" b="1" dirty="0">
                <a:solidFill>
                  <a:schemeClr val="bg2"/>
                </a:solidFill>
                <a:latin typeface="+mn-ea"/>
                <a:ea typeface="+mn-ea"/>
              </a:rPr>
              <a:t>데이터의 경우 발전량 </a:t>
            </a:r>
            <a:r>
              <a:rPr lang="ko-KR" altLang="en-US" b="1" dirty="0" smtClean="0">
                <a:solidFill>
                  <a:schemeClr val="bg2"/>
                </a:solidFill>
                <a:latin typeface="+mn-ea"/>
                <a:ea typeface="+mn-ea"/>
              </a:rPr>
              <a:t>예측 </a:t>
            </a:r>
            <a:r>
              <a:rPr lang="ko-KR" altLang="en-US" b="1" dirty="0">
                <a:solidFill>
                  <a:schemeClr val="bg2"/>
                </a:solidFill>
                <a:latin typeface="+mn-ea"/>
                <a:ea typeface="+mn-ea"/>
              </a:rPr>
              <a:t>모델의 예측을 보여주기 위해 전전년도 데이터를 </a:t>
            </a:r>
            <a:r>
              <a:rPr lang="ko-KR" altLang="en-US" b="1" dirty="0" smtClean="0">
                <a:solidFill>
                  <a:schemeClr val="bg2"/>
                </a:solidFill>
                <a:latin typeface="+mn-ea"/>
                <a:ea typeface="+mn-ea"/>
              </a:rPr>
              <a:t>집어넣어서 보여줌</a:t>
            </a:r>
            <a:endParaRPr lang="ko-KR" altLang="en-US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745" y="863750"/>
            <a:ext cx="4785843" cy="394925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289212" y="1243766"/>
            <a:ext cx="2098105" cy="430887"/>
          </a:xfrm>
          <a:prstGeom prst="rect">
            <a:avLst/>
          </a:prstGeom>
          <a:solidFill>
            <a:srgbClr val="FBB442"/>
          </a:solidFill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2"/>
                </a:solidFill>
                <a:latin typeface="+mn-ea"/>
                <a:ea typeface="+mn-ea"/>
              </a:rPr>
              <a:t>* </a:t>
            </a:r>
            <a:r>
              <a:rPr lang="en-US" altLang="ko-KR" sz="1100" b="1" dirty="0" err="1" smtClean="0">
                <a:solidFill>
                  <a:schemeClr val="bg2"/>
                </a:solidFill>
                <a:latin typeface="+mn-ea"/>
                <a:ea typeface="+mn-ea"/>
              </a:rPr>
              <a:t>datecount</a:t>
            </a:r>
            <a:r>
              <a:rPr lang="en-US" altLang="ko-KR" sz="1100" b="1" dirty="0" smtClean="0">
                <a:solidFill>
                  <a:schemeClr val="bg2"/>
                </a:solidFill>
                <a:latin typeface="+mn-ea"/>
                <a:ea typeface="+mn-ea"/>
              </a:rPr>
              <a:t> = 24 * </a:t>
            </a:r>
            <a:r>
              <a:rPr lang="ko-KR" altLang="en-US" sz="1100" b="1" dirty="0" smtClean="0">
                <a:solidFill>
                  <a:schemeClr val="bg2"/>
                </a:solidFill>
                <a:latin typeface="+mn-ea"/>
                <a:ea typeface="+mn-ea"/>
              </a:rPr>
              <a:t>총</a:t>
            </a:r>
            <a:r>
              <a:rPr lang="en-US" altLang="ko-KR" sz="1100" b="1" dirty="0">
                <a:solidFill>
                  <a:schemeClr val="bg2"/>
                </a:solidFill>
                <a:latin typeface="+mn-ea"/>
                <a:ea typeface="+mn-ea"/>
              </a:rPr>
              <a:t> </a:t>
            </a:r>
            <a:r>
              <a:rPr lang="ko-KR" altLang="en-US" sz="1100" b="1" dirty="0" smtClean="0">
                <a:solidFill>
                  <a:schemeClr val="bg2"/>
                </a:solidFill>
                <a:latin typeface="+mn-ea"/>
                <a:ea typeface="+mn-ea"/>
              </a:rPr>
              <a:t>날짜</a:t>
            </a:r>
            <a:endParaRPr lang="en-US" altLang="ko-KR" sz="1100" b="1" dirty="0" smtClean="0">
              <a:solidFill>
                <a:schemeClr val="bg2"/>
              </a:solidFill>
              <a:latin typeface="+mn-ea"/>
              <a:ea typeface="+mn-ea"/>
            </a:endParaRPr>
          </a:p>
          <a:p>
            <a:r>
              <a:rPr lang="en-US" altLang="ko-KR" sz="1100" b="1" dirty="0" smtClean="0">
                <a:solidFill>
                  <a:schemeClr val="bg2"/>
                </a:solidFill>
                <a:latin typeface="+mn-ea"/>
                <a:ea typeface="+mn-ea"/>
              </a:rPr>
              <a:t>* value = </a:t>
            </a:r>
            <a:r>
              <a:rPr lang="ko-KR" altLang="en-US" sz="1100" b="1" dirty="0" smtClean="0">
                <a:solidFill>
                  <a:schemeClr val="bg2"/>
                </a:solidFill>
                <a:latin typeface="+mn-ea"/>
                <a:ea typeface="+mn-ea"/>
              </a:rPr>
              <a:t>일사량 </a:t>
            </a:r>
            <a:endParaRPr lang="en-US" altLang="ko-KR" sz="1100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73;p32"/>
          <p:cNvSpPr txBox="1">
            <a:spLocks noGrp="1"/>
          </p:cNvSpPr>
          <p:nvPr>
            <p:ph type="title" idx="4294967295"/>
          </p:nvPr>
        </p:nvSpPr>
        <p:spPr>
          <a:xfrm>
            <a:off x="3836400" y="1246180"/>
            <a:ext cx="1471200" cy="8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 b="1" dirty="0" smtClean="0">
                <a:solidFill>
                  <a:srgbClr val="FBB442"/>
                </a:solidFill>
                <a:latin typeface="Work Sans ExtraBold" panose="020B0600000101010101" charset="0"/>
              </a:rPr>
              <a:t>03</a:t>
            </a:r>
            <a:endParaRPr sz="6500" b="1" dirty="0">
              <a:solidFill>
                <a:srgbClr val="FBB442"/>
              </a:solidFill>
              <a:latin typeface="Work Sans ExtraBold" panose="020B0600000101010101" charset="0"/>
            </a:endParaRPr>
          </a:p>
        </p:txBody>
      </p:sp>
      <p:sp>
        <p:nvSpPr>
          <p:cNvPr id="7" name="Google Shape;372;p32"/>
          <p:cNvSpPr txBox="1">
            <a:spLocks noGrp="1"/>
          </p:cNvSpPr>
          <p:nvPr>
            <p:ph type="title"/>
          </p:nvPr>
        </p:nvSpPr>
        <p:spPr>
          <a:xfrm>
            <a:off x="1112874" y="2243514"/>
            <a:ext cx="675731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000" b="1" dirty="0" smtClean="0">
                <a:solidFill>
                  <a:schemeClr val="bg2"/>
                </a:solidFill>
                <a:latin typeface="+mj-ea"/>
                <a:ea typeface="+mj-ea"/>
              </a:rPr>
              <a:t>결과 및 개선점</a:t>
            </a:r>
            <a:endParaRPr sz="5000" b="1" dirty="0">
              <a:solidFill>
                <a:schemeClr val="bg2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451;p36"/>
          <p:cNvSpPr txBox="1">
            <a:spLocks noGrp="1"/>
          </p:cNvSpPr>
          <p:nvPr>
            <p:ph type="title"/>
          </p:nvPr>
        </p:nvSpPr>
        <p:spPr>
          <a:xfrm>
            <a:off x="734514" y="346314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b="1" dirty="0" smtClean="0">
                <a:latin typeface="+mj-ea"/>
                <a:ea typeface="+mj-ea"/>
              </a:rPr>
              <a:t>결과</a:t>
            </a:r>
            <a:endParaRPr sz="2800" b="1" dirty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3153" y="1531088"/>
            <a:ext cx="868325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FBB442"/>
                </a:solidFill>
                <a:latin typeface="+mn-ea"/>
                <a:ea typeface="+mn-ea"/>
              </a:rPr>
              <a:t>최종 모델 선택</a:t>
            </a:r>
            <a:endParaRPr lang="en-US" altLang="ko-KR" sz="2400" b="1" dirty="0" smtClean="0">
              <a:solidFill>
                <a:srgbClr val="FBB442"/>
              </a:solidFill>
              <a:latin typeface="+mn-ea"/>
              <a:ea typeface="+mn-ea"/>
            </a:endParaRPr>
          </a:p>
          <a:p>
            <a:endParaRPr lang="en-US" altLang="ko-KR" sz="1800" b="1" dirty="0">
              <a:solidFill>
                <a:schemeClr val="bg2"/>
              </a:solidFill>
              <a:latin typeface="+mn-ea"/>
              <a:ea typeface="+mn-ea"/>
            </a:endParaRPr>
          </a:p>
          <a:p>
            <a:r>
              <a:rPr lang="ko-KR" altLang="en-US" sz="1600" b="1" dirty="0" err="1" smtClean="0">
                <a:solidFill>
                  <a:schemeClr val="bg2"/>
                </a:solidFill>
                <a:latin typeface="+mn-ea"/>
                <a:ea typeface="+mn-ea"/>
              </a:rPr>
              <a:t>딥러닝</a:t>
            </a:r>
            <a:r>
              <a:rPr lang="en-US" altLang="ko-KR" sz="1600" b="1" dirty="0" smtClean="0">
                <a:solidFill>
                  <a:schemeClr val="bg2"/>
                </a:solidFill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solidFill>
                  <a:schemeClr val="bg2"/>
                </a:solidFill>
                <a:latin typeface="+mn-ea"/>
                <a:ea typeface="+mn-ea"/>
              </a:rPr>
              <a:t>모델의 정확도 평가로 수치적 평가를 적용하기 위해 상대 오차를 적용</a:t>
            </a:r>
            <a:endParaRPr lang="en-US" altLang="ko-KR" sz="1600" b="1" dirty="0" smtClean="0">
              <a:solidFill>
                <a:schemeClr val="bg2"/>
              </a:solidFill>
              <a:latin typeface="+mn-ea"/>
              <a:ea typeface="+mn-ea"/>
            </a:endParaRPr>
          </a:p>
          <a:p>
            <a:r>
              <a:rPr lang="en-US" altLang="ko-KR" sz="1600" b="1" dirty="0" smtClean="0">
                <a:solidFill>
                  <a:schemeClr val="bg2"/>
                </a:solidFill>
                <a:latin typeface="+mn-ea"/>
                <a:ea typeface="+mn-ea"/>
              </a:rPr>
              <a:t>    </a:t>
            </a:r>
            <a:r>
              <a:rPr lang="ko-KR" altLang="en-US" b="1" dirty="0" smtClean="0">
                <a:solidFill>
                  <a:srgbClr val="FBB442"/>
                </a:solidFill>
                <a:latin typeface="+mn-ea"/>
                <a:ea typeface="+mn-ea"/>
              </a:rPr>
              <a:t>상대 오차 </a:t>
            </a:r>
            <a:r>
              <a:rPr lang="en-US" altLang="ko-KR" b="1" dirty="0" smtClean="0">
                <a:solidFill>
                  <a:srgbClr val="FBB442"/>
                </a:solidFill>
                <a:latin typeface="+mn-ea"/>
                <a:ea typeface="+mn-ea"/>
              </a:rPr>
              <a:t>= (</a:t>
            </a:r>
            <a:r>
              <a:rPr lang="ko-KR" altLang="en-US" b="1" dirty="0" smtClean="0">
                <a:solidFill>
                  <a:srgbClr val="FBB442"/>
                </a:solidFill>
                <a:latin typeface="+mn-ea"/>
                <a:ea typeface="+mn-ea"/>
              </a:rPr>
              <a:t>실측 값 </a:t>
            </a:r>
            <a:r>
              <a:rPr lang="en-US" altLang="ko-KR" b="1" dirty="0" smtClean="0">
                <a:solidFill>
                  <a:srgbClr val="FBB442"/>
                </a:solidFill>
                <a:latin typeface="+mn-ea"/>
                <a:ea typeface="+mn-ea"/>
              </a:rPr>
              <a:t>– </a:t>
            </a:r>
            <a:r>
              <a:rPr lang="ko-KR" altLang="en-US" b="1" dirty="0" smtClean="0">
                <a:solidFill>
                  <a:srgbClr val="FBB442"/>
                </a:solidFill>
                <a:latin typeface="+mn-ea"/>
                <a:ea typeface="+mn-ea"/>
              </a:rPr>
              <a:t>예측 값</a:t>
            </a:r>
            <a:r>
              <a:rPr lang="en-US" altLang="ko-KR" b="1" dirty="0" smtClean="0">
                <a:solidFill>
                  <a:srgbClr val="FBB442"/>
                </a:solidFill>
                <a:latin typeface="+mn-ea"/>
                <a:ea typeface="+mn-ea"/>
              </a:rPr>
              <a:t>) / </a:t>
            </a:r>
            <a:r>
              <a:rPr lang="ko-KR" altLang="en-US" b="1" dirty="0" smtClean="0">
                <a:solidFill>
                  <a:srgbClr val="FBB442"/>
                </a:solidFill>
                <a:latin typeface="+mn-ea"/>
                <a:ea typeface="+mn-ea"/>
              </a:rPr>
              <a:t>실측 값</a:t>
            </a:r>
            <a:endParaRPr lang="en-US" altLang="ko-KR" b="1" dirty="0">
              <a:solidFill>
                <a:srgbClr val="FBB442"/>
              </a:solidFill>
              <a:latin typeface="+mn-ea"/>
              <a:ea typeface="+mn-ea"/>
            </a:endParaRPr>
          </a:p>
          <a:p>
            <a:r>
              <a:rPr lang="en-US" altLang="ko-KR" b="1" dirty="0">
                <a:solidFill>
                  <a:srgbClr val="FBB442"/>
                </a:solidFill>
                <a:latin typeface="+mn-ea"/>
                <a:ea typeface="+mn-ea"/>
              </a:rPr>
              <a:t> </a:t>
            </a:r>
            <a:r>
              <a:rPr lang="en-US" altLang="ko-KR" b="1" dirty="0" smtClean="0">
                <a:solidFill>
                  <a:srgbClr val="FBB442"/>
                </a:solidFill>
                <a:latin typeface="+mn-ea"/>
                <a:ea typeface="+mn-ea"/>
              </a:rPr>
              <a:t>    </a:t>
            </a:r>
            <a:r>
              <a:rPr lang="ko-KR" altLang="en-US" b="1" dirty="0" smtClean="0">
                <a:solidFill>
                  <a:srgbClr val="FBB442"/>
                </a:solidFill>
                <a:latin typeface="+mn-ea"/>
                <a:ea typeface="+mn-ea"/>
              </a:rPr>
              <a:t>실측 값과 예측 값의 오차가 실측 값에 비례해 몇 </a:t>
            </a:r>
            <a:r>
              <a:rPr lang="en-US" altLang="ko-KR" b="1" dirty="0" smtClean="0">
                <a:solidFill>
                  <a:srgbClr val="FBB442"/>
                </a:solidFill>
                <a:latin typeface="+mn-ea"/>
                <a:ea typeface="+mn-ea"/>
              </a:rPr>
              <a:t>% </a:t>
            </a:r>
            <a:r>
              <a:rPr lang="ko-KR" altLang="en-US" b="1" dirty="0" smtClean="0">
                <a:solidFill>
                  <a:srgbClr val="FBB442"/>
                </a:solidFill>
                <a:latin typeface="+mn-ea"/>
                <a:ea typeface="+mn-ea"/>
              </a:rPr>
              <a:t>벗어나는지에 대한 오차 값</a:t>
            </a:r>
            <a:r>
              <a:rPr lang="en-US" altLang="ko-KR" b="1" dirty="0" smtClean="0">
                <a:solidFill>
                  <a:srgbClr val="FBB442"/>
                </a:solidFill>
                <a:latin typeface="+mn-ea"/>
                <a:ea typeface="+mn-ea"/>
              </a:rPr>
              <a:t>)</a:t>
            </a:r>
          </a:p>
          <a:p>
            <a:endParaRPr lang="en-US" altLang="ko-KR" sz="1600" b="1" dirty="0" smtClean="0">
              <a:solidFill>
                <a:schemeClr val="bg2"/>
              </a:solidFill>
              <a:latin typeface="+mn-ea"/>
              <a:ea typeface="+mn-ea"/>
            </a:endParaRPr>
          </a:p>
          <a:p>
            <a:endParaRPr lang="en-US" altLang="ko-KR" sz="1600" b="1" dirty="0" smtClean="0">
              <a:solidFill>
                <a:schemeClr val="bg2"/>
              </a:solidFill>
              <a:latin typeface="+mn-ea"/>
              <a:ea typeface="+mn-ea"/>
            </a:endParaRPr>
          </a:p>
          <a:p>
            <a:r>
              <a:rPr lang="en-US" altLang="ko-KR" sz="1600" b="1" dirty="0" smtClean="0">
                <a:solidFill>
                  <a:schemeClr val="bg2"/>
                </a:solidFill>
                <a:latin typeface="+mn-ea"/>
                <a:ea typeface="+mn-ea"/>
              </a:rPr>
              <a:t>&gt; </a:t>
            </a:r>
            <a:r>
              <a:rPr lang="ko-KR" altLang="en-US" sz="1600" b="1" dirty="0" err="1" smtClean="0">
                <a:solidFill>
                  <a:schemeClr val="bg2"/>
                </a:solidFill>
                <a:latin typeface="+mn-ea"/>
                <a:ea typeface="+mn-ea"/>
              </a:rPr>
              <a:t>딥러닝</a:t>
            </a:r>
            <a:r>
              <a:rPr lang="en-US" altLang="ko-KR" sz="1600" b="1" dirty="0" smtClean="0">
                <a:solidFill>
                  <a:schemeClr val="bg2"/>
                </a:solidFill>
                <a:latin typeface="+mn-ea"/>
                <a:ea typeface="+mn-ea"/>
              </a:rPr>
              <a:t>(</a:t>
            </a:r>
            <a:r>
              <a:rPr lang="en-US" altLang="ko-KR" sz="1600" b="1" dirty="0" err="1" smtClean="0">
                <a:solidFill>
                  <a:schemeClr val="bg2"/>
                </a:solidFill>
                <a:latin typeface="+mn-ea"/>
                <a:ea typeface="+mn-ea"/>
              </a:rPr>
              <a:t>keras</a:t>
            </a:r>
            <a:r>
              <a:rPr lang="en-US" altLang="ko-KR" sz="1600" b="1" dirty="0" smtClean="0">
                <a:solidFill>
                  <a:schemeClr val="bg2"/>
                </a:solidFill>
                <a:latin typeface="+mn-ea"/>
                <a:ea typeface="+mn-ea"/>
              </a:rPr>
              <a:t> Sequential modal)</a:t>
            </a:r>
            <a:r>
              <a:rPr lang="ko-KR" altLang="en-US" sz="1600" b="1" dirty="0">
                <a:solidFill>
                  <a:schemeClr val="bg2"/>
                </a:solidFill>
                <a:latin typeface="+mn-ea"/>
                <a:ea typeface="+mn-ea"/>
              </a:rPr>
              <a:t>은</a:t>
            </a:r>
            <a:r>
              <a:rPr lang="ko-KR" altLang="en-US" sz="1600" b="1" dirty="0" smtClean="0">
                <a:solidFill>
                  <a:schemeClr val="bg2"/>
                </a:solidFill>
                <a:latin typeface="+mn-ea"/>
                <a:ea typeface="+mn-ea"/>
              </a:rPr>
              <a:t> 평균적으로 </a:t>
            </a:r>
            <a:r>
              <a:rPr lang="en-US" altLang="ko-KR" sz="1600" b="1" dirty="0" smtClean="0">
                <a:solidFill>
                  <a:schemeClr val="bg2"/>
                </a:solidFill>
                <a:latin typeface="+mn-ea"/>
                <a:ea typeface="+mn-ea"/>
              </a:rPr>
              <a:t>30%</a:t>
            </a:r>
            <a:r>
              <a:rPr lang="ko-KR" altLang="en-US" sz="1600" b="1" dirty="0" smtClean="0">
                <a:solidFill>
                  <a:schemeClr val="bg2"/>
                </a:solidFill>
                <a:latin typeface="+mn-ea"/>
                <a:ea typeface="+mn-ea"/>
              </a:rPr>
              <a:t>대의 상대 오차가 발생하였고</a:t>
            </a:r>
            <a:r>
              <a:rPr lang="en-US" altLang="ko-KR" sz="1600" b="1" dirty="0" smtClean="0">
                <a:solidFill>
                  <a:schemeClr val="bg2"/>
                </a:solidFill>
                <a:latin typeface="+mn-ea"/>
                <a:ea typeface="+mn-ea"/>
              </a:rPr>
              <a:t>,</a:t>
            </a:r>
            <a:r>
              <a:rPr lang="ko-KR" altLang="en-US" sz="1600" b="1" dirty="0" smtClean="0">
                <a:solidFill>
                  <a:schemeClr val="bg2"/>
                </a:solidFill>
                <a:latin typeface="+mn-ea"/>
                <a:ea typeface="+mn-ea"/>
              </a:rPr>
              <a:t> </a:t>
            </a:r>
            <a:r>
              <a:rPr lang="ko-KR" altLang="en-US" sz="1600" b="1" dirty="0" err="1" smtClean="0">
                <a:solidFill>
                  <a:schemeClr val="bg2"/>
                </a:solidFill>
                <a:latin typeface="+mn-ea"/>
                <a:ea typeface="+mn-ea"/>
              </a:rPr>
              <a:t>머신러닝</a:t>
            </a:r>
            <a:r>
              <a:rPr lang="en-US" altLang="ko-KR" sz="1600" b="1" dirty="0" smtClean="0">
                <a:solidFill>
                  <a:schemeClr val="bg2"/>
                </a:solidFill>
                <a:latin typeface="+mn-ea"/>
                <a:ea typeface="+mn-ea"/>
              </a:rPr>
              <a:t>(</a:t>
            </a:r>
            <a:r>
              <a:rPr lang="en-US" altLang="ko-KR" sz="1600" b="1" dirty="0" err="1" smtClean="0">
                <a:solidFill>
                  <a:schemeClr val="bg2"/>
                </a:solidFill>
                <a:latin typeface="+mn-ea"/>
                <a:ea typeface="+mn-ea"/>
              </a:rPr>
              <a:t>XGBoost</a:t>
            </a:r>
            <a:r>
              <a:rPr lang="en-US" altLang="ko-KR" sz="1600" b="1" dirty="0" smtClean="0">
                <a:solidFill>
                  <a:schemeClr val="bg2"/>
                </a:solidFill>
                <a:latin typeface="+mn-ea"/>
                <a:ea typeface="+mn-ea"/>
              </a:rPr>
              <a:t>)</a:t>
            </a:r>
            <a:r>
              <a:rPr lang="ko-KR" altLang="en-US" sz="1600" b="1" dirty="0" smtClean="0">
                <a:solidFill>
                  <a:schemeClr val="bg2"/>
                </a:solidFill>
                <a:latin typeface="+mn-ea"/>
                <a:ea typeface="+mn-ea"/>
              </a:rPr>
              <a:t>의 정확도는 약 </a:t>
            </a:r>
            <a:r>
              <a:rPr lang="en-US" altLang="ko-KR" sz="1600" b="1" dirty="0" smtClean="0">
                <a:solidFill>
                  <a:schemeClr val="bg2"/>
                </a:solidFill>
                <a:latin typeface="+mn-ea"/>
                <a:ea typeface="+mn-ea"/>
              </a:rPr>
              <a:t>90.5%</a:t>
            </a:r>
            <a:r>
              <a:rPr lang="ko-KR" altLang="en-US" sz="1600" b="1" dirty="0" smtClean="0">
                <a:solidFill>
                  <a:schemeClr val="bg2"/>
                </a:solidFill>
                <a:latin typeface="+mn-ea"/>
                <a:ea typeface="+mn-ea"/>
              </a:rPr>
              <a:t>로 나와 </a:t>
            </a:r>
            <a:r>
              <a:rPr lang="ko-KR" altLang="en-US" sz="1600" b="1" dirty="0" err="1" smtClean="0">
                <a:solidFill>
                  <a:schemeClr val="bg2"/>
                </a:solidFill>
                <a:latin typeface="+mn-ea"/>
                <a:ea typeface="+mn-ea"/>
              </a:rPr>
              <a:t>머신러닝</a:t>
            </a:r>
            <a:r>
              <a:rPr lang="en-US" altLang="ko-KR" sz="1600" b="1" dirty="0" smtClean="0">
                <a:solidFill>
                  <a:schemeClr val="bg2"/>
                </a:solidFill>
                <a:latin typeface="+mn-ea"/>
                <a:ea typeface="+mn-ea"/>
              </a:rPr>
              <a:t>(</a:t>
            </a:r>
            <a:r>
              <a:rPr lang="en-US" altLang="ko-KR" sz="1600" b="1" dirty="0" err="1" smtClean="0">
                <a:solidFill>
                  <a:schemeClr val="bg2"/>
                </a:solidFill>
                <a:latin typeface="+mn-ea"/>
                <a:ea typeface="+mn-ea"/>
              </a:rPr>
              <a:t>XGBoost</a:t>
            </a:r>
            <a:r>
              <a:rPr lang="en-US" altLang="ko-KR" sz="1600" b="1" dirty="0" smtClean="0">
                <a:solidFill>
                  <a:schemeClr val="bg2"/>
                </a:solidFill>
                <a:latin typeface="+mn-ea"/>
                <a:ea typeface="+mn-ea"/>
              </a:rPr>
              <a:t>)</a:t>
            </a:r>
            <a:r>
              <a:rPr lang="ko-KR" altLang="en-US" sz="1600" b="1" dirty="0" smtClean="0">
                <a:solidFill>
                  <a:schemeClr val="bg2"/>
                </a:solidFill>
                <a:latin typeface="+mn-ea"/>
                <a:ea typeface="+mn-ea"/>
              </a:rPr>
              <a:t>을 선택하게 되었다</a:t>
            </a:r>
            <a:r>
              <a:rPr lang="en-US" altLang="ko-KR" sz="1600" b="1" dirty="0" smtClean="0">
                <a:solidFill>
                  <a:schemeClr val="bg2"/>
                </a:solidFill>
                <a:latin typeface="+mn-ea"/>
                <a:ea typeface="+mn-ea"/>
              </a:rPr>
              <a:t>.</a:t>
            </a:r>
            <a:endParaRPr lang="en-US" altLang="ko-KR" sz="1600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451;p36"/>
          <p:cNvSpPr txBox="1">
            <a:spLocks/>
          </p:cNvSpPr>
          <p:nvPr/>
        </p:nvSpPr>
        <p:spPr>
          <a:xfrm>
            <a:off x="826663" y="346315"/>
            <a:ext cx="77040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ork Sans ExtraBold"/>
              <a:buNone/>
              <a:defRPr sz="33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ExtraBold"/>
              <a:buNone/>
              <a:defRPr sz="30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ExtraBold"/>
              <a:buNone/>
              <a:defRPr sz="30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ExtraBold"/>
              <a:buNone/>
              <a:defRPr sz="30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ExtraBold"/>
              <a:buNone/>
              <a:defRPr sz="30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ExtraBold"/>
              <a:buNone/>
              <a:defRPr sz="30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ExtraBold"/>
              <a:buNone/>
              <a:defRPr sz="30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ExtraBold"/>
              <a:buNone/>
              <a:defRPr sz="30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ExtraBold"/>
              <a:buNone/>
              <a:defRPr sz="30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9pPr>
          </a:lstStyle>
          <a:p>
            <a:r>
              <a:rPr lang="ko-KR" altLang="en-US" sz="2800" b="1" smtClean="0">
                <a:latin typeface="+mj-ea"/>
                <a:ea typeface="+mj-ea"/>
              </a:rPr>
              <a:t>머신러닝</a:t>
            </a:r>
            <a:r>
              <a:rPr lang="en-US" altLang="ko-KR" sz="2800" b="1" smtClean="0">
                <a:latin typeface="+mj-ea"/>
                <a:ea typeface="+mj-ea"/>
              </a:rPr>
              <a:t>(XGBoost)</a:t>
            </a:r>
            <a:endParaRPr lang="en-US" sz="2800" b="1" dirty="0">
              <a:latin typeface="+mj-ea"/>
              <a:ea typeface="+mj-ea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14" y="1731219"/>
            <a:ext cx="3004458" cy="14028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41921" y="1095451"/>
                <a:ext cx="222330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800" b="1" dirty="0" smtClean="0">
                    <a:solidFill>
                      <a:schemeClr val="bg2"/>
                    </a:solidFill>
                    <a:latin typeface="+mn-ea"/>
                    <a:ea typeface="+mn-ea"/>
                  </a:rPr>
                  <a:t>모델 평가지표</a:t>
                </a:r>
                <a:r>
                  <a:rPr lang="en-US" altLang="ko-KR" sz="1800" b="1" dirty="0" smtClean="0">
                    <a:solidFill>
                      <a:schemeClr val="bg2"/>
                    </a:solidFill>
                    <a:latin typeface="+mn-ea"/>
                    <a:ea typeface="+mn-ea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ko-KR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sz="1800" b="1" dirty="0" smtClean="0">
                    <a:solidFill>
                      <a:schemeClr val="bg2"/>
                    </a:solidFill>
                    <a:latin typeface="+mn-ea"/>
                    <a:ea typeface="+mn-ea"/>
                  </a:rPr>
                  <a:t>)</a:t>
                </a:r>
                <a:endParaRPr lang="ko-KR" altLang="en-US" sz="1800" b="1" dirty="0">
                  <a:solidFill>
                    <a:schemeClr val="bg2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21" y="1095451"/>
                <a:ext cx="2223307" cy="375552"/>
              </a:xfrm>
              <a:prstGeom prst="rect">
                <a:avLst/>
              </a:prstGeom>
              <a:blipFill>
                <a:blip r:embed="rId4"/>
                <a:stretch>
                  <a:fillRect l="-2192" t="-819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891515" y="1622169"/>
                <a:ext cx="4783221" cy="836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ko-KR" sz="16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𝑹</m:t>
                        </m:r>
                      </m:e>
                      <m:sup>
                        <m:r>
                          <a:rPr lang="en-US" altLang="ko-KR" sz="16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ko-KR" altLang="en-US" sz="1600" b="1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는 예측 값이 실제 값의 분산을 얼마나 잘 설명하는지 나타냄</a:t>
                </a:r>
                <a:endParaRPr lang="en-US" altLang="ko-KR" sz="1600" b="1" dirty="0" smtClean="0">
                  <a:solidFill>
                    <a:schemeClr val="tx2"/>
                  </a:solidFill>
                  <a:latin typeface="+mn-ea"/>
                  <a:ea typeface="+mn-ea"/>
                </a:endParaRPr>
              </a:p>
              <a:p>
                <a:r>
                  <a:rPr lang="en-US" altLang="ko-KR" sz="1600" b="1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(0~1 -&gt; 1</a:t>
                </a:r>
                <a:r>
                  <a:rPr lang="ko-KR" altLang="en-US" sz="1600" b="1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에 가까울수록 모델이 데이터를 잘 설명</a:t>
                </a:r>
                <a:r>
                  <a:rPr lang="en-US" altLang="ko-KR" sz="1600" b="1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)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1515" y="1622169"/>
                <a:ext cx="4783221" cy="836576"/>
              </a:xfrm>
              <a:prstGeom prst="rect">
                <a:avLst/>
              </a:prstGeom>
              <a:blipFill>
                <a:blip r:embed="rId5"/>
                <a:stretch>
                  <a:fillRect l="-637" t="-1460" r="-1274" b="-87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891515" y="2661545"/>
                <a:ext cx="4425170" cy="5903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 err="1" smtClean="0">
                    <a:solidFill>
                      <a:schemeClr val="tx2"/>
                    </a:solidFill>
                    <a:latin typeface="+mn-ea"/>
                    <a:ea typeface="+mn-ea"/>
                  </a:rPr>
                  <a:t>하이퍼</a:t>
                </a:r>
                <a:r>
                  <a:rPr lang="ko-KR" altLang="en-US" sz="1600" b="1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 </a:t>
                </a:r>
                <a:r>
                  <a:rPr lang="ko-KR" altLang="en-US" sz="1600" b="1" dirty="0" err="1" smtClean="0">
                    <a:solidFill>
                      <a:schemeClr val="tx2"/>
                    </a:solidFill>
                    <a:latin typeface="+mn-ea"/>
                    <a:ea typeface="+mn-ea"/>
                  </a:rPr>
                  <a:t>파라미터</a:t>
                </a:r>
                <a:r>
                  <a:rPr lang="ko-KR" altLang="en-US" sz="1600" b="1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 조합에 따른 각 </a:t>
                </a:r>
                <a:r>
                  <a:rPr lang="ko-KR" altLang="en-US" sz="1600" b="1" dirty="0" err="1" smtClean="0">
                    <a:solidFill>
                      <a:schemeClr val="tx2"/>
                    </a:solidFill>
                    <a:latin typeface="+mn-ea"/>
                    <a:ea typeface="+mn-ea"/>
                  </a:rPr>
                  <a:t>시행마다</a:t>
                </a:r>
                <a:r>
                  <a:rPr lang="ko-KR" altLang="en-US" sz="1600" b="1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ko-KR" sz="16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𝑹</m:t>
                        </m:r>
                      </m:e>
                      <m:sup>
                        <m:r>
                          <a:rPr lang="en-US" altLang="ko-KR" sz="16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p>
                    </m:sSup>
                    <m:r>
                      <a:rPr lang="ko-KR" altLang="en-US" sz="16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+mn-ea"/>
                      </a:rPr>
                      <m:t>값</m:t>
                    </m:r>
                  </m:oMath>
                </a14:m>
                <a:r>
                  <a:rPr lang="ko-KR" altLang="en-US" sz="1600" b="1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을 비교하여 최상의 모델 탐색</a:t>
                </a:r>
                <a:endParaRPr lang="ko-KR" altLang="en-US" sz="1600" b="1" dirty="0">
                  <a:solidFill>
                    <a:schemeClr val="tx2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1515" y="2661545"/>
                <a:ext cx="4425170" cy="590354"/>
              </a:xfrm>
              <a:prstGeom prst="rect">
                <a:avLst/>
              </a:prstGeom>
              <a:blipFill>
                <a:blip r:embed="rId6"/>
                <a:stretch>
                  <a:fillRect l="-689" t="-3125" b="-13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528414" y="3405624"/>
            <a:ext cx="2988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BB442"/>
                </a:solidFill>
                <a:latin typeface="+mn-ea"/>
                <a:ea typeface="+mn-ea"/>
              </a:rPr>
              <a:t>r2 = </a:t>
            </a:r>
            <a:r>
              <a:rPr lang="en-US" altLang="ko-KR" b="1" dirty="0" err="1" smtClean="0">
                <a:solidFill>
                  <a:srgbClr val="FBB442"/>
                </a:solidFill>
                <a:latin typeface="+mn-ea"/>
                <a:ea typeface="+mn-ea"/>
              </a:rPr>
              <a:t>model.score</a:t>
            </a:r>
            <a:r>
              <a:rPr lang="en-US" altLang="ko-KR" b="1" dirty="0" smtClean="0">
                <a:solidFill>
                  <a:srgbClr val="FBB442"/>
                </a:solidFill>
                <a:latin typeface="+mn-ea"/>
                <a:ea typeface="+mn-ea"/>
              </a:rPr>
              <a:t>(</a:t>
            </a:r>
            <a:r>
              <a:rPr lang="en-US" altLang="ko-KR" b="1" dirty="0" err="1" smtClean="0">
                <a:solidFill>
                  <a:srgbClr val="FBB442"/>
                </a:solidFill>
                <a:latin typeface="+mn-ea"/>
                <a:ea typeface="+mn-ea"/>
              </a:rPr>
              <a:t>test_X,test_y</a:t>
            </a:r>
            <a:r>
              <a:rPr lang="en-US" altLang="ko-KR" b="1" dirty="0" smtClean="0">
                <a:solidFill>
                  <a:srgbClr val="FBB442"/>
                </a:solidFill>
                <a:latin typeface="+mn-ea"/>
                <a:ea typeface="+mn-ea"/>
              </a:rPr>
              <a:t>)</a:t>
            </a:r>
          </a:p>
          <a:p>
            <a:r>
              <a:rPr lang="en-US" altLang="ko-KR" b="1" dirty="0" smtClean="0">
                <a:solidFill>
                  <a:srgbClr val="FBB442"/>
                </a:solidFill>
                <a:latin typeface="+mn-ea"/>
                <a:ea typeface="+mn-ea"/>
              </a:rPr>
              <a:t>If r2&gt;best_r2:</a:t>
            </a:r>
          </a:p>
          <a:p>
            <a:r>
              <a:rPr lang="en-US" altLang="ko-KR" b="1" dirty="0">
                <a:solidFill>
                  <a:srgbClr val="FBB442"/>
                </a:solidFill>
                <a:latin typeface="+mn-ea"/>
                <a:ea typeface="+mn-ea"/>
              </a:rPr>
              <a:t> </a:t>
            </a:r>
            <a:r>
              <a:rPr lang="en-US" altLang="ko-KR" b="1" dirty="0" smtClean="0">
                <a:solidFill>
                  <a:srgbClr val="FBB442"/>
                </a:solidFill>
                <a:latin typeface="+mn-ea"/>
                <a:ea typeface="+mn-ea"/>
              </a:rPr>
              <a:t>   best_r2 = r2</a:t>
            </a:r>
          </a:p>
          <a:p>
            <a:r>
              <a:rPr lang="en-US" altLang="ko-KR" b="1" dirty="0">
                <a:solidFill>
                  <a:srgbClr val="FBB442"/>
                </a:solidFill>
                <a:latin typeface="+mn-ea"/>
                <a:ea typeface="+mn-ea"/>
              </a:rPr>
              <a:t> </a:t>
            </a:r>
            <a:r>
              <a:rPr lang="en-US" altLang="ko-KR" b="1" dirty="0" smtClean="0">
                <a:solidFill>
                  <a:srgbClr val="FBB442"/>
                </a:solidFill>
                <a:latin typeface="+mn-ea"/>
                <a:ea typeface="+mn-ea"/>
              </a:rPr>
              <a:t>   </a:t>
            </a:r>
            <a:r>
              <a:rPr lang="en-US" altLang="ko-KR" b="1" dirty="0" err="1" smtClean="0">
                <a:solidFill>
                  <a:srgbClr val="FBB442"/>
                </a:solidFill>
                <a:latin typeface="+mn-ea"/>
                <a:ea typeface="+mn-ea"/>
              </a:rPr>
              <a:t>best_model</a:t>
            </a:r>
            <a:r>
              <a:rPr lang="en-US" altLang="ko-KR" b="1" dirty="0" smtClean="0">
                <a:solidFill>
                  <a:srgbClr val="FBB442"/>
                </a:solidFill>
                <a:latin typeface="+mn-ea"/>
                <a:ea typeface="+mn-ea"/>
              </a:rPr>
              <a:t> = model</a:t>
            </a:r>
            <a:endParaRPr lang="ko-KR" altLang="en-US" b="1" dirty="0">
              <a:solidFill>
                <a:srgbClr val="FBB44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77098" y="848957"/>
                <a:ext cx="2119086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ko-KR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sz="1800" b="1" dirty="0" smtClean="0">
                    <a:solidFill>
                      <a:schemeClr val="bg2"/>
                    </a:solidFill>
                    <a:latin typeface="+mn-ea"/>
                    <a:ea typeface="+mn-ea"/>
                  </a:rPr>
                  <a:t> </a:t>
                </a:r>
                <a:r>
                  <a:rPr lang="ko-KR" altLang="en-US" sz="1800" b="1" dirty="0" smtClean="0">
                    <a:solidFill>
                      <a:schemeClr val="bg2"/>
                    </a:solidFill>
                    <a:latin typeface="+mn-ea"/>
                    <a:ea typeface="+mn-ea"/>
                  </a:rPr>
                  <a:t>모델 평</a:t>
                </a:r>
                <a:r>
                  <a:rPr lang="ko-KR" altLang="en-US" sz="1800" b="1" dirty="0">
                    <a:solidFill>
                      <a:schemeClr val="bg2"/>
                    </a:solidFill>
                    <a:latin typeface="+mn-ea"/>
                    <a:ea typeface="+mn-ea"/>
                  </a:rPr>
                  <a:t>가</a:t>
                </a: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98" y="848957"/>
                <a:ext cx="2119086" cy="375552"/>
              </a:xfrm>
              <a:prstGeom prst="rect">
                <a:avLst/>
              </a:prstGeom>
              <a:blipFill>
                <a:blip r:embed="rId3"/>
                <a:stretch>
                  <a:fillRect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" name="그림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067" y="1224509"/>
            <a:ext cx="7159256" cy="3374066"/>
          </a:xfrm>
          <a:prstGeom prst="rect">
            <a:avLst/>
          </a:prstGeom>
        </p:spPr>
      </p:pic>
      <p:sp>
        <p:nvSpPr>
          <p:cNvPr id="40" name="Google Shape;451;p36"/>
          <p:cNvSpPr txBox="1">
            <a:spLocks/>
          </p:cNvSpPr>
          <p:nvPr/>
        </p:nvSpPr>
        <p:spPr>
          <a:xfrm>
            <a:off x="826663" y="346315"/>
            <a:ext cx="77040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ork Sans ExtraBold"/>
              <a:buNone/>
              <a:defRPr sz="33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ExtraBold"/>
              <a:buNone/>
              <a:defRPr sz="30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ExtraBold"/>
              <a:buNone/>
              <a:defRPr sz="30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ExtraBold"/>
              <a:buNone/>
              <a:defRPr sz="30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ExtraBold"/>
              <a:buNone/>
              <a:defRPr sz="30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ExtraBold"/>
              <a:buNone/>
              <a:defRPr sz="30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ExtraBold"/>
              <a:buNone/>
              <a:defRPr sz="30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ExtraBold"/>
              <a:buNone/>
              <a:defRPr sz="30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ExtraBold"/>
              <a:buNone/>
              <a:defRPr sz="30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9pPr>
          </a:lstStyle>
          <a:p>
            <a:r>
              <a:rPr lang="ko-KR" altLang="en-US" sz="2800" b="1" dirty="0" smtClean="0">
                <a:latin typeface="+mj-ea"/>
                <a:ea typeface="+mj-ea"/>
              </a:rPr>
              <a:t>결과</a:t>
            </a:r>
            <a:endParaRPr lang="en-US" sz="2800" b="1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451;p36"/>
          <p:cNvSpPr txBox="1">
            <a:spLocks noGrp="1"/>
          </p:cNvSpPr>
          <p:nvPr>
            <p:ph type="title"/>
          </p:nvPr>
        </p:nvSpPr>
        <p:spPr>
          <a:xfrm>
            <a:off x="734514" y="346314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b="1" dirty="0" smtClean="0">
                <a:latin typeface="+mj-ea"/>
                <a:ea typeface="+mj-ea"/>
              </a:rPr>
              <a:t>개선점</a:t>
            </a:r>
            <a:endParaRPr sz="2800" b="1" dirty="0">
              <a:latin typeface="+mj-ea"/>
              <a:ea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42598" y="1231741"/>
            <a:ext cx="8087832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bg2"/>
                </a:solidFill>
                <a:latin typeface="+mn-ea"/>
                <a:ea typeface="+mn-ea"/>
              </a:rPr>
              <a:t>기상청 </a:t>
            </a:r>
            <a:r>
              <a:rPr lang="en-US" altLang="ko-KR" b="1" dirty="0" smtClean="0">
                <a:solidFill>
                  <a:schemeClr val="bg2"/>
                </a:solidFill>
                <a:latin typeface="+mn-ea"/>
                <a:ea typeface="+mn-ea"/>
              </a:rPr>
              <a:t>API</a:t>
            </a:r>
            <a:r>
              <a:rPr lang="ko-KR" altLang="en-US" b="1" dirty="0" smtClean="0">
                <a:solidFill>
                  <a:schemeClr val="bg2"/>
                </a:solidFill>
                <a:latin typeface="+mn-ea"/>
                <a:ea typeface="+mn-ea"/>
              </a:rPr>
              <a:t>의 데이터 중 누락된 부분이 있었습니다</a:t>
            </a:r>
            <a:r>
              <a:rPr lang="en-US" altLang="ko-KR" b="1" dirty="0" smtClean="0">
                <a:solidFill>
                  <a:schemeClr val="bg2"/>
                </a:solidFill>
                <a:latin typeface="+mn-ea"/>
                <a:ea typeface="+mn-ea"/>
              </a:rPr>
              <a:t>.</a:t>
            </a:r>
          </a:p>
          <a:p>
            <a:pPr>
              <a:buClr>
                <a:schemeClr val="bg2"/>
              </a:buClr>
            </a:pPr>
            <a:r>
              <a:rPr lang="en-US" altLang="ko-KR" b="1" dirty="0" smtClean="0">
                <a:solidFill>
                  <a:schemeClr val="bg2"/>
                </a:solidFill>
                <a:latin typeface="+mn-ea"/>
                <a:ea typeface="+mn-ea"/>
              </a:rPr>
              <a:t>     </a:t>
            </a:r>
            <a:r>
              <a:rPr lang="ko-KR" altLang="en-US" b="1" dirty="0" smtClean="0">
                <a:solidFill>
                  <a:schemeClr val="bg2"/>
                </a:solidFill>
                <a:latin typeface="+mn-ea"/>
                <a:ea typeface="+mn-ea"/>
              </a:rPr>
              <a:t>데이터를 채워가는 과정에서 </a:t>
            </a:r>
            <a:r>
              <a:rPr lang="ko-KR" altLang="en-US" b="1" dirty="0" err="1" smtClean="0">
                <a:solidFill>
                  <a:schemeClr val="bg2"/>
                </a:solidFill>
                <a:latin typeface="+mn-ea"/>
                <a:ea typeface="+mn-ea"/>
              </a:rPr>
              <a:t>시계열</a:t>
            </a:r>
            <a:r>
              <a:rPr lang="ko-KR" altLang="en-US" b="1" dirty="0" smtClean="0">
                <a:solidFill>
                  <a:schemeClr val="bg2"/>
                </a:solidFill>
                <a:latin typeface="+mn-ea"/>
                <a:ea typeface="+mn-ea"/>
              </a:rPr>
              <a:t> 분석을 하려했으나 기술적인 문제로 인해 실패하고 </a:t>
            </a:r>
            <a:endParaRPr lang="en-US" altLang="ko-KR" b="1" dirty="0" smtClean="0">
              <a:solidFill>
                <a:schemeClr val="bg2"/>
              </a:solidFill>
              <a:latin typeface="+mn-ea"/>
              <a:ea typeface="+mn-ea"/>
            </a:endParaRPr>
          </a:p>
          <a:p>
            <a:pPr>
              <a:buClr>
                <a:schemeClr val="bg2"/>
              </a:buClr>
            </a:pPr>
            <a:r>
              <a:rPr lang="en-US" altLang="ko-KR" b="1" dirty="0">
                <a:solidFill>
                  <a:schemeClr val="bg2"/>
                </a:solidFill>
                <a:latin typeface="+mn-ea"/>
                <a:ea typeface="+mn-ea"/>
              </a:rPr>
              <a:t> </a:t>
            </a:r>
            <a:r>
              <a:rPr lang="en-US" altLang="ko-KR" b="1" dirty="0" smtClean="0">
                <a:solidFill>
                  <a:schemeClr val="bg2"/>
                </a:solidFill>
                <a:latin typeface="+mn-ea"/>
                <a:ea typeface="+mn-ea"/>
              </a:rPr>
              <a:t>    </a:t>
            </a:r>
            <a:r>
              <a:rPr lang="ko-KR" altLang="en-US" b="1" dirty="0" smtClean="0">
                <a:solidFill>
                  <a:schemeClr val="bg2"/>
                </a:solidFill>
                <a:latin typeface="+mn-ea"/>
                <a:ea typeface="+mn-ea"/>
              </a:rPr>
              <a:t>과거의 데이터를 사용하는 방법으로 했습니다</a:t>
            </a:r>
            <a:r>
              <a:rPr lang="en-US" altLang="ko-KR" b="1" dirty="0" smtClean="0">
                <a:solidFill>
                  <a:schemeClr val="bg2"/>
                </a:solidFill>
                <a:latin typeface="+mn-ea"/>
                <a:ea typeface="+mn-ea"/>
              </a:rPr>
              <a:t>. </a:t>
            </a:r>
          </a:p>
          <a:p>
            <a:pPr>
              <a:buClr>
                <a:schemeClr val="bg2"/>
              </a:buClr>
            </a:pPr>
            <a:r>
              <a:rPr lang="en-US" altLang="ko-KR" b="1" dirty="0">
                <a:solidFill>
                  <a:schemeClr val="bg2"/>
                </a:solidFill>
                <a:latin typeface="+mn-ea"/>
                <a:ea typeface="+mn-ea"/>
              </a:rPr>
              <a:t> </a:t>
            </a:r>
            <a:r>
              <a:rPr lang="en-US" altLang="ko-KR" b="1" dirty="0" smtClean="0">
                <a:solidFill>
                  <a:schemeClr val="bg2"/>
                </a:solidFill>
                <a:latin typeface="+mn-ea"/>
                <a:ea typeface="+mn-ea"/>
              </a:rPr>
              <a:t>    </a:t>
            </a:r>
            <a:r>
              <a:rPr lang="ko-KR" altLang="en-US" b="1" dirty="0" smtClean="0">
                <a:solidFill>
                  <a:schemeClr val="bg2"/>
                </a:solidFill>
                <a:latin typeface="+mn-ea"/>
                <a:ea typeface="+mn-ea"/>
              </a:rPr>
              <a:t>차후 추가적인 학습을 통해 신뢰할 수 있을 만한 데이터로 채워보고 싶습니다</a:t>
            </a:r>
            <a:r>
              <a:rPr lang="en-US" altLang="ko-KR" b="1" dirty="0" smtClean="0">
                <a:solidFill>
                  <a:schemeClr val="bg2"/>
                </a:solidFill>
                <a:latin typeface="+mn-ea"/>
                <a:ea typeface="+mn-ea"/>
              </a:rPr>
              <a:t>.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bg2"/>
              </a:solidFill>
              <a:latin typeface="+mn-ea"/>
              <a:ea typeface="+mn-ea"/>
            </a:endParaRP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bg2"/>
                </a:solidFill>
                <a:latin typeface="+mn-ea"/>
                <a:ea typeface="+mn-ea"/>
              </a:rPr>
              <a:t>약간의 </a:t>
            </a:r>
            <a:r>
              <a:rPr lang="ko-KR" altLang="en-US" b="1" dirty="0" err="1" smtClean="0">
                <a:solidFill>
                  <a:schemeClr val="bg2"/>
                </a:solidFill>
                <a:latin typeface="+mn-ea"/>
                <a:ea typeface="+mn-ea"/>
              </a:rPr>
              <a:t>딜레이가</a:t>
            </a:r>
            <a:r>
              <a:rPr lang="ko-KR" altLang="en-US" b="1" dirty="0" smtClean="0">
                <a:solidFill>
                  <a:schemeClr val="bg2"/>
                </a:solidFill>
                <a:latin typeface="+mn-ea"/>
                <a:ea typeface="+mn-ea"/>
              </a:rPr>
              <a:t> 있어서 향후 태양광 발전량 예측 시간 단축하고 싶습니다</a:t>
            </a:r>
            <a:r>
              <a:rPr lang="en-US" altLang="ko-KR" b="1" dirty="0" smtClean="0">
                <a:solidFill>
                  <a:schemeClr val="bg2"/>
                </a:solidFill>
                <a:latin typeface="+mn-ea"/>
                <a:ea typeface="+mn-ea"/>
              </a:rPr>
              <a:t>.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bg2"/>
              </a:solidFill>
              <a:latin typeface="+mn-ea"/>
              <a:ea typeface="+mn-ea"/>
            </a:endParaRP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bg2"/>
                </a:solidFill>
                <a:latin typeface="+mn-ea"/>
                <a:ea typeface="+mn-ea"/>
              </a:rPr>
              <a:t>예측 값 정확도 향상이 필요하다고 느꼈습니다</a:t>
            </a:r>
            <a:r>
              <a:rPr lang="en-US" altLang="ko-KR" b="1" dirty="0" smtClean="0">
                <a:solidFill>
                  <a:schemeClr val="bg2"/>
                </a:solidFill>
                <a:latin typeface="+mn-ea"/>
                <a:ea typeface="+mn-ea"/>
              </a:rPr>
              <a:t>.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bg2"/>
              </a:solidFill>
              <a:latin typeface="+mn-ea"/>
              <a:ea typeface="+mn-ea"/>
            </a:endParaRP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bg2"/>
                </a:solidFill>
                <a:latin typeface="+mn-ea"/>
                <a:ea typeface="+mn-ea"/>
              </a:rPr>
              <a:t>프로젝트를 마무리 하는 과정에서 훈련과정에 관한 기록이 없는걸 후에 느끼고 다음에는 꼭 남기자고 생각했습니다</a:t>
            </a:r>
            <a:r>
              <a:rPr lang="en-US" altLang="ko-KR" b="1" dirty="0" smtClean="0">
                <a:solidFill>
                  <a:schemeClr val="bg2"/>
                </a:solidFill>
                <a:latin typeface="+mn-ea"/>
                <a:ea typeface="+mn-ea"/>
              </a:rPr>
              <a:t>.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bg2"/>
              </a:solidFill>
              <a:latin typeface="+mn-ea"/>
              <a:ea typeface="+mn-ea"/>
            </a:endParaRP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bg2"/>
                </a:solidFill>
                <a:latin typeface="+mn-ea"/>
                <a:ea typeface="+mn-ea"/>
              </a:rPr>
              <a:t>기상청 </a:t>
            </a:r>
            <a:r>
              <a:rPr lang="en-US" altLang="ko-KR" b="1" dirty="0" smtClean="0">
                <a:solidFill>
                  <a:schemeClr val="bg2"/>
                </a:solidFill>
                <a:latin typeface="+mn-ea"/>
                <a:ea typeface="+mn-ea"/>
              </a:rPr>
              <a:t>API</a:t>
            </a:r>
            <a:r>
              <a:rPr lang="ko-KR" altLang="en-US" b="1" dirty="0" smtClean="0">
                <a:solidFill>
                  <a:schemeClr val="bg2"/>
                </a:solidFill>
                <a:latin typeface="+mn-ea"/>
                <a:ea typeface="+mn-ea"/>
              </a:rPr>
              <a:t>의 데이터가 실시간으로 반영이 되지 않아 아쉬움이 있었습니다</a:t>
            </a:r>
            <a:r>
              <a:rPr lang="en-US" altLang="ko-KR" b="1" dirty="0" smtClean="0">
                <a:solidFill>
                  <a:schemeClr val="bg2"/>
                </a:solidFill>
                <a:latin typeface="+mn-ea"/>
                <a:ea typeface="+mn-ea"/>
              </a:rPr>
              <a:t>.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bg2"/>
              </a:solidFill>
              <a:latin typeface="+mn-ea"/>
              <a:ea typeface="+mn-ea"/>
            </a:endParaRP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bg2"/>
              </a:solidFill>
              <a:latin typeface="+mn-ea"/>
              <a:ea typeface="+mn-ea"/>
            </a:endParaRPr>
          </a:p>
          <a:p>
            <a:endParaRPr lang="en-US" altLang="ko-KR" sz="1200" b="1" dirty="0" smtClean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8"/>
          <p:cNvSpPr txBox="1">
            <a:spLocks noGrp="1"/>
          </p:cNvSpPr>
          <p:nvPr>
            <p:ph type="subTitle" idx="1"/>
          </p:nvPr>
        </p:nvSpPr>
        <p:spPr>
          <a:xfrm>
            <a:off x="1680175" y="1608000"/>
            <a:ext cx="5784000" cy="15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atin typeface="+mn-ea"/>
                <a:ea typeface="+mn-ea"/>
              </a:rPr>
              <a:t>“</a:t>
            </a:r>
            <a:r>
              <a:rPr lang="ko-KR" altLang="en-US" b="1" dirty="0" smtClean="0">
                <a:latin typeface="+mn-ea"/>
                <a:ea typeface="+mn-ea"/>
              </a:rPr>
              <a:t>감사합</a:t>
            </a:r>
            <a:r>
              <a:rPr lang="ko-KR" altLang="en-US" b="1" dirty="0" smtClean="0">
                <a:latin typeface="+mn-ea"/>
                <a:ea typeface="+mn-ea"/>
              </a:rPr>
              <a:t>니다</a:t>
            </a:r>
            <a:r>
              <a:rPr lang="en-US" altLang="ko-KR" b="1" dirty="0" smtClean="0">
                <a:latin typeface="+mn-ea"/>
                <a:ea typeface="+mn-ea"/>
              </a:rPr>
              <a:t>.</a:t>
            </a:r>
            <a:r>
              <a:rPr lang="en" b="1" dirty="0" smtClean="0">
                <a:latin typeface="+mn-ea"/>
                <a:ea typeface="+mn-ea"/>
              </a:rPr>
              <a:t>”</a:t>
            </a:r>
            <a:endParaRPr b="1" dirty="0">
              <a:latin typeface="+mn-ea"/>
              <a:ea typeface="+mn-ea"/>
            </a:endParaRPr>
          </a:p>
        </p:txBody>
      </p:sp>
      <p:grpSp>
        <p:nvGrpSpPr>
          <p:cNvPr id="513" name="Google Shape;513;p38"/>
          <p:cNvGrpSpPr/>
          <p:nvPr/>
        </p:nvGrpSpPr>
        <p:grpSpPr>
          <a:xfrm>
            <a:off x="-669311" y="-26124"/>
            <a:ext cx="3209793" cy="1561742"/>
            <a:chOff x="-669311" y="-26124"/>
            <a:chExt cx="3209793" cy="1561742"/>
          </a:xfrm>
        </p:grpSpPr>
        <p:sp>
          <p:nvSpPr>
            <p:cNvPr id="514" name="Google Shape;514;p38"/>
            <p:cNvSpPr/>
            <p:nvPr/>
          </p:nvSpPr>
          <p:spPr>
            <a:xfrm>
              <a:off x="979378" y="469184"/>
              <a:ext cx="316737" cy="193246"/>
            </a:xfrm>
            <a:custGeom>
              <a:avLst/>
              <a:gdLst/>
              <a:ahLst/>
              <a:cxnLst/>
              <a:rect l="l" t="t" r="r" b="b"/>
              <a:pathLst>
                <a:path w="8936" h="5452" extrusionOk="0">
                  <a:moveTo>
                    <a:pt x="1283" y="1"/>
                  </a:moveTo>
                  <a:cubicBezTo>
                    <a:pt x="1277" y="1"/>
                    <a:pt x="1272" y="1"/>
                    <a:pt x="1267" y="2"/>
                  </a:cubicBezTo>
                  <a:cubicBezTo>
                    <a:pt x="760" y="49"/>
                    <a:pt x="0" y="540"/>
                    <a:pt x="0" y="540"/>
                  </a:cubicBezTo>
                  <a:lnTo>
                    <a:pt x="5830" y="5452"/>
                  </a:lnTo>
                  <a:lnTo>
                    <a:pt x="8935" y="3519"/>
                  </a:lnTo>
                  <a:cubicBezTo>
                    <a:pt x="8935" y="3519"/>
                    <a:pt x="1915" y="1"/>
                    <a:pt x="12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-669311" y="363097"/>
              <a:ext cx="814243" cy="514413"/>
            </a:xfrm>
            <a:custGeom>
              <a:avLst/>
              <a:gdLst/>
              <a:ahLst/>
              <a:cxnLst/>
              <a:rect l="l" t="t" r="r" b="b"/>
              <a:pathLst>
                <a:path w="22972" h="14513" extrusionOk="0">
                  <a:moveTo>
                    <a:pt x="2503" y="1"/>
                  </a:moveTo>
                  <a:lnTo>
                    <a:pt x="0" y="603"/>
                  </a:lnTo>
                  <a:lnTo>
                    <a:pt x="16382" y="14512"/>
                  </a:lnTo>
                  <a:lnTo>
                    <a:pt x="22972" y="12104"/>
                  </a:lnTo>
                  <a:lnTo>
                    <a:pt x="25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8"/>
            <p:cNvSpPr/>
            <p:nvPr/>
          </p:nvSpPr>
          <p:spPr>
            <a:xfrm>
              <a:off x="-348675" y="601713"/>
              <a:ext cx="2012603" cy="722227"/>
            </a:xfrm>
            <a:custGeom>
              <a:avLst/>
              <a:gdLst/>
              <a:ahLst/>
              <a:cxnLst/>
              <a:rect l="l" t="t" r="r" b="b"/>
              <a:pathLst>
                <a:path w="56781" h="20376" extrusionOk="0">
                  <a:moveTo>
                    <a:pt x="50616" y="0"/>
                  </a:moveTo>
                  <a:cubicBezTo>
                    <a:pt x="47024" y="0"/>
                    <a:pt x="42440" y="208"/>
                    <a:pt x="39290" y="619"/>
                  </a:cubicBezTo>
                  <a:cubicBezTo>
                    <a:pt x="33587" y="1364"/>
                    <a:pt x="2171" y="6038"/>
                    <a:pt x="2171" y="6038"/>
                  </a:cubicBezTo>
                  <a:cubicBezTo>
                    <a:pt x="2171" y="6038"/>
                    <a:pt x="0" y="13373"/>
                    <a:pt x="2504" y="17587"/>
                  </a:cubicBezTo>
                  <a:cubicBezTo>
                    <a:pt x="2757" y="18031"/>
                    <a:pt x="3074" y="18442"/>
                    <a:pt x="3438" y="18791"/>
                  </a:cubicBezTo>
                  <a:cubicBezTo>
                    <a:pt x="4278" y="19599"/>
                    <a:pt x="5403" y="20185"/>
                    <a:pt x="6924" y="20375"/>
                  </a:cubicBezTo>
                  <a:cubicBezTo>
                    <a:pt x="6924" y="20375"/>
                    <a:pt x="29246" y="16066"/>
                    <a:pt x="41349" y="12327"/>
                  </a:cubicBezTo>
                  <a:cubicBezTo>
                    <a:pt x="43108" y="11804"/>
                    <a:pt x="44819" y="11187"/>
                    <a:pt x="46498" y="10489"/>
                  </a:cubicBezTo>
                  <a:cubicBezTo>
                    <a:pt x="46974" y="10283"/>
                    <a:pt x="47433" y="10046"/>
                    <a:pt x="47877" y="9792"/>
                  </a:cubicBezTo>
                  <a:lnTo>
                    <a:pt x="47924" y="9761"/>
                  </a:lnTo>
                  <a:cubicBezTo>
                    <a:pt x="48067" y="9666"/>
                    <a:pt x="48209" y="9571"/>
                    <a:pt x="48352" y="9460"/>
                  </a:cubicBezTo>
                  <a:cubicBezTo>
                    <a:pt x="48431" y="9412"/>
                    <a:pt x="48510" y="9349"/>
                    <a:pt x="48574" y="9285"/>
                  </a:cubicBezTo>
                  <a:cubicBezTo>
                    <a:pt x="48827" y="9048"/>
                    <a:pt x="49081" y="8826"/>
                    <a:pt x="49318" y="8588"/>
                  </a:cubicBezTo>
                  <a:cubicBezTo>
                    <a:pt x="53247" y="4897"/>
                    <a:pt x="56780" y="1000"/>
                    <a:pt x="56099" y="414"/>
                  </a:cubicBezTo>
                  <a:cubicBezTo>
                    <a:pt x="55787" y="137"/>
                    <a:pt x="53528" y="0"/>
                    <a:pt x="506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8"/>
            <p:cNvSpPr/>
            <p:nvPr/>
          </p:nvSpPr>
          <p:spPr>
            <a:xfrm>
              <a:off x="1392667" y="699470"/>
              <a:ext cx="746294" cy="116011"/>
            </a:xfrm>
            <a:custGeom>
              <a:avLst/>
              <a:gdLst/>
              <a:ahLst/>
              <a:cxnLst/>
              <a:rect l="l" t="t" r="r" b="b"/>
              <a:pathLst>
                <a:path w="21055" h="3273" extrusionOk="0">
                  <a:moveTo>
                    <a:pt x="3295" y="0"/>
                  </a:moveTo>
                  <a:lnTo>
                    <a:pt x="0" y="2187"/>
                  </a:lnTo>
                  <a:cubicBezTo>
                    <a:pt x="0" y="2187"/>
                    <a:pt x="17760" y="3169"/>
                    <a:pt x="19217" y="3264"/>
                  </a:cubicBezTo>
                  <a:cubicBezTo>
                    <a:pt x="19295" y="3270"/>
                    <a:pt x="19370" y="3273"/>
                    <a:pt x="19442" y="3273"/>
                  </a:cubicBezTo>
                  <a:cubicBezTo>
                    <a:pt x="20714" y="3273"/>
                    <a:pt x="21055" y="2392"/>
                    <a:pt x="21055" y="2392"/>
                  </a:cubicBezTo>
                  <a:cubicBezTo>
                    <a:pt x="21055" y="2392"/>
                    <a:pt x="3644" y="48"/>
                    <a:pt x="32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8" name="Google Shape;518;p38"/>
            <p:cNvGrpSpPr/>
            <p:nvPr/>
          </p:nvGrpSpPr>
          <p:grpSpPr>
            <a:xfrm>
              <a:off x="612522" y="1178190"/>
              <a:ext cx="525224" cy="356577"/>
              <a:chOff x="612522" y="1178190"/>
              <a:chExt cx="525224" cy="356577"/>
            </a:xfrm>
          </p:grpSpPr>
          <p:sp>
            <p:nvSpPr>
              <p:cNvPr id="519" name="Google Shape;519;p38"/>
              <p:cNvSpPr/>
              <p:nvPr/>
            </p:nvSpPr>
            <p:spPr>
              <a:xfrm>
                <a:off x="612522" y="1266271"/>
                <a:ext cx="525224" cy="268496"/>
              </a:xfrm>
              <a:custGeom>
                <a:avLst/>
                <a:gdLst/>
                <a:ahLst/>
                <a:cxnLst/>
                <a:rect l="l" t="t" r="r" b="b"/>
                <a:pathLst>
                  <a:path w="14818" h="7575" extrusionOk="0">
                    <a:moveTo>
                      <a:pt x="9603" y="1"/>
                    </a:moveTo>
                    <a:cubicBezTo>
                      <a:pt x="7368" y="1"/>
                      <a:pt x="4285" y="339"/>
                      <a:pt x="2445" y="1975"/>
                    </a:cubicBezTo>
                    <a:cubicBezTo>
                      <a:pt x="1" y="4144"/>
                      <a:pt x="2078" y="7575"/>
                      <a:pt x="5594" y="7575"/>
                    </a:cubicBezTo>
                    <a:cubicBezTo>
                      <a:pt x="6135" y="7575"/>
                      <a:pt x="6710" y="7493"/>
                      <a:pt x="7308" y="7314"/>
                    </a:cubicBezTo>
                    <a:cubicBezTo>
                      <a:pt x="11776" y="5983"/>
                      <a:pt x="14263" y="3084"/>
                      <a:pt x="14263" y="3084"/>
                    </a:cubicBezTo>
                    <a:cubicBezTo>
                      <a:pt x="14263" y="3084"/>
                      <a:pt x="14818" y="2498"/>
                      <a:pt x="14295" y="1468"/>
                    </a:cubicBezTo>
                    <a:cubicBezTo>
                      <a:pt x="13756" y="422"/>
                      <a:pt x="12330" y="169"/>
                      <a:pt x="12330" y="169"/>
                    </a:cubicBezTo>
                    <a:cubicBezTo>
                      <a:pt x="12330" y="169"/>
                      <a:pt x="11177" y="1"/>
                      <a:pt x="96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38"/>
              <p:cNvSpPr/>
              <p:nvPr/>
            </p:nvSpPr>
            <p:spPr>
              <a:xfrm>
                <a:off x="814275" y="1178190"/>
                <a:ext cx="258713" cy="138023"/>
              </a:xfrm>
              <a:custGeom>
                <a:avLst/>
                <a:gdLst/>
                <a:ahLst/>
                <a:cxnLst/>
                <a:rect l="l" t="t" r="r" b="b"/>
                <a:pathLst>
                  <a:path w="7299" h="3894" extrusionOk="0">
                    <a:moveTo>
                      <a:pt x="3687" y="0"/>
                    </a:moveTo>
                    <a:cubicBezTo>
                      <a:pt x="3522" y="0"/>
                      <a:pt x="3422" y="8"/>
                      <a:pt x="3422" y="8"/>
                    </a:cubicBezTo>
                    <a:cubicBezTo>
                      <a:pt x="3422" y="8"/>
                      <a:pt x="1410" y="1164"/>
                      <a:pt x="0" y="2923"/>
                    </a:cubicBezTo>
                    <a:lnTo>
                      <a:pt x="2012" y="3462"/>
                    </a:lnTo>
                    <a:cubicBezTo>
                      <a:pt x="2012" y="3462"/>
                      <a:pt x="3411" y="3894"/>
                      <a:pt x="4670" y="3894"/>
                    </a:cubicBezTo>
                    <a:cubicBezTo>
                      <a:pt x="5567" y="3894"/>
                      <a:pt x="6393" y="3674"/>
                      <a:pt x="6591" y="2923"/>
                    </a:cubicBezTo>
                    <a:cubicBezTo>
                      <a:pt x="7298" y="214"/>
                      <a:pt x="4566" y="0"/>
                      <a:pt x="368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21" name="Google Shape;521;p38"/>
            <p:cNvSpPr/>
            <p:nvPr/>
          </p:nvSpPr>
          <p:spPr>
            <a:xfrm>
              <a:off x="863232" y="1326705"/>
              <a:ext cx="51714" cy="176339"/>
            </a:xfrm>
            <a:custGeom>
              <a:avLst/>
              <a:gdLst/>
              <a:ahLst/>
              <a:cxnLst/>
              <a:rect l="l" t="t" r="r" b="b"/>
              <a:pathLst>
                <a:path w="1459" h="4975" extrusionOk="0">
                  <a:moveTo>
                    <a:pt x="1" y="0"/>
                  </a:moveTo>
                  <a:lnTo>
                    <a:pt x="777" y="4975"/>
                  </a:lnTo>
                  <a:cubicBezTo>
                    <a:pt x="856" y="4848"/>
                    <a:pt x="935" y="4706"/>
                    <a:pt x="999" y="4579"/>
                  </a:cubicBezTo>
                  <a:cubicBezTo>
                    <a:pt x="1427" y="3644"/>
                    <a:pt x="1458" y="2583"/>
                    <a:pt x="1094" y="1616"/>
                  </a:cubicBezTo>
                  <a:cubicBezTo>
                    <a:pt x="872" y="999"/>
                    <a:pt x="492" y="444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8"/>
            <p:cNvSpPr/>
            <p:nvPr/>
          </p:nvSpPr>
          <p:spPr>
            <a:xfrm>
              <a:off x="657041" y="1314902"/>
              <a:ext cx="214549" cy="220716"/>
            </a:xfrm>
            <a:custGeom>
              <a:avLst/>
              <a:gdLst/>
              <a:ahLst/>
              <a:cxnLst/>
              <a:rect l="l" t="t" r="r" b="b"/>
              <a:pathLst>
                <a:path w="6053" h="6227" extrusionOk="0">
                  <a:moveTo>
                    <a:pt x="2820" y="1"/>
                  </a:moveTo>
                  <a:cubicBezTo>
                    <a:pt x="2519" y="1"/>
                    <a:pt x="2218" y="48"/>
                    <a:pt x="1933" y="143"/>
                  </a:cubicBezTo>
                  <a:cubicBezTo>
                    <a:pt x="1252" y="397"/>
                    <a:pt x="697" y="904"/>
                    <a:pt x="381" y="1569"/>
                  </a:cubicBezTo>
                  <a:cubicBezTo>
                    <a:pt x="32" y="2361"/>
                    <a:pt x="0" y="3248"/>
                    <a:pt x="301" y="4072"/>
                  </a:cubicBezTo>
                  <a:cubicBezTo>
                    <a:pt x="777" y="5356"/>
                    <a:pt x="1949" y="6227"/>
                    <a:pt x="3216" y="6227"/>
                  </a:cubicBezTo>
                  <a:cubicBezTo>
                    <a:pt x="3517" y="6227"/>
                    <a:pt x="3818" y="6164"/>
                    <a:pt x="4104" y="6068"/>
                  </a:cubicBezTo>
                  <a:cubicBezTo>
                    <a:pt x="4785" y="5831"/>
                    <a:pt x="5355" y="5324"/>
                    <a:pt x="5656" y="4658"/>
                  </a:cubicBezTo>
                  <a:cubicBezTo>
                    <a:pt x="6021" y="3866"/>
                    <a:pt x="6052" y="2963"/>
                    <a:pt x="5735" y="2155"/>
                  </a:cubicBezTo>
                  <a:cubicBezTo>
                    <a:pt x="5260" y="872"/>
                    <a:pt x="4088" y="1"/>
                    <a:pt x="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8"/>
            <p:cNvSpPr/>
            <p:nvPr/>
          </p:nvSpPr>
          <p:spPr>
            <a:xfrm>
              <a:off x="663209" y="1335885"/>
              <a:ext cx="187610" cy="178501"/>
            </a:xfrm>
            <a:custGeom>
              <a:avLst/>
              <a:gdLst/>
              <a:ahLst/>
              <a:cxnLst/>
              <a:rect l="l" t="t" r="r" b="b"/>
              <a:pathLst>
                <a:path w="5293" h="5036" extrusionOk="0">
                  <a:moveTo>
                    <a:pt x="2454" y="1"/>
                  </a:moveTo>
                  <a:cubicBezTo>
                    <a:pt x="2221" y="1"/>
                    <a:pt x="1987" y="40"/>
                    <a:pt x="1759" y="122"/>
                  </a:cubicBezTo>
                  <a:cubicBezTo>
                    <a:pt x="571" y="534"/>
                    <a:pt x="1" y="1944"/>
                    <a:pt x="476" y="3274"/>
                  </a:cubicBezTo>
                  <a:cubicBezTo>
                    <a:pt x="875" y="4343"/>
                    <a:pt x="1851" y="5036"/>
                    <a:pt x="2848" y="5036"/>
                  </a:cubicBezTo>
                  <a:cubicBezTo>
                    <a:pt x="3078" y="5036"/>
                    <a:pt x="3308" y="4999"/>
                    <a:pt x="3534" y="4922"/>
                  </a:cubicBezTo>
                  <a:cubicBezTo>
                    <a:pt x="4722" y="4510"/>
                    <a:pt x="5292" y="3100"/>
                    <a:pt x="4801" y="1769"/>
                  </a:cubicBezTo>
                  <a:cubicBezTo>
                    <a:pt x="4404" y="693"/>
                    <a:pt x="3438" y="1"/>
                    <a:pt x="24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8"/>
            <p:cNvSpPr/>
            <p:nvPr/>
          </p:nvSpPr>
          <p:spPr>
            <a:xfrm>
              <a:off x="-213913" y="914515"/>
              <a:ext cx="1599881" cy="283631"/>
            </a:xfrm>
            <a:custGeom>
              <a:avLst/>
              <a:gdLst/>
              <a:ahLst/>
              <a:cxnLst/>
              <a:rect l="l" t="t" r="r" b="b"/>
              <a:pathLst>
                <a:path w="45137" h="8002" extrusionOk="0">
                  <a:moveTo>
                    <a:pt x="38561" y="1"/>
                  </a:moveTo>
                  <a:cubicBezTo>
                    <a:pt x="37880" y="17"/>
                    <a:pt x="37199" y="80"/>
                    <a:pt x="36534" y="207"/>
                  </a:cubicBezTo>
                  <a:lnTo>
                    <a:pt x="112" y="7447"/>
                  </a:lnTo>
                  <a:lnTo>
                    <a:pt x="1" y="8001"/>
                  </a:lnTo>
                  <a:lnTo>
                    <a:pt x="36423" y="841"/>
                  </a:lnTo>
                  <a:cubicBezTo>
                    <a:pt x="37120" y="698"/>
                    <a:pt x="37817" y="603"/>
                    <a:pt x="38530" y="571"/>
                  </a:cubicBezTo>
                  <a:cubicBezTo>
                    <a:pt x="39951" y="502"/>
                    <a:pt x="42189" y="457"/>
                    <a:pt x="43999" y="457"/>
                  </a:cubicBezTo>
                  <a:cubicBezTo>
                    <a:pt x="44266" y="457"/>
                    <a:pt x="44525" y="458"/>
                    <a:pt x="44770" y="460"/>
                  </a:cubicBezTo>
                  <a:lnTo>
                    <a:pt x="44770" y="460"/>
                  </a:lnTo>
                  <a:cubicBezTo>
                    <a:pt x="44762" y="467"/>
                    <a:pt x="44755" y="473"/>
                    <a:pt x="44755" y="473"/>
                  </a:cubicBezTo>
                  <a:cubicBezTo>
                    <a:pt x="44755" y="473"/>
                    <a:pt x="44760" y="469"/>
                    <a:pt x="44772" y="460"/>
                  </a:cubicBezTo>
                  <a:cubicBezTo>
                    <a:pt x="44790" y="446"/>
                    <a:pt x="44797" y="440"/>
                    <a:pt x="44796" y="440"/>
                  </a:cubicBezTo>
                  <a:lnTo>
                    <a:pt x="44796" y="440"/>
                  </a:lnTo>
                  <a:cubicBezTo>
                    <a:pt x="44796" y="440"/>
                    <a:pt x="44789" y="446"/>
                    <a:pt x="44780" y="453"/>
                  </a:cubicBezTo>
                  <a:lnTo>
                    <a:pt x="44780" y="453"/>
                  </a:lnTo>
                  <a:cubicBezTo>
                    <a:pt x="45022" y="226"/>
                    <a:pt x="44885" y="363"/>
                    <a:pt x="45136" y="128"/>
                  </a:cubicBezTo>
                  <a:lnTo>
                    <a:pt x="385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8"/>
            <p:cNvSpPr/>
            <p:nvPr/>
          </p:nvSpPr>
          <p:spPr>
            <a:xfrm>
              <a:off x="343140" y="1068949"/>
              <a:ext cx="2197342" cy="240317"/>
            </a:xfrm>
            <a:custGeom>
              <a:avLst/>
              <a:gdLst/>
              <a:ahLst/>
              <a:cxnLst/>
              <a:rect l="l" t="t" r="r" b="b"/>
              <a:pathLst>
                <a:path w="61993" h="6780" extrusionOk="0">
                  <a:moveTo>
                    <a:pt x="4" y="3026"/>
                  </a:moveTo>
                  <a:cubicBezTo>
                    <a:pt x="2" y="3026"/>
                    <a:pt x="1" y="3026"/>
                    <a:pt x="0" y="3027"/>
                  </a:cubicBezTo>
                  <a:lnTo>
                    <a:pt x="4" y="3026"/>
                  </a:lnTo>
                  <a:close/>
                  <a:moveTo>
                    <a:pt x="13102" y="1"/>
                  </a:moveTo>
                  <a:lnTo>
                    <a:pt x="4" y="3026"/>
                  </a:lnTo>
                  <a:lnTo>
                    <a:pt x="4" y="3026"/>
                  </a:lnTo>
                  <a:cubicBezTo>
                    <a:pt x="10" y="3025"/>
                    <a:pt x="23" y="3024"/>
                    <a:pt x="41" y="3024"/>
                  </a:cubicBezTo>
                  <a:cubicBezTo>
                    <a:pt x="1729" y="3024"/>
                    <a:pt x="54805" y="6780"/>
                    <a:pt x="59110" y="6780"/>
                  </a:cubicBezTo>
                  <a:cubicBezTo>
                    <a:pt x="59260" y="6780"/>
                    <a:pt x="59351" y="6775"/>
                    <a:pt x="59378" y="6765"/>
                  </a:cubicBezTo>
                  <a:cubicBezTo>
                    <a:pt x="60186" y="6496"/>
                    <a:pt x="61992" y="5942"/>
                    <a:pt x="61992" y="5942"/>
                  </a:cubicBezTo>
                  <a:lnTo>
                    <a:pt x="131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6" name="Google Shape;526;p38"/>
            <p:cNvGrpSpPr/>
            <p:nvPr/>
          </p:nvGrpSpPr>
          <p:grpSpPr>
            <a:xfrm>
              <a:off x="-72417" y="754445"/>
              <a:ext cx="1396604" cy="325775"/>
              <a:chOff x="-72417" y="754445"/>
              <a:chExt cx="1396604" cy="325775"/>
            </a:xfrm>
          </p:grpSpPr>
          <p:sp>
            <p:nvSpPr>
              <p:cNvPr id="527" name="Google Shape;527;p38"/>
              <p:cNvSpPr/>
              <p:nvPr/>
            </p:nvSpPr>
            <p:spPr>
              <a:xfrm>
                <a:off x="1109638" y="816262"/>
                <a:ext cx="28108" cy="56180"/>
              </a:xfrm>
              <a:custGeom>
                <a:avLst/>
                <a:gdLst/>
                <a:ahLst/>
                <a:cxnLst/>
                <a:rect l="l" t="t" r="r" b="b"/>
                <a:pathLst>
                  <a:path w="793" h="1585" extrusionOk="0">
                    <a:moveTo>
                      <a:pt x="397" y="1"/>
                    </a:moveTo>
                    <a:cubicBezTo>
                      <a:pt x="175" y="1"/>
                      <a:pt x="1" y="349"/>
                      <a:pt x="1" y="793"/>
                    </a:cubicBezTo>
                    <a:cubicBezTo>
                      <a:pt x="1" y="1236"/>
                      <a:pt x="175" y="1585"/>
                      <a:pt x="397" y="1585"/>
                    </a:cubicBezTo>
                    <a:cubicBezTo>
                      <a:pt x="618" y="1585"/>
                      <a:pt x="793" y="1236"/>
                      <a:pt x="793" y="793"/>
                    </a:cubicBezTo>
                    <a:cubicBezTo>
                      <a:pt x="793" y="349"/>
                      <a:pt x="618" y="1"/>
                      <a:pt x="3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38"/>
              <p:cNvSpPr/>
              <p:nvPr/>
            </p:nvSpPr>
            <p:spPr>
              <a:xfrm>
                <a:off x="1179252" y="805025"/>
                <a:ext cx="28143" cy="56180"/>
              </a:xfrm>
              <a:custGeom>
                <a:avLst/>
                <a:gdLst/>
                <a:ahLst/>
                <a:cxnLst/>
                <a:rect l="l" t="t" r="r" b="b"/>
                <a:pathLst>
                  <a:path w="794" h="1585" extrusionOk="0">
                    <a:moveTo>
                      <a:pt x="397" y="1"/>
                    </a:moveTo>
                    <a:cubicBezTo>
                      <a:pt x="175" y="1"/>
                      <a:pt x="1" y="365"/>
                      <a:pt x="1" y="793"/>
                    </a:cubicBezTo>
                    <a:cubicBezTo>
                      <a:pt x="1" y="1236"/>
                      <a:pt x="175" y="1585"/>
                      <a:pt x="397" y="1585"/>
                    </a:cubicBezTo>
                    <a:cubicBezTo>
                      <a:pt x="619" y="1585"/>
                      <a:pt x="793" y="1236"/>
                      <a:pt x="793" y="793"/>
                    </a:cubicBezTo>
                    <a:cubicBezTo>
                      <a:pt x="793" y="365"/>
                      <a:pt x="619" y="1"/>
                      <a:pt x="3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38"/>
              <p:cNvSpPr/>
              <p:nvPr/>
            </p:nvSpPr>
            <p:spPr>
              <a:xfrm>
                <a:off x="1041123" y="826930"/>
                <a:ext cx="27541" cy="5731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1617" extrusionOk="0">
                    <a:moveTo>
                      <a:pt x="381" y="1"/>
                    </a:moveTo>
                    <a:cubicBezTo>
                      <a:pt x="175" y="1"/>
                      <a:pt x="1" y="365"/>
                      <a:pt x="1" y="808"/>
                    </a:cubicBezTo>
                    <a:cubicBezTo>
                      <a:pt x="1" y="1252"/>
                      <a:pt x="175" y="1616"/>
                      <a:pt x="381" y="1616"/>
                    </a:cubicBezTo>
                    <a:cubicBezTo>
                      <a:pt x="603" y="1616"/>
                      <a:pt x="777" y="1252"/>
                      <a:pt x="777" y="808"/>
                    </a:cubicBezTo>
                    <a:cubicBezTo>
                      <a:pt x="777" y="365"/>
                      <a:pt x="603" y="1"/>
                      <a:pt x="3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38"/>
              <p:cNvSpPr/>
              <p:nvPr/>
            </p:nvSpPr>
            <p:spPr>
              <a:xfrm>
                <a:off x="971509" y="838167"/>
                <a:ext cx="28108" cy="58413"/>
              </a:xfrm>
              <a:custGeom>
                <a:avLst/>
                <a:gdLst/>
                <a:ahLst/>
                <a:cxnLst/>
                <a:rect l="l" t="t" r="r" b="b"/>
                <a:pathLst>
                  <a:path w="793" h="1648" extrusionOk="0">
                    <a:moveTo>
                      <a:pt x="396" y="0"/>
                    </a:moveTo>
                    <a:cubicBezTo>
                      <a:pt x="175" y="0"/>
                      <a:pt x="0" y="365"/>
                      <a:pt x="0" y="824"/>
                    </a:cubicBezTo>
                    <a:cubicBezTo>
                      <a:pt x="0" y="1268"/>
                      <a:pt x="175" y="1648"/>
                      <a:pt x="396" y="1648"/>
                    </a:cubicBezTo>
                    <a:cubicBezTo>
                      <a:pt x="618" y="1648"/>
                      <a:pt x="792" y="1268"/>
                      <a:pt x="792" y="824"/>
                    </a:cubicBezTo>
                    <a:cubicBezTo>
                      <a:pt x="792" y="365"/>
                      <a:pt x="618" y="0"/>
                      <a:pt x="3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8"/>
              <p:cNvSpPr/>
              <p:nvPr/>
            </p:nvSpPr>
            <p:spPr>
              <a:xfrm>
                <a:off x="902427" y="849403"/>
                <a:ext cx="28108" cy="58980"/>
              </a:xfrm>
              <a:custGeom>
                <a:avLst/>
                <a:gdLst/>
                <a:ahLst/>
                <a:cxnLst/>
                <a:rect l="l" t="t" r="r" b="b"/>
                <a:pathLst>
                  <a:path w="793" h="1664" extrusionOk="0">
                    <a:moveTo>
                      <a:pt x="397" y="0"/>
                    </a:moveTo>
                    <a:cubicBezTo>
                      <a:pt x="191" y="0"/>
                      <a:pt x="1" y="365"/>
                      <a:pt x="1" y="824"/>
                    </a:cubicBezTo>
                    <a:cubicBezTo>
                      <a:pt x="1" y="1283"/>
                      <a:pt x="175" y="1664"/>
                      <a:pt x="397" y="1664"/>
                    </a:cubicBezTo>
                    <a:cubicBezTo>
                      <a:pt x="618" y="1664"/>
                      <a:pt x="793" y="1283"/>
                      <a:pt x="793" y="824"/>
                    </a:cubicBezTo>
                    <a:cubicBezTo>
                      <a:pt x="793" y="365"/>
                      <a:pt x="618" y="0"/>
                      <a:pt x="3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8"/>
              <p:cNvSpPr/>
              <p:nvPr/>
            </p:nvSpPr>
            <p:spPr>
              <a:xfrm>
                <a:off x="833912" y="860639"/>
                <a:ext cx="28108" cy="59548"/>
              </a:xfrm>
              <a:custGeom>
                <a:avLst/>
                <a:gdLst/>
                <a:ahLst/>
                <a:cxnLst/>
                <a:rect l="l" t="t" r="r" b="b"/>
                <a:pathLst>
                  <a:path w="793" h="1680" extrusionOk="0">
                    <a:moveTo>
                      <a:pt x="397" y="0"/>
                    </a:moveTo>
                    <a:cubicBezTo>
                      <a:pt x="175" y="0"/>
                      <a:pt x="1" y="380"/>
                      <a:pt x="1" y="840"/>
                    </a:cubicBezTo>
                    <a:cubicBezTo>
                      <a:pt x="1" y="1299"/>
                      <a:pt x="175" y="1679"/>
                      <a:pt x="397" y="1679"/>
                    </a:cubicBezTo>
                    <a:cubicBezTo>
                      <a:pt x="619" y="1679"/>
                      <a:pt x="793" y="1299"/>
                      <a:pt x="793" y="840"/>
                    </a:cubicBezTo>
                    <a:cubicBezTo>
                      <a:pt x="793" y="380"/>
                      <a:pt x="619" y="0"/>
                      <a:pt x="3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8"/>
              <p:cNvSpPr/>
              <p:nvPr/>
            </p:nvSpPr>
            <p:spPr>
              <a:xfrm>
                <a:off x="765432" y="871839"/>
                <a:ext cx="28108" cy="60150"/>
              </a:xfrm>
              <a:custGeom>
                <a:avLst/>
                <a:gdLst/>
                <a:ahLst/>
                <a:cxnLst/>
                <a:rect l="l" t="t" r="r" b="b"/>
                <a:pathLst>
                  <a:path w="793" h="1697" extrusionOk="0">
                    <a:moveTo>
                      <a:pt x="396" y="1"/>
                    </a:moveTo>
                    <a:cubicBezTo>
                      <a:pt x="174" y="1"/>
                      <a:pt x="0" y="381"/>
                      <a:pt x="0" y="856"/>
                    </a:cubicBezTo>
                    <a:cubicBezTo>
                      <a:pt x="0" y="1316"/>
                      <a:pt x="174" y="1696"/>
                      <a:pt x="396" y="1696"/>
                    </a:cubicBezTo>
                    <a:cubicBezTo>
                      <a:pt x="602" y="1696"/>
                      <a:pt x="792" y="1316"/>
                      <a:pt x="792" y="856"/>
                    </a:cubicBezTo>
                    <a:cubicBezTo>
                      <a:pt x="792" y="381"/>
                      <a:pt x="602" y="1"/>
                      <a:pt x="3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38"/>
              <p:cNvSpPr/>
              <p:nvPr/>
            </p:nvSpPr>
            <p:spPr>
              <a:xfrm>
                <a:off x="695783" y="883075"/>
                <a:ext cx="28108" cy="61249"/>
              </a:xfrm>
              <a:custGeom>
                <a:avLst/>
                <a:gdLst/>
                <a:ahLst/>
                <a:cxnLst/>
                <a:rect l="l" t="t" r="r" b="b"/>
                <a:pathLst>
                  <a:path w="793" h="1728" extrusionOk="0">
                    <a:moveTo>
                      <a:pt x="397" y="1"/>
                    </a:moveTo>
                    <a:cubicBezTo>
                      <a:pt x="175" y="1"/>
                      <a:pt x="1" y="381"/>
                      <a:pt x="1" y="856"/>
                    </a:cubicBezTo>
                    <a:cubicBezTo>
                      <a:pt x="1" y="1332"/>
                      <a:pt x="175" y="1728"/>
                      <a:pt x="397" y="1728"/>
                    </a:cubicBezTo>
                    <a:cubicBezTo>
                      <a:pt x="618" y="1728"/>
                      <a:pt x="793" y="1332"/>
                      <a:pt x="793" y="856"/>
                    </a:cubicBezTo>
                    <a:cubicBezTo>
                      <a:pt x="793" y="381"/>
                      <a:pt x="618" y="1"/>
                      <a:pt x="3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38"/>
              <p:cNvSpPr/>
              <p:nvPr/>
            </p:nvSpPr>
            <p:spPr>
              <a:xfrm>
                <a:off x="626700" y="894311"/>
                <a:ext cx="28143" cy="61816"/>
              </a:xfrm>
              <a:custGeom>
                <a:avLst/>
                <a:gdLst/>
                <a:ahLst/>
                <a:cxnLst/>
                <a:rect l="l" t="t" r="r" b="b"/>
                <a:pathLst>
                  <a:path w="794" h="1744" extrusionOk="0">
                    <a:moveTo>
                      <a:pt x="397" y="1"/>
                    </a:moveTo>
                    <a:cubicBezTo>
                      <a:pt x="175" y="1"/>
                      <a:pt x="1" y="397"/>
                      <a:pt x="1" y="872"/>
                    </a:cubicBezTo>
                    <a:cubicBezTo>
                      <a:pt x="1" y="1347"/>
                      <a:pt x="175" y="1743"/>
                      <a:pt x="397" y="1743"/>
                    </a:cubicBezTo>
                    <a:cubicBezTo>
                      <a:pt x="619" y="1743"/>
                      <a:pt x="793" y="1347"/>
                      <a:pt x="793" y="872"/>
                    </a:cubicBezTo>
                    <a:cubicBezTo>
                      <a:pt x="793" y="397"/>
                      <a:pt x="619" y="1"/>
                      <a:pt x="3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38"/>
              <p:cNvSpPr/>
              <p:nvPr/>
            </p:nvSpPr>
            <p:spPr>
              <a:xfrm>
                <a:off x="558220" y="905548"/>
                <a:ext cx="28108" cy="62348"/>
              </a:xfrm>
              <a:custGeom>
                <a:avLst/>
                <a:gdLst/>
                <a:ahLst/>
                <a:cxnLst/>
                <a:rect l="l" t="t" r="r" b="b"/>
                <a:pathLst>
                  <a:path w="793" h="1759" extrusionOk="0">
                    <a:moveTo>
                      <a:pt x="396" y="0"/>
                    </a:moveTo>
                    <a:cubicBezTo>
                      <a:pt x="174" y="0"/>
                      <a:pt x="0" y="397"/>
                      <a:pt x="0" y="888"/>
                    </a:cubicBezTo>
                    <a:cubicBezTo>
                      <a:pt x="0" y="1363"/>
                      <a:pt x="174" y="1759"/>
                      <a:pt x="396" y="1759"/>
                    </a:cubicBezTo>
                    <a:cubicBezTo>
                      <a:pt x="602" y="1759"/>
                      <a:pt x="792" y="1363"/>
                      <a:pt x="792" y="888"/>
                    </a:cubicBezTo>
                    <a:cubicBezTo>
                      <a:pt x="792" y="397"/>
                      <a:pt x="602" y="0"/>
                      <a:pt x="3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8"/>
              <p:cNvSpPr/>
              <p:nvPr/>
            </p:nvSpPr>
            <p:spPr>
              <a:xfrm>
                <a:off x="489138" y="916784"/>
                <a:ext cx="28108" cy="62915"/>
              </a:xfrm>
              <a:custGeom>
                <a:avLst/>
                <a:gdLst/>
                <a:ahLst/>
                <a:cxnLst/>
                <a:rect l="l" t="t" r="r" b="b"/>
                <a:pathLst>
                  <a:path w="793" h="1775" extrusionOk="0">
                    <a:moveTo>
                      <a:pt x="397" y="0"/>
                    </a:moveTo>
                    <a:cubicBezTo>
                      <a:pt x="175" y="0"/>
                      <a:pt x="0" y="396"/>
                      <a:pt x="0" y="888"/>
                    </a:cubicBezTo>
                    <a:cubicBezTo>
                      <a:pt x="0" y="1379"/>
                      <a:pt x="175" y="1775"/>
                      <a:pt x="397" y="1775"/>
                    </a:cubicBezTo>
                    <a:cubicBezTo>
                      <a:pt x="618" y="1775"/>
                      <a:pt x="793" y="1379"/>
                      <a:pt x="793" y="888"/>
                    </a:cubicBezTo>
                    <a:cubicBezTo>
                      <a:pt x="793" y="396"/>
                      <a:pt x="618" y="0"/>
                      <a:pt x="3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38"/>
              <p:cNvSpPr/>
              <p:nvPr/>
            </p:nvSpPr>
            <p:spPr>
              <a:xfrm>
                <a:off x="420623" y="928020"/>
                <a:ext cx="27541" cy="64049"/>
              </a:xfrm>
              <a:custGeom>
                <a:avLst/>
                <a:gdLst/>
                <a:ahLst/>
                <a:cxnLst/>
                <a:rect l="l" t="t" r="r" b="b"/>
                <a:pathLst>
                  <a:path w="777" h="1807" extrusionOk="0">
                    <a:moveTo>
                      <a:pt x="381" y="0"/>
                    </a:moveTo>
                    <a:cubicBezTo>
                      <a:pt x="175" y="0"/>
                      <a:pt x="1" y="396"/>
                      <a:pt x="1" y="903"/>
                    </a:cubicBezTo>
                    <a:cubicBezTo>
                      <a:pt x="1" y="1394"/>
                      <a:pt x="175" y="1806"/>
                      <a:pt x="381" y="1806"/>
                    </a:cubicBezTo>
                    <a:cubicBezTo>
                      <a:pt x="603" y="1806"/>
                      <a:pt x="777" y="1394"/>
                      <a:pt x="777" y="903"/>
                    </a:cubicBezTo>
                    <a:cubicBezTo>
                      <a:pt x="777" y="396"/>
                      <a:pt x="603" y="0"/>
                      <a:pt x="3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8"/>
              <p:cNvSpPr/>
              <p:nvPr/>
            </p:nvSpPr>
            <p:spPr>
              <a:xfrm>
                <a:off x="351009" y="939256"/>
                <a:ext cx="28108" cy="64581"/>
              </a:xfrm>
              <a:custGeom>
                <a:avLst/>
                <a:gdLst/>
                <a:ahLst/>
                <a:cxnLst/>
                <a:rect l="l" t="t" r="r" b="b"/>
                <a:pathLst>
                  <a:path w="793" h="1822" extrusionOk="0">
                    <a:moveTo>
                      <a:pt x="396" y="0"/>
                    </a:moveTo>
                    <a:cubicBezTo>
                      <a:pt x="174" y="0"/>
                      <a:pt x="0" y="396"/>
                      <a:pt x="0" y="903"/>
                    </a:cubicBezTo>
                    <a:cubicBezTo>
                      <a:pt x="0" y="1410"/>
                      <a:pt x="174" y="1822"/>
                      <a:pt x="396" y="1822"/>
                    </a:cubicBezTo>
                    <a:cubicBezTo>
                      <a:pt x="618" y="1822"/>
                      <a:pt x="792" y="1410"/>
                      <a:pt x="792" y="903"/>
                    </a:cubicBezTo>
                    <a:cubicBezTo>
                      <a:pt x="792" y="412"/>
                      <a:pt x="618" y="0"/>
                      <a:pt x="3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38"/>
              <p:cNvSpPr/>
              <p:nvPr/>
            </p:nvSpPr>
            <p:spPr>
              <a:xfrm>
                <a:off x="281927" y="950456"/>
                <a:ext cx="28108" cy="65750"/>
              </a:xfrm>
              <a:custGeom>
                <a:avLst/>
                <a:gdLst/>
                <a:ahLst/>
                <a:cxnLst/>
                <a:rect l="l" t="t" r="r" b="b"/>
                <a:pathLst>
                  <a:path w="793" h="1855" extrusionOk="0">
                    <a:moveTo>
                      <a:pt x="397" y="1"/>
                    </a:moveTo>
                    <a:cubicBezTo>
                      <a:pt x="175" y="1"/>
                      <a:pt x="1" y="413"/>
                      <a:pt x="1" y="936"/>
                    </a:cubicBezTo>
                    <a:cubicBezTo>
                      <a:pt x="1" y="1443"/>
                      <a:pt x="175" y="1854"/>
                      <a:pt x="397" y="1854"/>
                    </a:cubicBezTo>
                    <a:cubicBezTo>
                      <a:pt x="618" y="1854"/>
                      <a:pt x="793" y="1443"/>
                      <a:pt x="793" y="936"/>
                    </a:cubicBezTo>
                    <a:cubicBezTo>
                      <a:pt x="793" y="413"/>
                      <a:pt x="618" y="1"/>
                      <a:pt x="3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8"/>
              <p:cNvSpPr/>
              <p:nvPr/>
            </p:nvSpPr>
            <p:spPr>
              <a:xfrm>
                <a:off x="213412" y="961692"/>
                <a:ext cx="28108" cy="65750"/>
              </a:xfrm>
              <a:custGeom>
                <a:avLst/>
                <a:gdLst/>
                <a:ahLst/>
                <a:cxnLst/>
                <a:rect l="l" t="t" r="r" b="b"/>
                <a:pathLst>
                  <a:path w="793" h="1855" extrusionOk="0">
                    <a:moveTo>
                      <a:pt x="397" y="1"/>
                    </a:moveTo>
                    <a:cubicBezTo>
                      <a:pt x="175" y="1"/>
                      <a:pt x="1" y="413"/>
                      <a:pt x="1" y="935"/>
                    </a:cubicBezTo>
                    <a:cubicBezTo>
                      <a:pt x="1" y="1442"/>
                      <a:pt x="175" y="1854"/>
                      <a:pt x="397" y="1854"/>
                    </a:cubicBezTo>
                    <a:cubicBezTo>
                      <a:pt x="619" y="1854"/>
                      <a:pt x="793" y="1442"/>
                      <a:pt x="793" y="935"/>
                    </a:cubicBezTo>
                    <a:cubicBezTo>
                      <a:pt x="793" y="413"/>
                      <a:pt x="619" y="1"/>
                      <a:pt x="3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8"/>
              <p:cNvSpPr/>
              <p:nvPr/>
            </p:nvSpPr>
            <p:spPr>
              <a:xfrm>
                <a:off x="144365" y="972928"/>
                <a:ext cx="28108" cy="66849"/>
              </a:xfrm>
              <a:custGeom>
                <a:avLst/>
                <a:gdLst/>
                <a:ahLst/>
                <a:cxnLst/>
                <a:rect l="l" t="t" r="r" b="b"/>
                <a:pathLst>
                  <a:path w="793" h="1886" extrusionOk="0">
                    <a:moveTo>
                      <a:pt x="396" y="1"/>
                    </a:moveTo>
                    <a:cubicBezTo>
                      <a:pt x="174" y="1"/>
                      <a:pt x="0" y="412"/>
                      <a:pt x="0" y="935"/>
                    </a:cubicBezTo>
                    <a:cubicBezTo>
                      <a:pt x="0" y="1458"/>
                      <a:pt x="174" y="1886"/>
                      <a:pt x="396" y="1886"/>
                    </a:cubicBezTo>
                    <a:cubicBezTo>
                      <a:pt x="618" y="1886"/>
                      <a:pt x="792" y="1458"/>
                      <a:pt x="792" y="935"/>
                    </a:cubicBezTo>
                    <a:cubicBezTo>
                      <a:pt x="792" y="412"/>
                      <a:pt x="618" y="1"/>
                      <a:pt x="3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8"/>
              <p:cNvSpPr/>
              <p:nvPr/>
            </p:nvSpPr>
            <p:spPr>
              <a:xfrm>
                <a:off x="75282" y="984165"/>
                <a:ext cx="28108" cy="67416"/>
              </a:xfrm>
              <a:custGeom>
                <a:avLst/>
                <a:gdLst/>
                <a:ahLst/>
                <a:cxnLst/>
                <a:rect l="l" t="t" r="r" b="b"/>
                <a:pathLst>
                  <a:path w="793" h="1902" extrusionOk="0">
                    <a:moveTo>
                      <a:pt x="397" y="0"/>
                    </a:moveTo>
                    <a:cubicBezTo>
                      <a:pt x="175" y="0"/>
                      <a:pt x="1" y="428"/>
                      <a:pt x="1" y="951"/>
                    </a:cubicBezTo>
                    <a:cubicBezTo>
                      <a:pt x="1" y="1474"/>
                      <a:pt x="175" y="1902"/>
                      <a:pt x="397" y="1902"/>
                    </a:cubicBezTo>
                    <a:cubicBezTo>
                      <a:pt x="618" y="1902"/>
                      <a:pt x="793" y="1474"/>
                      <a:pt x="793" y="951"/>
                    </a:cubicBezTo>
                    <a:cubicBezTo>
                      <a:pt x="793" y="428"/>
                      <a:pt x="618" y="0"/>
                      <a:pt x="3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8"/>
              <p:cNvSpPr/>
              <p:nvPr/>
            </p:nvSpPr>
            <p:spPr>
              <a:xfrm>
                <a:off x="6767" y="995401"/>
                <a:ext cx="27576" cy="6798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918" extrusionOk="0">
                    <a:moveTo>
                      <a:pt x="397" y="0"/>
                    </a:moveTo>
                    <a:cubicBezTo>
                      <a:pt x="175" y="0"/>
                      <a:pt x="1" y="428"/>
                      <a:pt x="1" y="951"/>
                    </a:cubicBezTo>
                    <a:cubicBezTo>
                      <a:pt x="1" y="1489"/>
                      <a:pt x="175" y="1917"/>
                      <a:pt x="397" y="1917"/>
                    </a:cubicBezTo>
                    <a:cubicBezTo>
                      <a:pt x="603" y="1917"/>
                      <a:pt x="777" y="1489"/>
                      <a:pt x="777" y="951"/>
                    </a:cubicBezTo>
                    <a:cubicBezTo>
                      <a:pt x="777" y="428"/>
                      <a:pt x="603" y="0"/>
                      <a:pt x="3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8"/>
              <p:cNvSpPr/>
              <p:nvPr/>
            </p:nvSpPr>
            <p:spPr>
              <a:xfrm>
                <a:off x="-72417" y="1011670"/>
                <a:ext cx="27576" cy="68551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934" extrusionOk="0">
                    <a:moveTo>
                      <a:pt x="397" y="1"/>
                    </a:moveTo>
                    <a:cubicBezTo>
                      <a:pt x="175" y="1"/>
                      <a:pt x="1" y="428"/>
                      <a:pt x="1" y="967"/>
                    </a:cubicBezTo>
                    <a:cubicBezTo>
                      <a:pt x="1" y="1506"/>
                      <a:pt x="175" y="1934"/>
                      <a:pt x="397" y="1934"/>
                    </a:cubicBezTo>
                    <a:cubicBezTo>
                      <a:pt x="603" y="1934"/>
                      <a:pt x="777" y="1506"/>
                      <a:pt x="777" y="967"/>
                    </a:cubicBezTo>
                    <a:cubicBezTo>
                      <a:pt x="777" y="428"/>
                      <a:pt x="603" y="1"/>
                      <a:pt x="3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38"/>
              <p:cNvSpPr/>
              <p:nvPr/>
            </p:nvSpPr>
            <p:spPr>
              <a:xfrm>
                <a:off x="1255636" y="754445"/>
                <a:ext cx="68551" cy="132210"/>
              </a:xfrm>
              <a:custGeom>
                <a:avLst/>
                <a:gdLst/>
                <a:ahLst/>
                <a:cxnLst/>
                <a:rect l="l" t="t" r="r" b="b"/>
                <a:pathLst>
                  <a:path w="1934" h="3730" extrusionOk="0">
                    <a:moveTo>
                      <a:pt x="1505" y="0"/>
                    </a:moveTo>
                    <a:cubicBezTo>
                      <a:pt x="1495" y="0"/>
                      <a:pt x="1484" y="1"/>
                      <a:pt x="1474" y="2"/>
                    </a:cubicBezTo>
                    <a:lnTo>
                      <a:pt x="286" y="239"/>
                    </a:lnTo>
                    <a:cubicBezTo>
                      <a:pt x="111" y="255"/>
                      <a:pt x="1" y="414"/>
                      <a:pt x="32" y="588"/>
                    </a:cubicBezTo>
                    <a:cubicBezTo>
                      <a:pt x="111" y="1142"/>
                      <a:pt x="238" y="2394"/>
                      <a:pt x="32" y="3456"/>
                    </a:cubicBezTo>
                    <a:cubicBezTo>
                      <a:pt x="4" y="3599"/>
                      <a:pt x="118" y="3729"/>
                      <a:pt x="257" y="3729"/>
                    </a:cubicBezTo>
                    <a:cubicBezTo>
                      <a:pt x="272" y="3729"/>
                      <a:pt x="287" y="3728"/>
                      <a:pt x="302" y="3725"/>
                    </a:cubicBezTo>
                    <a:lnTo>
                      <a:pt x="1585" y="3440"/>
                    </a:lnTo>
                    <a:cubicBezTo>
                      <a:pt x="1696" y="3424"/>
                      <a:pt x="1791" y="3329"/>
                      <a:pt x="1807" y="3202"/>
                    </a:cubicBezTo>
                    <a:cubicBezTo>
                      <a:pt x="1933" y="2220"/>
                      <a:pt x="1933" y="1222"/>
                      <a:pt x="1791" y="239"/>
                    </a:cubicBezTo>
                    <a:cubicBezTo>
                      <a:pt x="1761" y="93"/>
                      <a:pt x="1637" y="0"/>
                      <a:pt x="15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47" name="Google Shape;547;p38"/>
            <p:cNvSpPr/>
            <p:nvPr/>
          </p:nvSpPr>
          <p:spPr>
            <a:xfrm>
              <a:off x="-402942" y="620605"/>
              <a:ext cx="2019692" cy="320884"/>
            </a:xfrm>
            <a:custGeom>
              <a:avLst/>
              <a:gdLst/>
              <a:ahLst/>
              <a:cxnLst/>
              <a:rect l="l" t="t" r="r" b="b"/>
              <a:pathLst>
                <a:path w="56981" h="9053" extrusionOk="0">
                  <a:moveTo>
                    <a:pt x="54319" y="1"/>
                  </a:moveTo>
                  <a:cubicBezTo>
                    <a:pt x="50618" y="1"/>
                    <a:pt x="43628" y="483"/>
                    <a:pt x="38793" y="1180"/>
                  </a:cubicBezTo>
                  <a:cubicBezTo>
                    <a:pt x="31981" y="2162"/>
                    <a:pt x="1912" y="6629"/>
                    <a:pt x="1912" y="6629"/>
                  </a:cubicBezTo>
                  <a:cubicBezTo>
                    <a:pt x="1912" y="6629"/>
                    <a:pt x="1" y="9052"/>
                    <a:pt x="3154" y="9052"/>
                  </a:cubicBezTo>
                  <a:cubicBezTo>
                    <a:pt x="3552" y="9052"/>
                    <a:pt x="4031" y="9014"/>
                    <a:pt x="4605" y="8927"/>
                  </a:cubicBezTo>
                  <a:cubicBezTo>
                    <a:pt x="4605" y="8927"/>
                    <a:pt x="56980" y="863"/>
                    <a:pt x="56838" y="261"/>
                  </a:cubicBezTo>
                  <a:cubicBezTo>
                    <a:pt x="56796" y="81"/>
                    <a:pt x="55833" y="1"/>
                    <a:pt x="543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8"/>
            <p:cNvSpPr/>
            <p:nvPr/>
          </p:nvSpPr>
          <p:spPr>
            <a:xfrm>
              <a:off x="1159616" y="-26124"/>
              <a:ext cx="544081" cy="680048"/>
            </a:xfrm>
            <a:custGeom>
              <a:avLst/>
              <a:gdLst/>
              <a:ahLst/>
              <a:cxnLst/>
              <a:rect l="l" t="t" r="r" b="b"/>
              <a:pathLst>
                <a:path w="15350" h="19186" extrusionOk="0">
                  <a:moveTo>
                    <a:pt x="15230" y="1"/>
                  </a:moveTo>
                  <a:cubicBezTo>
                    <a:pt x="15223" y="1"/>
                    <a:pt x="15216" y="1"/>
                    <a:pt x="15209" y="3"/>
                  </a:cubicBezTo>
                  <a:cubicBezTo>
                    <a:pt x="14813" y="50"/>
                    <a:pt x="13625" y="129"/>
                    <a:pt x="13055" y="525"/>
                  </a:cubicBezTo>
                  <a:cubicBezTo>
                    <a:pt x="12152" y="1159"/>
                    <a:pt x="2424" y="18158"/>
                    <a:pt x="1" y="18871"/>
                  </a:cubicBezTo>
                  <a:cubicBezTo>
                    <a:pt x="365" y="19059"/>
                    <a:pt x="992" y="19185"/>
                    <a:pt x="1746" y="19185"/>
                  </a:cubicBezTo>
                  <a:cubicBezTo>
                    <a:pt x="2074" y="19185"/>
                    <a:pt x="2425" y="19161"/>
                    <a:pt x="2789" y="19109"/>
                  </a:cubicBezTo>
                  <a:lnTo>
                    <a:pt x="9379" y="18127"/>
                  </a:lnTo>
                  <a:lnTo>
                    <a:pt x="15320" y="145"/>
                  </a:lnTo>
                  <a:cubicBezTo>
                    <a:pt x="15349" y="73"/>
                    <a:pt x="15299" y="1"/>
                    <a:pt x="152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372;p32"/>
          <p:cNvSpPr txBox="1">
            <a:spLocks/>
          </p:cNvSpPr>
          <p:nvPr/>
        </p:nvSpPr>
        <p:spPr>
          <a:xfrm>
            <a:off x="1942139" y="156993"/>
            <a:ext cx="51480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ork Sans ExtraBold"/>
              <a:buNone/>
              <a:defRPr sz="33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ExtraBold"/>
              <a:buNone/>
              <a:defRPr sz="30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ExtraBold"/>
              <a:buNone/>
              <a:defRPr sz="30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ExtraBold"/>
              <a:buNone/>
              <a:defRPr sz="30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ExtraBold"/>
              <a:buNone/>
              <a:defRPr sz="30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ExtraBold"/>
              <a:buNone/>
              <a:defRPr sz="30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ExtraBold"/>
              <a:buNone/>
              <a:defRPr sz="30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ExtraBold"/>
              <a:buNone/>
              <a:defRPr sz="30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ExtraBold"/>
              <a:buNone/>
              <a:defRPr sz="30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9pPr>
          </a:lstStyle>
          <a:p>
            <a:pPr algn="ctr"/>
            <a:r>
              <a:rPr lang="ko-KR" altLang="en-US" sz="2800" b="1" dirty="0" smtClean="0">
                <a:latin typeface="+mj-ea"/>
                <a:ea typeface="+mj-ea"/>
              </a:rPr>
              <a:t>개발 도구</a:t>
            </a:r>
            <a:endParaRPr lang="en-US" sz="2800" b="1" dirty="0">
              <a:latin typeface="+mj-ea"/>
              <a:ea typeface="+mj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41638" y="793492"/>
            <a:ext cx="2854334" cy="2065548"/>
          </a:xfrm>
          <a:prstGeom prst="roundRect">
            <a:avLst/>
          </a:prstGeom>
          <a:solidFill>
            <a:srgbClr val="FBB4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2"/>
                </a:solidFill>
              </a:rPr>
              <a:t>웹 개발 도구와 프레임워크</a:t>
            </a:r>
            <a:endParaRPr lang="en-US" altLang="ko-KR" b="1" dirty="0" smtClean="0">
              <a:solidFill>
                <a:schemeClr val="bg2"/>
              </a:solidFill>
            </a:endParaRPr>
          </a:p>
          <a:p>
            <a:pPr algn="ctr"/>
            <a:endParaRPr lang="en-US" altLang="ko-KR" b="1" dirty="0" smtClean="0">
              <a:solidFill>
                <a:srgbClr val="FBB442"/>
              </a:solidFill>
            </a:endParaRPr>
          </a:p>
          <a:p>
            <a:pPr algn="ctr"/>
            <a:endParaRPr lang="en-US" altLang="ko-KR" b="1" dirty="0">
              <a:solidFill>
                <a:srgbClr val="FBB442"/>
              </a:solidFill>
            </a:endParaRPr>
          </a:p>
          <a:p>
            <a:pPr algn="ctr"/>
            <a:endParaRPr lang="en-US" altLang="ko-KR" b="1" dirty="0">
              <a:solidFill>
                <a:srgbClr val="FBB442"/>
              </a:solidFill>
            </a:endParaRPr>
          </a:p>
          <a:p>
            <a:pPr algn="ctr"/>
            <a:endParaRPr lang="en-US" altLang="ko-KR" b="1" dirty="0" smtClean="0">
              <a:solidFill>
                <a:srgbClr val="FBB442"/>
              </a:solidFill>
            </a:endParaRPr>
          </a:p>
          <a:p>
            <a:pPr algn="ctr"/>
            <a:endParaRPr lang="en-US" altLang="ko-KR" b="1" dirty="0">
              <a:solidFill>
                <a:srgbClr val="FBB442"/>
              </a:solidFill>
            </a:endParaRPr>
          </a:p>
          <a:p>
            <a:pPr algn="ctr"/>
            <a:endParaRPr lang="en-US" altLang="ko-KR" b="1" dirty="0" smtClean="0">
              <a:solidFill>
                <a:srgbClr val="FBB442"/>
              </a:solidFill>
            </a:endParaRPr>
          </a:p>
          <a:p>
            <a:pPr algn="ctr"/>
            <a:endParaRPr lang="ko-KR" altLang="en-US" b="1" dirty="0">
              <a:solidFill>
                <a:srgbClr val="FBB442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00" y="1224939"/>
            <a:ext cx="2461880" cy="9418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79" y="2049028"/>
            <a:ext cx="2376034" cy="5560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3" name="모서리가 둥근 직사각형 22"/>
          <p:cNvSpPr/>
          <p:nvPr/>
        </p:nvSpPr>
        <p:spPr>
          <a:xfrm>
            <a:off x="241638" y="2913321"/>
            <a:ext cx="2826469" cy="2032718"/>
          </a:xfrm>
          <a:prstGeom prst="roundRect">
            <a:avLst/>
          </a:prstGeom>
          <a:solidFill>
            <a:srgbClr val="FBB4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2"/>
                </a:solidFill>
              </a:rPr>
              <a:t>개발 환경 및 도구</a:t>
            </a:r>
            <a:endParaRPr lang="en-US" altLang="ko-KR" b="1" dirty="0" smtClean="0">
              <a:solidFill>
                <a:schemeClr val="bg2"/>
              </a:solidFill>
            </a:endParaRPr>
          </a:p>
          <a:p>
            <a:pPr algn="ctr"/>
            <a:endParaRPr lang="en-US" altLang="ko-KR" b="1" dirty="0">
              <a:solidFill>
                <a:schemeClr val="bg2"/>
              </a:solidFill>
            </a:endParaRPr>
          </a:p>
          <a:p>
            <a:pPr algn="ctr"/>
            <a:endParaRPr lang="en-US" altLang="ko-KR" b="1" dirty="0">
              <a:solidFill>
                <a:srgbClr val="FBB442"/>
              </a:solidFill>
            </a:endParaRPr>
          </a:p>
          <a:p>
            <a:pPr algn="ctr"/>
            <a:endParaRPr lang="en-US" altLang="ko-KR" b="1" dirty="0">
              <a:solidFill>
                <a:srgbClr val="FBB442"/>
              </a:solidFill>
            </a:endParaRPr>
          </a:p>
          <a:p>
            <a:pPr algn="ctr"/>
            <a:endParaRPr lang="en-US" altLang="ko-KR" b="1" dirty="0" smtClean="0">
              <a:solidFill>
                <a:srgbClr val="FBB442"/>
              </a:solidFill>
            </a:endParaRPr>
          </a:p>
          <a:p>
            <a:pPr algn="ctr"/>
            <a:endParaRPr lang="en-US" altLang="ko-KR" b="1" dirty="0">
              <a:solidFill>
                <a:srgbClr val="FBB442"/>
              </a:solidFill>
            </a:endParaRPr>
          </a:p>
          <a:p>
            <a:pPr algn="ctr"/>
            <a:endParaRPr lang="en-US" altLang="ko-KR" b="1" dirty="0" smtClean="0">
              <a:solidFill>
                <a:srgbClr val="FBB442"/>
              </a:solidFill>
            </a:endParaRPr>
          </a:p>
          <a:p>
            <a:pPr algn="ctr"/>
            <a:endParaRPr lang="ko-KR" altLang="en-US" b="1" dirty="0">
              <a:solidFill>
                <a:srgbClr val="FBB442"/>
              </a:solidFill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38" y="3326801"/>
            <a:ext cx="2813512" cy="6417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39" y="4154866"/>
            <a:ext cx="2285774" cy="5875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6" name="모서리가 둥근 직사각형 25"/>
          <p:cNvSpPr/>
          <p:nvPr/>
        </p:nvSpPr>
        <p:spPr>
          <a:xfrm>
            <a:off x="5954232" y="776748"/>
            <a:ext cx="2947698" cy="2632759"/>
          </a:xfrm>
          <a:prstGeom prst="roundRect">
            <a:avLst/>
          </a:prstGeom>
          <a:solidFill>
            <a:srgbClr val="FBB4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2"/>
                </a:solidFill>
              </a:rPr>
              <a:t>프로그램 언어</a:t>
            </a:r>
            <a:endParaRPr lang="en-US" altLang="ko-KR" b="1" dirty="0">
              <a:solidFill>
                <a:schemeClr val="bg2"/>
              </a:solidFill>
            </a:endParaRPr>
          </a:p>
          <a:p>
            <a:pPr algn="ctr"/>
            <a:endParaRPr lang="en-US" altLang="ko-KR" b="1" dirty="0" smtClean="0">
              <a:solidFill>
                <a:srgbClr val="FBB442"/>
              </a:solidFill>
            </a:endParaRPr>
          </a:p>
          <a:p>
            <a:pPr algn="ctr"/>
            <a:endParaRPr lang="en-US" altLang="ko-KR" b="1" dirty="0">
              <a:solidFill>
                <a:srgbClr val="FBB442"/>
              </a:solidFill>
            </a:endParaRPr>
          </a:p>
          <a:p>
            <a:pPr algn="ctr"/>
            <a:endParaRPr lang="en-US" altLang="ko-KR" b="1" dirty="0" smtClean="0">
              <a:solidFill>
                <a:srgbClr val="FBB442"/>
              </a:solidFill>
            </a:endParaRPr>
          </a:p>
          <a:p>
            <a:pPr algn="ctr"/>
            <a:endParaRPr lang="en-US" altLang="ko-KR" b="1" dirty="0" smtClean="0">
              <a:solidFill>
                <a:srgbClr val="FBB442"/>
              </a:solidFill>
            </a:endParaRPr>
          </a:p>
          <a:p>
            <a:pPr algn="ctr"/>
            <a:endParaRPr lang="en-US" altLang="ko-KR" b="1" dirty="0" smtClean="0">
              <a:solidFill>
                <a:srgbClr val="FBB442"/>
              </a:solidFill>
            </a:endParaRPr>
          </a:p>
          <a:p>
            <a:pPr algn="ctr"/>
            <a:endParaRPr lang="en-US" altLang="ko-KR" b="1" dirty="0">
              <a:solidFill>
                <a:srgbClr val="FBB442"/>
              </a:solidFill>
            </a:endParaRPr>
          </a:p>
          <a:p>
            <a:pPr algn="ctr"/>
            <a:endParaRPr lang="en-US" altLang="ko-KR" b="1" dirty="0">
              <a:solidFill>
                <a:srgbClr val="FBB442"/>
              </a:solidFill>
            </a:endParaRPr>
          </a:p>
          <a:p>
            <a:pPr algn="ctr"/>
            <a:endParaRPr lang="en-US" altLang="ko-KR" b="1" dirty="0" smtClean="0">
              <a:solidFill>
                <a:srgbClr val="FBB442"/>
              </a:solidFill>
            </a:endParaRPr>
          </a:p>
          <a:p>
            <a:pPr algn="ctr"/>
            <a:endParaRPr lang="en-US" altLang="ko-KR" b="1" dirty="0">
              <a:solidFill>
                <a:srgbClr val="FBB442"/>
              </a:solidFill>
            </a:endParaRPr>
          </a:p>
          <a:p>
            <a:pPr algn="ctr"/>
            <a:endParaRPr lang="en-US" altLang="ko-KR" b="1" dirty="0" smtClean="0">
              <a:solidFill>
                <a:srgbClr val="FBB442"/>
              </a:solidFill>
            </a:endParaRPr>
          </a:p>
          <a:p>
            <a:pPr algn="ctr"/>
            <a:endParaRPr lang="ko-KR" altLang="en-US" b="1" dirty="0">
              <a:solidFill>
                <a:srgbClr val="FBB442"/>
              </a:solidFill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257" y="1092446"/>
            <a:ext cx="1116330" cy="1155399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812" y="1117840"/>
            <a:ext cx="1188972" cy="1156051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502" y="2247845"/>
            <a:ext cx="2473510" cy="10789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0" name="모서리가 둥근 직사각형 29"/>
          <p:cNvSpPr/>
          <p:nvPr/>
        </p:nvSpPr>
        <p:spPr>
          <a:xfrm>
            <a:off x="5954232" y="3454684"/>
            <a:ext cx="2947698" cy="1491355"/>
          </a:xfrm>
          <a:prstGeom prst="roundRect">
            <a:avLst/>
          </a:prstGeom>
          <a:solidFill>
            <a:srgbClr val="FBB4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2"/>
                </a:solidFill>
              </a:rPr>
              <a:t>데이터 베이스</a:t>
            </a:r>
            <a:endParaRPr lang="en-US" altLang="ko-KR" b="1" dirty="0">
              <a:solidFill>
                <a:schemeClr val="bg2"/>
              </a:solidFill>
            </a:endParaRPr>
          </a:p>
          <a:p>
            <a:pPr algn="ctr"/>
            <a:endParaRPr lang="en-US" altLang="ko-KR" b="1" dirty="0">
              <a:solidFill>
                <a:srgbClr val="FBB442"/>
              </a:solidFill>
            </a:endParaRPr>
          </a:p>
          <a:p>
            <a:pPr algn="ctr"/>
            <a:endParaRPr lang="en-US" altLang="ko-KR" b="1" dirty="0" smtClean="0">
              <a:solidFill>
                <a:srgbClr val="FBB442"/>
              </a:solidFill>
            </a:endParaRPr>
          </a:p>
          <a:p>
            <a:pPr algn="ctr"/>
            <a:endParaRPr lang="en-US" altLang="ko-KR" b="1" dirty="0">
              <a:solidFill>
                <a:srgbClr val="FBB442"/>
              </a:solidFill>
            </a:endParaRPr>
          </a:p>
          <a:p>
            <a:pPr algn="ctr"/>
            <a:endParaRPr lang="en-US" altLang="ko-KR" b="1" dirty="0" smtClean="0">
              <a:solidFill>
                <a:srgbClr val="FBB442"/>
              </a:solidFill>
            </a:endParaRPr>
          </a:p>
          <a:p>
            <a:pPr algn="ctr"/>
            <a:endParaRPr lang="ko-KR" altLang="en-US" b="1" dirty="0">
              <a:solidFill>
                <a:srgbClr val="FBB442"/>
              </a:solidFill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055" y="3904063"/>
            <a:ext cx="2866052" cy="81334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2" name="모서리가 둥근 직사각형 31"/>
          <p:cNvSpPr/>
          <p:nvPr/>
        </p:nvSpPr>
        <p:spPr>
          <a:xfrm>
            <a:off x="3124841" y="793492"/>
            <a:ext cx="2803483" cy="2616015"/>
          </a:xfrm>
          <a:prstGeom prst="roundRect">
            <a:avLst/>
          </a:prstGeom>
          <a:solidFill>
            <a:srgbClr val="FBB4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2"/>
                </a:solidFill>
              </a:rPr>
              <a:t>데이터 분석 라이브러리</a:t>
            </a:r>
            <a:endParaRPr lang="en-US" altLang="ko-KR" b="1" dirty="0" smtClean="0">
              <a:solidFill>
                <a:schemeClr val="bg2"/>
              </a:solidFill>
            </a:endParaRPr>
          </a:p>
          <a:p>
            <a:pPr algn="ctr"/>
            <a:endParaRPr lang="en-US" altLang="ko-KR" b="1" dirty="0">
              <a:solidFill>
                <a:srgbClr val="FBB442"/>
              </a:solidFill>
            </a:endParaRPr>
          </a:p>
          <a:p>
            <a:pPr algn="ctr"/>
            <a:endParaRPr lang="en-US" altLang="ko-KR" b="1" dirty="0" smtClean="0">
              <a:solidFill>
                <a:srgbClr val="FBB442"/>
              </a:solidFill>
            </a:endParaRPr>
          </a:p>
          <a:p>
            <a:pPr algn="ctr"/>
            <a:endParaRPr lang="en-US" altLang="ko-KR" b="1" dirty="0" smtClean="0">
              <a:solidFill>
                <a:srgbClr val="FBB442"/>
              </a:solidFill>
            </a:endParaRPr>
          </a:p>
          <a:p>
            <a:pPr algn="ctr"/>
            <a:endParaRPr lang="en-US" altLang="ko-KR" b="1" dirty="0" smtClean="0">
              <a:solidFill>
                <a:srgbClr val="FBB442"/>
              </a:solidFill>
            </a:endParaRPr>
          </a:p>
          <a:p>
            <a:pPr algn="ctr"/>
            <a:endParaRPr lang="en-US" altLang="ko-KR" b="1" dirty="0">
              <a:solidFill>
                <a:srgbClr val="FBB442"/>
              </a:solidFill>
            </a:endParaRPr>
          </a:p>
          <a:p>
            <a:pPr algn="ctr"/>
            <a:endParaRPr lang="en-US" altLang="ko-KR" b="1" dirty="0">
              <a:solidFill>
                <a:srgbClr val="FBB442"/>
              </a:solidFill>
            </a:endParaRPr>
          </a:p>
          <a:p>
            <a:pPr algn="ctr"/>
            <a:endParaRPr lang="en-US" altLang="ko-KR" b="1" dirty="0" smtClean="0">
              <a:solidFill>
                <a:srgbClr val="FBB442"/>
              </a:solidFill>
            </a:endParaRPr>
          </a:p>
          <a:p>
            <a:pPr algn="ctr"/>
            <a:endParaRPr lang="en-US" altLang="ko-KR" b="1" dirty="0">
              <a:solidFill>
                <a:srgbClr val="FBB442"/>
              </a:solidFill>
            </a:endParaRPr>
          </a:p>
          <a:p>
            <a:pPr algn="ctr"/>
            <a:endParaRPr lang="en-US" altLang="ko-KR" b="1" dirty="0" smtClean="0">
              <a:solidFill>
                <a:srgbClr val="FBB442"/>
              </a:solidFill>
            </a:endParaRPr>
          </a:p>
          <a:p>
            <a:pPr algn="ctr"/>
            <a:endParaRPr lang="ko-KR" altLang="en-US" b="1" dirty="0">
              <a:solidFill>
                <a:srgbClr val="FBB442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464" y="2383285"/>
            <a:ext cx="2195048" cy="8080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810" y="1610039"/>
            <a:ext cx="2472983" cy="8779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919" y="1194192"/>
            <a:ext cx="2310139" cy="4681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6" name="모서리가 둥근 직사각형 35"/>
          <p:cNvSpPr/>
          <p:nvPr/>
        </p:nvSpPr>
        <p:spPr>
          <a:xfrm>
            <a:off x="3095972" y="3446222"/>
            <a:ext cx="2832351" cy="1491355"/>
          </a:xfrm>
          <a:prstGeom prst="roundRect">
            <a:avLst/>
          </a:prstGeom>
          <a:solidFill>
            <a:srgbClr val="FBB4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2"/>
                </a:solidFill>
              </a:rPr>
              <a:t>라이브러리</a:t>
            </a:r>
            <a:endParaRPr lang="en-US" altLang="ko-KR" b="1" dirty="0">
              <a:solidFill>
                <a:schemeClr val="bg2"/>
              </a:solidFill>
            </a:endParaRPr>
          </a:p>
          <a:p>
            <a:pPr algn="ctr"/>
            <a:endParaRPr lang="en-US" altLang="ko-KR" b="1" dirty="0">
              <a:solidFill>
                <a:srgbClr val="FBB442"/>
              </a:solidFill>
            </a:endParaRPr>
          </a:p>
          <a:p>
            <a:pPr algn="ctr"/>
            <a:endParaRPr lang="en-US" altLang="ko-KR" b="1" dirty="0" smtClean="0">
              <a:solidFill>
                <a:srgbClr val="FBB442"/>
              </a:solidFill>
            </a:endParaRPr>
          </a:p>
          <a:p>
            <a:pPr algn="ctr"/>
            <a:endParaRPr lang="en-US" altLang="ko-KR" b="1" dirty="0">
              <a:solidFill>
                <a:srgbClr val="FBB442"/>
              </a:solidFill>
            </a:endParaRPr>
          </a:p>
          <a:p>
            <a:pPr algn="ctr"/>
            <a:endParaRPr lang="en-US" altLang="ko-KR" b="1" dirty="0" smtClean="0">
              <a:solidFill>
                <a:srgbClr val="FBB442"/>
              </a:solidFill>
            </a:endParaRPr>
          </a:p>
          <a:p>
            <a:pPr algn="ctr"/>
            <a:endParaRPr lang="ko-KR" altLang="en-US" b="1" dirty="0">
              <a:solidFill>
                <a:srgbClr val="FBB442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919" y="3653011"/>
            <a:ext cx="2252593" cy="133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71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1"/>
          <p:cNvSpPr txBox="1">
            <a:spLocks noGrp="1"/>
          </p:cNvSpPr>
          <p:nvPr>
            <p:ph type="title"/>
          </p:nvPr>
        </p:nvSpPr>
        <p:spPr>
          <a:xfrm>
            <a:off x="484324" y="2031422"/>
            <a:ext cx="2336400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smtClean="0">
                <a:solidFill>
                  <a:schemeClr val="bg2"/>
                </a:solidFill>
                <a:latin typeface="+mj-ea"/>
                <a:ea typeface="+mj-ea"/>
              </a:rPr>
              <a:t>주제 선정 이유</a:t>
            </a:r>
            <a:endParaRPr b="1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359" name="Google Shape;359;p31"/>
          <p:cNvSpPr txBox="1">
            <a:spLocks noGrp="1"/>
          </p:cNvSpPr>
          <p:nvPr>
            <p:ph type="title" idx="2"/>
          </p:nvPr>
        </p:nvSpPr>
        <p:spPr>
          <a:xfrm>
            <a:off x="1134724" y="1451268"/>
            <a:ext cx="10356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Work Sans ExtraBold" panose="020B0600000101010101" charset="0"/>
              </a:rPr>
              <a:t>01</a:t>
            </a:r>
            <a:endParaRPr dirty="0">
              <a:latin typeface="Work Sans ExtraBold" panose="020B0600000101010101" charset="0"/>
            </a:endParaRPr>
          </a:p>
        </p:txBody>
      </p:sp>
      <p:sp>
        <p:nvSpPr>
          <p:cNvPr id="362" name="Google Shape;362;p31"/>
          <p:cNvSpPr txBox="1">
            <a:spLocks noGrp="1"/>
          </p:cNvSpPr>
          <p:nvPr>
            <p:ph type="title" idx="4"/>
          </p:nvPr>
        </p:nvSpPr>
        <p:spPr>
          <a:xfrm>
            <a:off x="2309660" y="3186592"/>
            <a:ext cx="2336400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smtClean="0">
                <a:solidFill>
                  <a:schemeClr val="bg2"/>
                </a:solidFill>
                <a:latin typeface="+mj-ea"/>
                <a:ea typeface="+mj-ea"/>
              </a:rPr>
              <a:t>데이터 전처리</a:t>
            </a:r>
            <a:endParaRPr b="1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363" name="Google Shape;363;p31"/>
          <p:cNvSpPr txBox="1">
            <a:spLocks noGrp="1"/>
          </p:cNvSpPr>
          <p:nvPr>
            <p:ph type="title" idx="5"/>
          </p:nvPr>
        </p:nvSpPr>
        <p:spPr>
          <a:xfrm>
            <a:off x="2960060" y="2481262"/>
            <a:ext cx="10356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Work Sans ExtraBold" panose="020B0600000101010101" charset="0"/>
              </a:rPr>
              <a:t>02</a:t>
            </a:r>
            <a:endParaRPr dirty="0">
              <a:latin typeface="Work Sans ExtraBold" panose="020B0600000101010101" charset="0"/>
            </a:endParaRPr>
          </a:p>
        </p:txBody>
      </p:sp>
      <p:sp>
        <p:nvSpPr>
          <p:cNvPr id="365" name="Google Shape;365;p31"/>
          <p:cNvSpPr txBox="1">
            <a:spLocks noGrp="1"/>
          </p:cNvSpPr>
          <p:nvPr>
            <p:ph type="title" idx="7"/>
          </p:nvPr>
        </p:nvSpPr>
        <p:spPr>
          <a:xfrm>
            <a:off x="3995660" y="2210930"/>
            <a:ext cx="2336400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smtClean="0">
                <a:solidFill>
                  <a:schemeClr val="bg2"/>
                </a:solidFill>
                <a:latin typeface="+mj-ea"/>
                <a:ea typeface="+mj-ea"/>
              </a:rPr>
              <a:t>모델 생성 및 학습 </a:t>
            </a:r>
            <a:r>
              <a:rPr lang="ko-KR" altLang="en-US" b="1" dirty="0" smtClean="0">
                <a:solidFill>
                  <a:schemeClr val="bg2"/>
                </a:solidFill>
                <a:latin typeface="+mj-ea"/>
                <a:ea typeface="+mj-ea"/>
              </a:rPr>
              <a:t>방법</a:t>
            </a:r>
            <a:endParaRPr b="1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366" name="Google Shape;366;p31"/>
          <p:cNvSpPr txBox="1">
            <a:spLocks noGrp="1"/>
          </p:cNvSpPr>
          <p:nvPr>
            <p:ph type="title" idx="8"/>
          </p:nvPr>
        </p:nvSpPr>
        <p:spPr>
          <a:xfrm>
            <a:off x="4646060" y="1451268"/>
            <a:ext cx="10356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Work Sans ExtraBold" panose="020B0600000101010101" charset="0"/>
              </a:rPr>
              <a:t>03</a:t>
            </a:r>
            <a:endParaRPr dirty="0">
              <a:latin typeface="Work Sans ExtraBold" panose="020B0600000101010101" charset="0"/>
            </a:endParaRPr>
          </a:p>
        </p:txBody>
      </p:sp>
      <p:sp>
        <p:nvSpPr>
          <p:cNvPr id="15" name="Google Shape;372;p32"/>
          <p:cNvSpPr txBox="1">
            <a:spLocks/>
          </p:cNvSpPr>
          <p:nvPr/>
        </p:nvSpPr>
        <p:spPr>
          <a:xfrm>
            <a:off x="2064243" y="184773"/>
            <a:ext cx="51480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ExtraBold"/>
              <a:buNone/>
              <a:defRPr sz="23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ExtraBold"/>
              <a:buNone/>
              <a:defRPr sz="24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ExtraBold"/>
              <a:buNone/>
              <a:defRPr sz="24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ExtraBold"/>
              <a:buNone/>
              <a:defRPr sz="24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ExtraBold"/>
              <a:buNone/>
              <a:defRPr sz="24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ExtraBold"/>
              <a:buNone/>
              <a:defRPr sz="24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ExtraBold"/>
              <a:buNone/>
              <a:defRPr sz="24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ExtraBold"/>
              <a:buNone/>
              <a:defRPr sz="24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ExtraBold"/>
              <a:buNone/>
              <a:defRPr sz="24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9pPr>
          </a:lstStyle>
          <a:p>
            <a:r>
              <a:rPr lang="ko-KR" altLang="en-US" sz="2800" b="1" dirty="0" smtClean="0">
                <a:latin typeface="+mj-ea"/>
                <a:ea typeface="+mj-ea"/>
              </a:rPr>
              <a:t>목차</a:t>
            </a:r>
            <a:endParaRPr lang="en-US" sz="2800" b="1" dirty="0">
              <a:latin typeface="+mj-ea"/>
              <a:ea typeface="+mj-ea"/>
            </a:endParaRPr>
          </a:p>
        </p:txBody>
      </p:sp>
      <p:sp>
        <p:nvSpPr>
          <p:cNvPr id="9" name="Google Shape;365;p31"/>
          <p:cNvSpPr txBox="1">
            <a:spLocks noGrp="1"/>
          </p:cNvSpPr>
          <p:nvPr>
            <p:ph type="title" idx="7"/>
          </p:nvPr>
        </p:nvSpPr>
        <p:spPr>
          <a:xfrm>
            <a:off x="5859295" y="3186592"/>
            <a:ext cx="2336400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smtClean="0">
                <a:solidFill>
                  <a:schemeClr val="bg2"/>
                </a:solidFill>
                <a:latin typeface="+mj-ea"/>
                <a:ea typeface="+mj-ea"/>
              </a:rPr>
              <a:t>결과 및 개선점</a:t>
            </a:r>
            <a:endParaRPr b="1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10" name="Google Shape;366;p31"/>
          <p:cNvSpPr txBox="1">
            <a:spLocks noGrp="1"/>
          </p:cNvSpPr>
          <p:nvPr>
            <p:ph type="title" idx="8"/>
          </p:nvPr>
        </p:nvSpPr>
        <p:spPr>
          <a:xfrm>
            <a:off x="6509695" y="2406811"/>
            <a:ext cx="10356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Work Sans ExtraBold" panose="020B0600000101010101" charset="0"/>
              </a:rPr>
              <a:t>04</a:t>
            </a:r>
            <a:endParaRPr dirty="0">
              <a:latin typeface="Work Sans ExtraBold" panose="020B060000010101010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2"/>
          <p:cNvSpPr txBox="1">
            <a:spLocks noGrp="1"/>
          </p:cNvSpPr>
          <p:nvPr>
            <p:ph type="title"/>
          </p:nvPr>
        </p:nvSpPr>
        <p:spPr>
          <a:xfrm>
            <a:off x="2006267" y="2243513"/>
            <a:ext cx="514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000" b="1" dirty="0" smtClean="0">
                <a:solidFill>
                  <a:schemeClr val="bg2"/>
                </a:solidFill>
                <a:latin typeface="+mj-ea"/>
                <a:ea typeface="+mj-ea"/>
              </a:rPr>
              <a:t>주제 선정 이유</a:t>
            </a:r>
            <a:endParaRPr sz="5000" b="1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373" name="Google Shape;373;p32"/>
          <p:cNvSpPr txBox="1">
            <a:spLocks noGrp="1"/>
          </p:cNvSpPr>
          <p:nvPr>
            <p:ph type="title" idx="2"/>
          </p:nvPr>
        </p:nvSpPr>
        <p:spPr>
          <a:xfrm>
            <a:off x="3836400" y="1246180"/>
            <a:ext cx="1471200" cy="8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375" name="Google Shape;375;p32"/>
          <p:cNvGrpSpPr/>
          <p:nvPr/>
        </p:nvGrpSpPr>
        <p:grpSpPr>
          <a:xfrm flipH="1">
            <a:off x="-314903" y="359292"/>
            <a:ext cx="4050575" cy="834246"/>
            <a:chOff x="4417385" y="1021267"/>
            <a:chExt cx="4050575" cy="834246"/>
          </a:xfrm>
        </p:grpSpPr>
        <p:sp>
          <p:nvSpPr>
            <p:cNvPr id="376" name="Google Shape;376;p32"/>
            <p:cNvSpPr/>
            <p:nvPr/>
          </p:nvSpPr>
          <p:spPr>
            <a:xfrm>
              <a:off x="5093910" y="1476992"/>
              <a:ext cx="318663" cy="239251"/>
            </a:xfrm>
            <a:custGeom>
              <a:avLst/>
              <a:gdLst/>
              <a:ahLst/>
              <a:cxnLst/>
              <a:rect l="l" t="t" r="r" b="b"/>
              <a:pathLst>
                <a:path w="3455" h="2594" extrusionOk="0">
                  <a:moveTo>
                    <a:pt x="1189" y="0"/>
                  </a:moveTo>
                  <a:cubicBezTo>
                    <a:pt x="781" y="0"/>
                    <a:pt x="368" y="53"/>
                    <a:pt x="1" y="170"/>
                  </a:cubicBezTo>
                  <a:lnTo>
                    <a:pt x="651" y="2594"/>
                  </a:lnTo>
                  <a:cubicBezTo>
                    <a:pt x="651" y="2594"/>
                    <a:pt x="3455" y="2103"/>
                    <a:pt x="3360" y="930"/>
                  </a:cubicBezTo>
                  <a:cubicBezTo>
                    <a:pt x="3325" y="377"/>
                    <a:pt x="2277" y="0"/>
                    <a:pt x="1189" y="0"/>
                  </a:cubicBezTo>
                  <a:close/>
                </a:path>
              </a:pathLst>
            </a:custGeom>
            <a:solidFill>
              <a:srgbClr val="FCFE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2"/>
            <p:cNvSpPr/>
            <p:nvPr/>
          </p:nvSpPr>
          <p:spPr>
            <a:xfrm>
              <a:off x="5117337" y="1513054"/>
              <a:ext cx="295236" cy="203188"/>
            </a:xfrm>
            <a:custGeom>
              <a:avLst/>
              <a:gdLst/>
              <a:ahLst/>
              <a:cxnLst/>
              <a:rect l="l" t="t" r="r" b="b"/>
              <a:pathLst>
                <a:path w="3201" h="2203" extrusionOk="0">
                  <a:moveTo>
                    <a:pt x="2694" y="1"/>
                  </a:moveTo>
                  <a:cubicBezTo>
                    <a:pt x="1981" y="471"/>
                    <a:pt x="1141" y="723"/>
                    <a:pt x="288" y="723"/>
                  </a:cubicBezTo>
                  <a:cubicBezTo>
                    <a:pt x="192" y="723"/>
                    <a:pt x="96" y="720"/>
                    <a:pt x="0" y="714"/>
                  </a:cubicBezTo>
                  <a:lnTo>
                    <a:pt x="0" y="714"/>
                  </a:lnTo>
                  <a:lnTo>
                    <a:pt x="397" y="2203"/>
                  </a:lnTo>
                  <a:cubicBezTo>
                    <a:pt x="397" y="2203"/>
                    <a:pt x="3201" y="1712"/>
                    <a:pt x="3106" y="539"/>
                  </a:cubicBezTo>
                  <a:cubicBezTo>
                    <a:pt x="3074" y="302"/>
                    <a:pt x="2915" y="96"/>
                    <a:pt x="2694" y="1"/>
                  </a:cubicBezTo>
                  <a:close/>
                </a:path>
              </a:pathLst>
            </a:custGeom>
            <a:solidFill>
              <a:srgbClr val="95BE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2"/>
            <p:cNvSpPr/>
            <p:nvPr/>
          </p:nvSpPr>
          <p:spPr>
            <a:xfrm>
              <a:off x="5019478" y="1487506"/>
              <a:ext cx="213426" cy="233902"/>
            </a:xfrm>
            <a:custGeom>
              <a:avLst/>
              <a:gdLst/>
              <a:ahLst/>
              <a:cxnLst/>
              <a:rect l="l" t="t" r="r" b="b"/>
              <a:pathLst>
                <a:path w="2314" h="2536" extrusionOk="0">
                  <a:moveTo>
                    <a:pt x="1135" y="1"/>
                  </a:moveTo>
                  <a:cubicBezTo>
                    <a:pt x="1095" y="1"/>
                    <a:pt x="1055" y="3"/>
                    <a:pt x="1014" y="8"/>
                  </a:cubicBezTo>
                  <a:cubicBezTo>
                    <a:pt x="428" y="88"/>
                    <a:pt x="0" y="706"/>
                    <a:pt x="79" y="1403"/>
                  </a:cubicBezTo>
                  <a:cubicBezTo>
                    <a:pt x="153" y="2038"/>
                    <a:pt x="640" y="2535"/>
                    <a:pt x="1181" y="2535"/>
                  </a:cubicBezTo>
                  <a:cubicBezTo>
                    <a:pt x="1220" y="2535"/>
                    <a:pt x="1260" y="2533"/>
                    <a:pt x="1299" y="2527"/>
                  </a:cubicBezTo>
                  <a:cubicBezTo>
                    <a:pt x="1901" y="2448"/>
                    <a:pt x="2313" y="1830"/>
                    <a:pt x="2234" y="1149"/>
                  </a:cubicBezTo>
                  <a:cubicBezTo>
                    <a:pt x="2175" y="499"/>
                    <a:pt x="1688" y="1"/>
                    <a:pt x="1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2"/>
            <p:cNvSpPr/>
            <p:nvPr/>
          </p:nvSpPr>
          <p:spPr>
            <a:xfrm>
              <a:off x="5010624" y="1478744"/>
              <a:ext cx="232426" cy="250688"/>
            </a:xfrm>
            <a:custGeom>
              <a:avLst/>
              <a:gdLst/>
              <a:ahLst/>
              <a:cxnLst/>
              <a:rect l="l" t="t" r="r" b="b"/>
              <a:pathLst>
                <a:path w="2520" h="2718" extrusionOk="0">
                  <a:moveTo>
                    <a:pt x="1221" y="199"/>
                  </a:moveTo>
                  <a:cubicBezTo>
                    <a:pt x="1728" y="199"/>
                    <a:pt x="2171" y="642"/>
                    <a:pt x="2235" y="1244"/>
                  </a:cubicBezTo>
                  <a:cubicBezTo>
                    <a:pt x="2298" y="1878"/>
                    <a:pt x="1918" y="2448"/>
                    <a:pt x="1379" y="2512"/>
                  </a:cubicBezTo>
                  <a:cubicBezTo>
                    <a:pt x="1347" y="2515"/>
                    <a:pt x="1315" y="2517"/>
                    <a:pt x="1283" y="2517"/>
                  </a:cubicBezTo>
                  <a:cubicBezTo>
                    <a:pt x="783" y="2517"/>
                    <a:pt x="345" y="2062"/>
                    <a:pt x="270" y="1466"/>
                  </a:cubicBezTo>
                  <a:cubicBezTo>
                    <a:pt x="207" y="832"/>
                    <a:pt x="587" y="262"/>
                    <a:pt x="1126" y="199"/>
                  </a:cubicBezTo>
                  <a:close/>
                  <a:moveTo>
                    <a:pt x="1218" y="1"/>
                  </a:moveTo>
                  <a:cubicBezTo>
                    <a:pt x="1177" y="1"/>
                    <a:pt x="1136" y="3"/>
                    <a:pt x="1094" y="8"/>
                  </a:cubicBezTo>
                  <a:cubicBezTo>
                    <a:pt x="445" y="72"/>
                    <a:pt x="1" y="753"/>
                    <a:pt x="80" y="1498"/>
                  </a:cubicBezTo>
                  <a:cubicBezTo>
                    <a:pt x="159" y="2195"/>
                    <a:pt x="698" y="2717"/>
                    <a:pt x="1284" y="2717"/>
                  </a:cubicBezTo>
                  <a:lnTo>
                    <a:pt x="1411" y="2717"/>
                  </a:lnTo>
                  <a:cubicBezTo>
                    <a:pt x="2060" y="2638"/>
                    <a:pt x="2520" y="1973"/>
                    <a:pt x="2425" y="1228"/>
                  </a:cubicBezTo>
                  <a:cubicBezTo>
                    <a:pt x="2351" y="531"/>
                    <a:pt x="1818" y="1"/>
                    <a:pt x="12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2"/>
            <p:cNvSpPr/>
            <p:nvPr/>
          </p:nvSpPr>
          <p:spPr>
            <a:xfrm>
              <a:off x="5310195" y="1493962"/>
              <a:ext cx="401949" cy="302707"/>
            </a:xfrm>
            <a:custGeom>
              <a:avLst/>
              <a:gdLst/>
              <a:ahLst/>
              <a:cxnLst/>
              <a:rect l="l" t="t" r="r" b="b"/>
              <a:pathLst>
                <a:path w="4358" h="3282" extrusionOk="0">
                  <a:moveTo>
                    <a:pt x="1521" y="0"/>
                  </a:moveTo>
                  <a:cubicBezTo>
                    <a:pt x="999" y="0"/>
                    <a:pt x="470" y="70"/>
                    <a:pt x="1" y="224"/>
                  </a:cubicBezTo>
                  <a:lnTo>
                    <a:pt x="824" y="3281"/>
                  </a:lnTo>
                  <a:cubicBezTo>
                    <a:pt x="824" y="3281"/>
                    <a:pt x="4357" y="2663"/>
                    <a:pt x="4246" y="1174"/>
                  </a:cubicBezTo>
                  <a:cubicBezTo>
                    <a:pt x="4189" y="475"/>
                    <a:pt x="2881" y="0"/>
                    <a:pt x="15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2"/>
            <p:cNvSpPr/>
            <p:nvPr/>
          </p:nvSpPr>
          <p:spPr>
            <a:xfrm>
              <a:off x="5339433" y="1539341"/>
              <a:ext cx="372712" cy="257329"/>
            </a:xfrm>
            <a:custGeom>
              <a:avLst/>
              <a:gdLst/>
              <a:ahLst/>
              <a:cxnLst/>
              <a:rect l="l" t="t" r="r" b="b"/>
              <a:pathLst>
                <a:path w="4041" h="2790" extrusionOk="0">
                  <a:moveTo>
                    <a:pt x="3407" y="1"/>
                  </a:moveTo>
                  <a:cubicBezTo>
                    <a:pt x="2322" y="764"/>
                    <a:pt x="1112" y="916"/>
                    <a:pt x="362" y="916"/>
                  </a:cubicBezTo>
                  <a:cubicBezTo>
                    <a:pt x="225" y="916"/>
                    <a:pt x="103" y="911"/>
                    <a:pt x="1" y="904"/>
                  </a:cubicBezTo>
                  <a:lnTo>
                    <a:pt x="1" y="904"/>
                  </a:lnTo>
                  <a:lnTo>
                    <a:pt x="507" y="2789"/>
                  </a:lnTo>
                  <a:cubicBezTo>
                    <a:pt x="507" y="2789"/>
                    <a:pt x="4040" y="2171"/>
                    <a:pt x="3929" y="682"/>
                  </a:cubicBezTo>
                  <a:cubicBezTo>
                    <a:pt x="3914" y="413"/>
                    <a:pt x="3708" y="191"/>
                    <a:pt x="34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2"/>
            <p:cNvSpPr/>
            <p:nvPr/>
          </p:nvSpPr>
          <p:spPr>
            <a:xfrm>
              <a:off x="5216672" y="1508074"/>
              <a:ext cx="268950" cy="293576"/>
            </a:xfrm>
            <a:custGeom>
              <a:avLst/>
              <a:gdLst/>
              <a:ahLst/>
              <a:cxnLst/>
              <a:rect l="l" t="t" r="r" b="b"/>
              <a:pathLst>
                <a:path w="2916" h="3183" extrusionOk="0">
                  <a:moveTo>
                    <a:pt x="1412" y="1"/>
                  </a:moveTo>
                  <a:cubicBezTo>
                    <a:pt x="1370" y="1"/>
                    <a:pt x="1327" y="3"/>
                    <a:pt x="1284" y="7"/>
                  </a:cubicBezTo>
                  <a:cubicBezTo>
                    <a:pt x="524" y="86"/>
                    <a:pt x="1" y="863"/>
                    <a:pt x="96" y="1750"/>
                  </a:cubicBezTo>
                  <a:cubicBezTo>
                    <a:pt x="185" y="2572"/>
                    <a:pt x="797" y="3182"/>
                    <a:pt x="1504" y="3182"/>
                  </a:cubicBezTo>
                  <a:cubicBezTo>
                    <a:pt x="1547" y="3182"/>
                    <a:pt x="1589" y="3180"/>
                    <a:pt x="1633" y="3176"/>
                  </a:cubicBezTo>
                  <a:cubicBezTo>
                    <a:pt x="2393" y="3081"/>
                    <a:pt x="2916" y="2304"/>
                    <a:pt x="2821" y="1433"/>
                  </a:cubicBezTo>
                  <a:cubicBezTo>
                    <a:pt x="2731" y="611"/>
                    <a:pt x="2120" y="1"/>
                    <a:pt x="14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2"/>
            <p:cNvSpPr/>
            <p:nvPr/>
          </p:nvSpPr>
          <p:spPr>
            <a:xfrm>
              <a:off x="5199147" y="1497928"/>
              <a:ext cx="292377" cy="311838"/>
            </a:xfrm>
            <a:custGeom>
              <a:avLst/>
              <a:gdLst/>
              <a:ahLst/>
              <a:cxnLst/>
              <a:rect l="l" t="t" r="r" b="b"/>
              <a:pathLst>
                <a:path w="3170" h="3381" extrusionOk="0">
                  <a:moveTo>
                    <a:pt x="1601" y="212"/>
                  </a:moveTo>
                  <a:cubicBezTo>
                    <a:pt x="2250" y="212"/>
                    <a:pt x="2821" y="783"/>
                    <a:pt x="2916" y="1559"/>
                  </a:cubicBezTo>
                  <a:cubicBezTo>
                    <a:pt x="2963" y="1939"/>
                    <a:pt x="2884" y="2335"/>
                    <a:pt x="2662" y="2652"/>
                  </a:cubicBezTo>
                  <a:cubicBezTo>
                    <a:pt x="2447" y="3010"/>
                    <a:pt x="2071" y="3196"/>
                    <a:pt x="1693" y="3196"/>
                  </a:cubicBezTo>
                  <a:cubicBezTo>
                    <a:pt x="1401" y="3196"/>
                    <a:pt x="1108" y="3086"/>
                    <a:pt x="888" y="2858"/>
                  </a:cubicBezTo>
                  <a:cubicBezTo>
                    <a:pt x="317" y="2288"/>
                    <a:pt x="222" y="1416"/>
                    <a:pt x="650" y="751"/>
                  </a:cubicBezTo>
                  <a:cubicBezTo>
                    <a:pt x="840" y="450"/>
                    <a:pt x="1141" y="260"/>
                    <a:pt x="1490" y="212"/>
                  </a:cubicBezTo>
                  <a:close/>
                  <a:moveTo>
                    <a:pt x="1586" y="0"/>
                  </a:moveTo>
                  <a:cubicBezTo>
                    <a:pt x="1544" y="0"/>
                    <a:pt x="1501" y="2"/>
                    <a:pt x="1458" y="6"/>
                  </a:cubicBezTo>
                  <a:cubicBezTo>
                    <a:pt x="1062" y="70"/>
                    <a:pt x="698" y="292"/>
                    <a:pt x="476" y="624"/>
                  </a:cubicBezTo>
                  <a:cubicBezTo>
                    <a:pt x="1" y="1385"/>
                    <a:pt x="112" y="2367"/>
                    <a:pt x="745" y="2985"/>
                  </a:cubicBezTo>
                  <a:cubicBezTo>
                    <a:pt x="999" y="3238"/>
                    <a:pt x="1347" y="3381"/>
                    <a:pt x="1696" y="3381"/>
                  </a:cubicBezTo>
                  <a:cubicBezTo>
                    <a:pt x="1743" y="3381"/>
                    <a:pt x="1807" y="3381"/>
                    <a:pt x="1838" y="3365"/>
                  </a:cubicBezTo>
                  <a:cubicBezTo>
                    <a:pt x="2250" y="3317"/>
                    <a:pt x="2599" y="3096"/>
                    <a:pt x="2821" y="2763"/>
                  </a:cubicBezTo>
                  <a:cubicBezTo>
                    <a:pt x="3058" y="2399"/>
                    <a:pt x="3169" y="1955"/>
                    <a:pt x="3106" y="1527"/>
                  </a:cubicBezTo>
                  <a:cubicBezTo>
                    <a:pt x="3016" y="657"/>
                    <a:pt x="2343" y="0"/>
                    <a:pt x="15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2"/>
            <p:cNvSpPr/>
            <p:nvPr/>
          </p:nvSpPr>
          <p:spPr>
            <a:xfrm>
              <a:off x="4417385" y="1437055"/>
              <a:ext cx="1280095" cy="103854"/>
            </a:xfrm>
            <a:custGeom>
              <a:avLst/>
              <a:gdLst/>
              <a:ahLst/>
              <a:cxnLst/>
              <a:rect l="l" t="t" r="r" b="b"/>
              <a:pathLst>
                <a:path w="13879" h="1126" extrusionOk="0">
                  <a:moveTo>
                    <a:pt x="1" y="1"/>
                  </a:moveTo>
                  <a:lnTo>
                    <a:pt x="1015" y="286"/>
                  </a:lnTo>
                  <a:lnTo>
                    <a:pt x="13641" y="1126"/>
                  </a:lnTo>
                  <a:lnTo>
                    <a:pt x="13879" y="14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2"/>
            <p:cNvSpPr/>
            <p:nvPr/>
          </p:nvSpPr>
          <p:spPr>
            <a:xfrm>
              <a:off x="4417385" y="1423958"/>
              <a:ext cx="1280095" cy="71665"/>
            </a:xfrm>
            <a:custGeom>
              <a:avLst/>
              <a:gdLst/>
              <a:ahLst/>
              <a:cxnLst/>
              <a:rect l="l" t="t" r="r" b="b"/>
              <a:pathLst>
                <a:path w="13879" h="777" extrusionOk="0">
                  <a:moveTo>
                    <a:pt x="951" y="0"/>
                  </a:moveTo>
                  <a:lnTo>
                    <a:pt x="1" y="143"/>
                  </a:lnTo>
                  <a:lnTo>
                    <a:pt x="13673" y="777"/>
                  </a:lnTo>
                  <a:lnTo>
                    <a:pt x="13879" y="286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2"/>
            <p:cNvSpPr/>
            <p:nvPr/>
          </p:nvSpPr>
          <p:spPr>
            <a:xfrm>
              <a:off x="6765532" y="1331910"/>
              <a:ext cx="96567" cy="58475"/>
            </a:xfrm>
            <a:custGeom>
              <a:avLst/>
              <a:gdLst/>
              <a:ahLst/>
              <a:cxnLst/>
              <a:rect l="l" t="t" r="r" b="b"/>
              <a:pathLst>
                <a:path w="1047" h="634" extrusionOk="0">
                  <a:moveTo>
                    <a:pt x="1046" y="0"/>
                  </a:moveTo>
                  <a:lnTo>
                    <a:pt x="1" y="80"/>
                  </a:lnTo>
                  <a:lnTo>
                    <a:pt x="96" y="634"/>
                  </a:lnTo>
                  <a:cubicBezTo>
                    <a:pt x="967" y="333"/>
                    <a:pt x="1046" y="0"/>
                    <a:pt x="1046" y="0"/>
                  </a:cubicBezTo>
                  <a:close/>
                </a:path>
              </a:pathLst>
            </a:custGeom>
            <a:solidFill>
              <a:srgbClr val="E8ED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2"/>
            <p:cNvSpPr/>
            <p:nvPr/>
          </p:nvSpPr>
          <p:spPr>
            <a:xfrm>
              <a:off x="6767008" y="1343623"/>
              <a:ext cx="11806" cy="29238"/>
            </a:xfrm>
            <a:custGeom>
              <a:avLst/>
              <a:gdLst/>
              <a:ahLst/>
              <a:cxnLst/>
              <a:rect l="l" t="t" r="r" b="b"/>
              <a:pathLst>
                <a:path w="128" h="317" extrusionOk="0">
                  <a:moveTo>
                    <a:pt x="127" y="317"/>
                  </a:moveTo>
                  <a:lnTo>
                    <a:pt x="1" y="0"/>
                  </a:lnTo>
                </a:path>
              </a:pathLst>
            </a:custGeom>
            <a:solidFill>
              <a:srgbClr val="282F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2"/>
            <p:cNvSpPr/>
            <p:nvPr/>
          </p:nvSpPr>
          <p:spPr>
            <a:xfrm>
              <a:off x="5646291" y="1315861"/>
              <a:ext cx="1133999" cy="413478"/>
            </a:xfrm>
            <a:custGeom>
              <a:avLst/>
              <a:gdLst/>
              <a:ahLst/>
              <a:cxnLst/>
              <a:rect l="l" t="t" r="r" b="b"/>
              <a:pathLst>
                <a:path w="12295" h="4483" extrusionOk="0">
                  <a:moveTo>
                    <a:pt x="3343" y="0"/>
                  </a:moveTo>
                  <a:cubicBezTo>
                    <a:pt x="3343" y="0"/>
                    <a:pt x="935" y="491"/>
                    <a:pt x="111" y="1933"/>
                  </a:cubicBezTo>
                  <a:cubicBezTo>
                    <a:pt x="64" y="2091"/>
                    <a:pt x="32" y="2250"/>
                    <a:pt x="0" y="2408"/>
                  </a:cubicBezTo>
                  <a:cubicBezTo>
                    <a:pt x="0" y="2408"/>
                    <a:pt x="539" y="1600"/>
                    <a:pt x="903" y="1505"/>
                  </a:cubicBezTo>
                  <a:lnTo>
                    <a:pt x="903" y="1505"/>
                  </a:lnTo>
                  <a:cubicBezTo>
                    <a:pt x="903" y="1505"/>
                    <a:pt x="507" y="4341"/>
                    <a:pt x="3518" y="4468"/>
                  </a:cubicBezTo>
                  <a:cubicBezTo>
                    <a:pt x="3724" y="4477"/>
                    <a:pt x="3919" y="4482"/>
                    <a:pt x="4104" y="4482"/>
                  </a:cubicBezTo>
                  <a:cubicBezTo>
                    <a:pt x="6624" y="4482"/>
                    <a:pt x="7250" y="3609"/>
                    <a:pt x="7161" y="2709"/>
                  </a:cubicBezTo>
                  <a:lnTo>
                    <a:pt x="11676" y="2060"/>
                  </a:lnTo>
                  <a:cubicBezTo>
                    <a:pt x="11962" y="1616"/>
                    <a:pt x="12168" y="1125"/>
                    <a:pt x="12278" y="618"/>
                  </a:cubicBezTo>
                  <a:cubicBezTo>
                    <a:pt x="12294" y="475"/>
                    <a:pt x="12247" y="349"/>
                    <a:pt x="12152" y="254"/>
                  </a:cubicBezTo>
                  <a:lnTo>
                    <a:pt x="33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2"/>
            <p:cNvSpPr/>
            <p:nvPr/>
          </p:nvSpPr>
          <p:spPr>
            <a:xfrm>
              <a:off x="5630150" y="1456055"/>
              <a:ext cx="1093140" cy="399459"/>
            </a:xfrm>
            <a:custGeom>
              <a:avLst/>
              <a:gdLst/>
              <a:ahLst/>
              <a:cxnLst/>
              <a:rect l="l" t="t" r="r" b="b"/>
              <a:pathLst>
                <a:path w="11852" h="4331" extrusionOk="0">
                  <a:moveTo>
                    <a:pt x="1094" y="1"/>
                  </a:moveTo>
                  <a:lnTo>
                    <a:pt x="1094" y="1"/>
                  </a:lnTo>
                  <a:cubicBezTo>
                    <a:pt x="714" y="80"/>
                    <a:pt x="175" y="888"/>
                    <a:pt x="175" y="888"/>
                  </a:cubicBezTo>
                  <a:cubicBezTo>
                    <a:pt x="5" y="1926"/>
                    <a:pt x="0" y="4330"/>
                    <a:pt x="3771" y="4330"/>
                  </a:cubicBezTo>
                  <a:cubicBezTo>
                    <a:pt x="4201" y="4330"/>
                    <a:pt x="4680" y="4299"/>
                    <a:pt x="5213" y="4231"/>
                  </a:cubicBezTo>
                  <a:cubicBezTo>
                    <a:pt x="9222" y="3708"/>
                    <a:pt x="11043" y="1886"/>
                    <a:pt x="11851" y="555"/>
                  </a:cubicBezTo>
                  <a:lnTo>
                    <a:pt x="11851" y="555"/>
                  </a:lnTo>
                  <a:lnTo>
                    <a:pt x="7336" y="1205"/>
                  </a:lnTo>
                  <a:cubicBezTo>
                    <a:pt x="7425" y="2105"/>
                    <a:pt x="6799" y="2978"/>
                    <a:pt x="4279" y="2978"/>
                  </a:cubicBezTo>
                  <a:cubicBezTo>
                    <a:pt x="4094" y="2978"/>
                    <a:pt x="3899" y="2973"/>
                    <a:pt x="3693" y="2963"/>
                  </a:cubicBezTo>
                  <a:cubicBezTo>
                    <a:pt x="698" y="2821"/>
                    <a:pt x="1094" y="1"/>
                    <a:pt x="10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2"/>
            <p:cNvSpPr/>
            <p:nvPr/>
          </p:nvSpPr>
          <p:spPr>
            <a:xfrm>
              <a:off x="6648673" y="1021271"/>
              <a:ext cx="150616" cy="318018"/>
            </a:xfrm>
            <a:custGeom>
              <a:avLst/>
              <a:gdLst/>
              <a:ahLst/>
              <a:cxnLst/>
              <a:rect l="l" t="t" r="r" b="b"/>
              <a:pathLst>
                <a:path w="1633" h="3448" extrusionOk="0">
                  <a:moveTo>
                    <a:pt x="1135" y="1"/>
                  </a:moveTo>
                  <a:cubicBezTo>
                    <a:pt x="1004" y="1"/>
                    <a:pt x="967" y="168"/>
                    <a:pt x="967" y="168"/>
                  </a:cubicBezTo>
                  <a:lnTo>
                    <a:pt x="0" y="3416"/>
                  </a:lnTo>
                  <a:lnTo>
                    <a:pt x="1268" y="3448"/>
                  </a:lnTo>
                  <a:lnTo>
                    <a:pt x="1521" y="944"/>
                  </a:lnTo>
                  <a:cubicBezTo>
                    <a:pt x="1632" y="406"/>
                    <a:pt x="1601" y="358"/>
                    <a:pt x="1490" y="231"/>
                  </a:cubicBezTo>
                  <a:cubicBezTo>
                    <a:pt x="1442" y="184"/>
                    <a:pt x="1284" y="57"/>
                    <a:pt x="1284" y="57"/>
                  </a:cubicBezTo>
                  <a:cubicBezTo>
                    <a:pt x="1224" y="16"/>
                    <a:pt x="1175" y="1"/>
                    <a:pt x="11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1" name="Google Shape;391;p32"/>
            <p:cNvGrpSpPr/>
            <p:nvPr/>
          </p:nvGrpSpPr>
          <p:grpSpPr>
            <a:xfrm>
              <a:off x="6137244" y="1410492"/>
              <a:ext cx="539283" cy="60320"/>
              <a:chOff x="6137244" y="1410492"/>
              <a:chExt cx="539283" cy="60320"/>
            </a:xfrm>
          </p:grpSpPr>
          <p:sp>
            <p:nvSpPr>
              <p:cNvPr id="392" name="Google Shape;392;p32"/>
              <p:cNvSpPr/>
              <p:nvPr/>
            </p:nvSpPr>
            <p:spPr>
              <a:xfrm>
                <a:off x="6137244" y="1410492"/>
                <a:ext cx="19092" cy="53034"/>
              </a:xfrm>
              <a:custGeom>
                <a:avLst/>
                <a:gdLst/>
                <a:ahLst/>
                <a:cxnLst/>
                <a:rect l="l" t="t" r="r" b="b"/>
                <a:pathLst>
                  <a:path w="207" h="575" extrusionOk="0">
                    <a:moveTo>
                      <a:pt x="77" y="1"/>
                    </a:moveTo>
                    <a:cubicBezTo>
                      <a:pt x="36" y="1"/>
                      <a:pt x="1" y="44"/>
                      <a:pt x="1" y="99"/>
                    </a:cubicBezTo>
                    <a:lnTo>
                      <a:pt x="1" y="479"/>
                    </a:lnTo>
                    <a:cubicBezTo>
                      <a:pt x="1" y="527"/>
                      <a:pt x="48" y="574"/>
                      <a:pt x="96" y="574"/>
                    </a:cubicBezTo>
                    <a:cubicBezTo>
                      <a:pt x="159" y="574"/>
                      <a:pt x="207" y="527"/>
                      <a:pt x="207" y="479"/>
                    </a:cubicBezTo>
                    <a:lnTo>
                      <a:pt x="207" y="99"/>
                    </a:lnTo>
                    <a:cubicBezTo>
                      <a:pt x="207" y="44"/>
                      <a:pt x="171" y="1"/>
                      <a:pt x="120" y="1"/>
                    </a:cubicBezTo>
                    <a:cubicBezTo>
                      <a:pt x="112" y="1"/>
                      <a:pt x="104" y="2"/>
                      <a:pt x="96" y="4"/>
                    </a:cubicBezTo>
                    <a:cubicBezTo>
                      <a:pt x="89" y="2"/>
                      <a:pt x="83" y="1"/>
                      <a:pt x="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32"/>
              <p:cNvSpPr/>
              <p:nvPr/>
            </p:nvSpPr>
            <p:spPr>
              <a:xfrm>
                <a:off x="6169433" y="1410769"/>
                <a:ext cx="19092" cy="5414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587" extrusionOk="0">
                    <a:moveTo>
                      <a:pt x="111" y="1"/>
                    </a:moveTo>
                    <a:cubicBezTo>
                      <a:pt x="48" y="1"/>
                      <a:pt x="0" y="48"/>
                      <a:pt x="0" y="112"/>
                    </a:cubicBezTo>
                    <a:lnTo>
                      <a:pt x="0" y="492"/>
                    </a:lnTo>
                    <a:cubicBezTo>
                      <a:pt x="0" y="539"/>
                      <a:pt x="48" y="587"/>
                      <a:pt x="111" y="587"/>
                    </a:cubicBezTo>
                    <a:cubicBezTo>
                      <a:pt x="159" y="587"/>
                      <a:pt x="206" y="539"/>
                      <a:pt x="206" y="492"/>
                    </a:cubicBezTo>
                    <a:lnTo>
                      <a:pt x="206" y="112"/>
                    </a:lnTo>
                    <a:cubicBezTo>
                      <a:pt x="206" y="48"/>
                      <a:pt x="159" y="1"/>
                      <a:pt x="1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2"/>
              <p:cNvSpPr/>
              <p:nvPr/>
            </p:nvSpPr>
            <p:spPr>
              <a:xfrm>
                <a:off x="6201530" y="1410769"/>
                <a:ext cx="19092" cy="5414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587" extrusionOk="0">
                    <a:moveTo>
                      <a:pt x="112" y="1"/>
                    </a:moveTo>
                    <a:cubicBezTo>
                      <a:pt x="48" y="1"/>
                      <a:pt x="1" y="48"/>
                      <a:pt x="16" y="112"/>
                    </a:cubicBezTo>
                    <a:lnTo>
                      <a:pt x="16" y="492"/>
                    </a:lnTo>
                    <a:cubicBezTo>
                      <a:pt x="1" y="539"/>
                      <a:pt x="48" y="587"/>
                      <a:pt x="112" y="587"/>
                    </a:cubicBezTo>
                    <a:cubicBezTo>
                      <a:pt x="159" y="587"/>
                      <a:pt x="207" y="539"/>
                      <a:pt x="207" y="492"/>
                    </a:cubicBezTo>
                    <a:lnTo>
                      <a:pt x="207" y="112"/>
                    </a:lnTo>
                    <a:cubicBezTo>
                      <a:pt x="207" y="48"/>
                      <a:pt x="159" y="1"/>
                      <a:pt x="1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2"/>
              <p:cNvSpPr/>
              <p:nvPr/>
            </p:nvSpPr>
            <p:spPr>
              <a:xfrm>
                <a:off x="6235195" y="1410769"/>
                <a:ext cx="19000" cy="5414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587" extrusionOk="0">
                    <a:moveTo>
                      <a:pt x="95" y="1"/>
                    </a:moveTo>
                    <a:cubicBezTo>
                      <a:pt x="32" y="1"/>
                      <a:pt x="0" y="48"/>
                      <a:pt x="0" y="112"/>
                    </a:cubicBezTo>
                    <a:lnTo>
                      <a:pt x="0" y="492"/>
                    </a:lnTo>
                    <a:cubicBezTo>
                      <a:pt x="0" y="539"/>
                      <a:pt x="48" y="587"/>
                      <a:pt x="95" y="587"/>
                    </a:cubicBezTo>
                    <a:cubicBezTo>
                      <a:pt x="158" y="587"/>
                      <a:pt x="190" y="539"/>
                      <a:pt x="190" y="492"/>
                    </a:cubicBezTo>
                    <a:lnTo>
                      <a:pt x="206" y="112"/>
                    </a:lnTo>
                    <a:cubicBezTo>
                      <a:pt x="190" y="48"/>
                      <a:pt x="143" y="1"/>
                      <a:pt x="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2"/>
              <p:cNvSpPr/>
              <p:nvPr/>
            </p:nvSpPr>
            <p:spPr>
              <a:xfrm>
                <a:off x="6267292" y="1410769"/>
                <a:ext cx="19092" cy="5414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587" extrusionOk="0">
                    <a:moveTo>
                      <a:pt x="96" y="1"/>
                    </a:moveTo>
                    <a:cubicBezTo>
                      <a:pt x="48" y="1"/>
                      <a:pt x="1" y="48"/>
                      <a:pt x="1" y="112"/>
                    </a:cubicBezTo>
                    <a:lnTo>
                      <a:pt x="1" y="492"/>
                    </a:lnTo>
                    <a:cubicBezTo>
                      <a:pt x="1" y="539"/>
                      <a:pt x="48" y="587"/>
                      <a:pt x="96" y="587"/>
                    </a:cubicBezTo>
                    <a:cubicBezTo>
                      <a:pt x="159" y="587"/>
                      <a:pt x="207" y="539"/>
                      <a:pt x="207" y="492"/>
                    </a:cubicBezTo>
                    <a:lnTo>
                      <a:pt x="207" y="112"/>
                    </a:lnTo>
                    <a:cubicBezTo>
                      <a:pt x="207" y="48"/>
                      <a:pt x="159" y="1"/>
                      <a:pt x="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32"/>
              <p:cNvSpPr/>
              <p:nvPr/>
            </p:nvSpPr>
            <p:spPr>
              <a:xfrm>
                <a:off x="6299481" y="1412244"/>
                <a:ext cx="19092" cy="53034"/>
              </a:xfrm>
              <a:custGeom>
                <a:avLst/>
                <a:gdLst/>
                <a:ahLst/>
                <a:cxnLst/>
                <a:rect l="l" t="t" r="r" b="b"/>
                <a:pathLst>
                  <a:path w="207" h="575" extrusionOk="0">
                    <a:moveTo>
                      <a:pt x="111" y="1"/>
                    </a:moveTo>
                    <a:cubicBezTo>
                      <a:pt x="48" y="1"/>
                      <a:pt x="0" y="48"/>
                      <a:pt x="0" y="96"/>
                    </a:cubicBezTo>
                    <a:lnTo>
                      <a:pt x="0" y="476"/>
                    </a:lnTo>
                    <a:cubicBezTo>
                      <a:pt x="0" y="531"/>
                      <a:pt x="36" y="574"/>
                      <a:pt x="87" y="574"/>
                    </a:cubicBezTo>
                    <a:cubicBezTo>
                      <a:pt x="95" y="574"/>
                      <a:pt x="103" y="573"/>
                      <a:pt x="111" y="571"/>
                    </a:cubicBezTo>
                    <a:cubicBezTo>
                      <a:pt x="117" y="573"/>
                      <a:pt x="123" y="574"/>
                      <a:pt x="130" y="574"/>
                    </a:cubicBezTo>
                    <a:cubicBezTo>
                      <a:pt x="170" y="574"/>
                      <a:pt x="206" y="531"/>
                      <a:pt x="206" y="476"/>
                    </a:cubicBezTo>
                    <a:lnTo>
                      <a:pt x="206" y="96"/>
                    </a:lnTo>
                    <a:cubicBezTo>
                      <a:pt x="206" y="48"/>
                      <a:pt x="159" y="1"/>
                      <a:pt x="1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32"/>
              <p:cNvSpPr/>
              <p:nvPr/>
            </p:nvSpPr>
            <p:spPr>
              <a:xfrm>
                <a:off x="6333054" y="1412244"/>
                <a:ext cx="19092" cy="5414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587" extrusionOk="0">
                    <a:moveTo>
                      <a:pt x="96" y="1"/>
                    </a:moveTo>
                    <a:cubicBezTo>
                      <a:pt x="48" y="1"/>
                      <a:pt x="0" y="48"/>
                      <a:pt x="0" y="112"/>
                    </a:cubicBezTo>
                    <a:lnTo>
                      <a:pt x="0" y="492"/>
                    </a:lnTo>
                    <a:cubicBezTo>
                      <a:pt x="0" y="539"/>
                      <a:pt x="48" y="587"/>
                      <a:pt x="96" y="587"/>
                    </a:cubicBezTo>
                    <a:cubicBezTo>
                      <a:pt x="159" y="587"/>
                      <a:pt x="206" y="539"/>
                      <a:pt x="206" y="476"/>
                    </a:cubicBezTo>
                    <a:lnTo>
                      <a:pt x="206" y="112"/>
                    </a:lnTo>
                    <a:cubicBezTo>
                      <a:pt x="191" y="48"/>
                      <a:pt x="159" y="1"/>
                      <a:pt x="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32"/>
              <p:cNvSpPr/>
              <p:nvPr/>
            </p:nvSpPr>
            <p:spPr>
              <a:xfrm>
                <a:off x="6365243" y="1413443"/>
                <a:ext cx="19000" cy="52941"/>
              </a:xfrm>
              <a:custGeom>
                <a:avLst/>
                <a:gdLst/>
                <a:ahLst/>
                <a:cxnLst/>
                <a:rect l="l" t="t" r="r" b="b"/>
                <a:pathLst>
                  <a:path w="206" h="574" extrusionOk="0">
                    <a:moveTo>
                      <a:pt x="118" y="0"/>
                    </a:moveTo>
                    <a:cubicBezTo>
                      <a:pt x="111" y="0"/>
                      <a:pt x="103" y="1"/>
                      <a:pt x="95" y="3"/>
                    </a:cubicBezTo>
                    <a:cubicBezTo>
                      <a:pt x="48" y="3"/>
                      <a:pt x="0" y="51"/>
                      <a:pt x="0" y="99"/>
                    </a:cubicBezTo>
                    <a:lnTo>
                      <a:pt x="0" y="479"/>
                    </a:lnTo>
                    <a:cubicBezTo>
                      <a:pt x="0" y="526"/>
                      <a:pt x="48" y="574"/>
                      <a:pt x="95" y="574"/>
                    </a:cubicBezTo>
                    <a:cubicBezTo>
                      <a:pt x="158" y="574"/>
                      <a:pt x="206" y="526"/>
                      <a:pt x="206" y="479"/>
                    </a:cubicBezTo>
                    <a:lnTo>
                      <a:pt x="206" y="99"/>
                    </a:lnTo>
                    <a:cubicBezTo>
                      <a:pt x="192" y="43"/>
                      <a:pt x="166" y="0"/>
                      <a:pt x="1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32"/>
              <p:cNvSpPr/>
              <p:nvPr/>
            </p:nvSpPr>
            <p:spPr>
              <a:xfrm>
                <a:off x="6397340" y="1413720"/>
                <a:ext cx="19092" cy="52665"/>
              </a:xfrm>
              <a:custGeom>
                <a:avLst/>
                <a:gdLst/>
                <a:ahLst/>
                <a:cxnLst/>
                <a:rect l="l" t="t" r="r" b="b"/>
                <a:pathLst>
                  <a:path w="207" h="571" extrusionOk="0">
                    <a:moveTo>
                      <a:pt x="96" y="0"/>
                    </a:moveTo>
                    <a:cubicBezTo>
                      <a:pt x="48" y="0"/>
                      <a:pt x="1" y="48"/>
                      <a:pt x="1" y="96"/>
                    </a:cubicBezTo>
                    <a:lnTo>
                      <a:pt x="1" y="476"/>
                    </a:lnTo>
                    <a:cubicBezTo>
                      <a:pt x="1" y="539"/>
                      <a:pt x="48" y="571"/>
                      <a:pt x="111" y="571"/>
                    </a:cubicBezTo>
                    <a:cubicBezTo>
                      <a:pt x="159" y="571"/>
                      <a:pt x="206" y="539"/>
                      <a:pt x="206" y="476"/>
                    </a:cubicBezTo>
                    <a:lnTo>
                      <a:pt x="206" y="96"/>
                    </a:lnTo>
                    <a:cubicBezTo>
                      <a:pt x="206" y="48"/>
                      <a:pt x="159" y="0"/>
                      <a:pt x="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32"/>
              <p:cNvSpPr/>
              <p:nvPr/>
            </p:nvSpPr>
            <p:spPr>
              <a:xfrm>
                <a:off x="6429529" y="1413720"/>
                <a:ext cx="19092" cy="5414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587" extrusionOk="0">
                    <a:moveTo>
                      <a:pt x="111" y="0"/>
                    </a:moveTo>
                    <a:cubicBezTo>
                      <a:pt x="48" y="0"/>
                      <a:pt x="0" y="48"/>
                      <a:pt x="0" y="111"/>
                    </a:cubicBezTo>
                    <a:lnTo>
                      <a:pt x="0" y="492"/>
                    </a:lnTo>
                    <a:cubicBezTo>
                      <a:pt x="0" y="539"/>
                      <a:pt x="48" y="587"/>
                      <a:pt x="111" y="587"/>
                    </a:cubicBezTo>
                    <a:cubicBezTo>
                      <a:pt x="159" y="587"/>
                      <a:pt x="206" y="539"/>
                      <a:pt x="206" y="476"/>
                    </a:cubicBezTo>
                    <a:lnTo>
                      <a:pt x="206" y="96"/>
                    </a:lnTo>
                    <a:cubicBezTo>
                      <a:pt x="206" y="48"/>
                      <a:pt x="159" y="0"/>
                      <a:pt x="1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2"/>
              <p:cNvSpPr/>
              <p:nvPr/>
            </p:nvSpPr>
            <p:spPr>
              <a:xfrm>
                <a:off x="6461626" y="1413720"/>
                <a:ext cx="19092" cy="5414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587" extrusionOk="0">
                    <a:moveTo>
                      <a:pt x="112" y="0"/>
                    </a:moveTo>
                    <a:cubicBezTo>
                      <a:pt x="48" y="0"/>
                      <a:pt x="1" y="48"/>
                      <a:pt x="16" y="111"/>
                    </a:cubicBezTo>
                    <a:lnTo>
                      <a:pt x="16" y="492"/>
                    </a:lnTo>
                    <a:cubicBezTo>
                      <a:pt x="16" y="539"/>
                      <a:pt x="48" y="587"/>
                      <a:pt x="112" y="587"/>
                    </a:cubicBezTo>
                    <a:cubicBezTo>
                      <a:pt x="175" y="587"/>
                      <a:pt x="207" y="539"/>
                      <a:pt x="207" y="492"/>
                    </a:cubicBezTo>
                    <a:lnTo>
                      <a:pt x="207" y="111"/>
                    </a:lnTo>
                    <a:cubicBezTo>
                      <a:pt x="207" y="48"/>
                      <a:pt x="159" y="0"/>
                      <a:pt x="1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2"/>
              <p:cNvSpPr/>
              <p:nvPr/>
            </p:nvSpPr>
            <p:spPr>
              <a:xfrm>
                <a:off x="6495198" y="1415196"/>
                <a:ext cx="19092" cy="52665"/>
              </a:xfrm>
              <a:custGeom>
                <a:avLst/>
                <a:gdLst/>
                <a:ahLst/>
                <a:cxnLst/>
                <a:rect l="l" t="t" r="r" b="b"/>
                <a:pathLst>
                  <a:path w="207" h="571" extrusionOk="0">
                    <a:moveTo>
                      <a:pt x="96" y="0"/>
                    </a:moveTo>
                    <a:cubicBezTo>
                      <a:pt x="33" y="0"/>
                      <a:pt x="1" y="48"/>
                      <a:pt x="1" y="95"/>
                    </a:cubicBezTo>
                    <a:lnTo>
                      <a:pt x="1" y="476"/>
                    </a:lnTo>
                    <a:cubicBezTo>
                      <a:pt x="1" y="539"/>
                      <a:pt x="49" y="571"/>
                      <a:pt x="96" y="571"/>
                    </a:cubicBezTo>
                    <a:cubicBezTo>
                      <a:pt x="159" y="571"/>
                      <a:pt x="207" y="523"/>
                      <a:pt x="207" y="476"/>
                    </a:cubicBezTo>
                    <a:lnTo>
                      <a:pt x="191" y="95"/>
                    </a:lnTo>
                    <a:cubicBezTo>
                      <a:pt x="191" y="32"/>
                      <a:pt x="159" y="0"/>
                      <a:pt x="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2"/>
              <p:cNvSpPr/>
              <p:nvPr/>
            </p:nvSpPr>
            <p:spPr>
              <a:xfrm>
                <a:off x="6527388" y="1415196"/>
                <a:ext cx="19092" cy="5414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587" extrusionOk="0">
                    <a:moveTo>
                      <a:pt x="96" y="0"/>
                    </a:moveTo>
                    <a:cubicBezTo>
                      <a:pt x="48" y="0"/>
                      <a:pt x="1" y="48"/>
                      <a:pt x="1" y="111"/>
                    </a:cubicBezTo>
                    <a:lnTo>
                      <a:pt x="1" y="476"/>
                    </a:lnTo>
                    <a:cubicBezTo>
                      <a:pt x="1" y="539"/>
                      <a:pt x="48" y="586"/>
                      <a:pt x="111" y="586"/>
                    </a:cubicBezTo>
                    <a:cubicBezTo>
                      <a:pt x="159" y="571"/>
                      <a:pt x="206" y="539"/>
                      <a:pt x="206" y="476"/>
                    </a:cubicBezTo>
                    <a:lnTo>
                      <a:pt x="206" y="95"/>
                    </a:lnTo>
                    <a:cubicBezTo>
                      <a:pt x="206" y="48"/>
                      <a:pt x="159" y="0"/>
                      <a:pt x="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2"/>
              <p:cNvSpPr/>
              <p:nvPr/>
            </p:nvSpPr>
            <p:spPr>
              <a:xfrm>
                <a:off x="6559577" y="1415196"/>
                <a:ext cx="19092" cy="5414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587" extrusionOk="0">
                    <a:moveTo>
                      <a:pt x="111" y="0"/>
                    </a:moveTo>
                    <a:cubicBezTo>
                      <a:pt x="48" y="0"/>
                      <a:pt x="0" y="48"/>
                      <a:pt x="0" y="111"/>
                    </a:cubicBezTo>
                    <a:lnTo>
                      <a:pt x="0" y="491"/>
                    </a:lnTo>
                    <a:cubicBezTo>
                      <a:pt x="0" y="539"/>
                      <a:pt x="48" y="586"/>
                      <a:pt x="111" y="586"/>
                    </a:cubicBezTo>
                    <a:cubicBezTo>
                      <a:pt x="158" y="586"/>
                      <a:pt x="206" y="539"/>
                      <a:pt x="206" y="491"/>
                    </a:cubicBezTo>
                    <a:lnTo>
                      <a:pt x="206" y="111"/>
                    </a:lnTo>
                    <a:cubicBezTo>
                      <a:pt x="206" y="48"/>
                      <a:pt x="158" y="0"/>
                      <a:pt x="1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2"/>
              <p:cNvSpPr/>
              <p:nvPr/>
            </p:nvSpPr>
            <p:spPr>
              <a:xfrm>
                <a:off x="6591674" y="1416671"/>
                <a:ext cx="19092" cy="52665"/>
              </a:xfrm>
              <a:custGeom>
                <a:avLst/>
                <a:gdLst/>
                <a:ahLst/>
                <a:cxnLst/>
                <a:rect l="l" t="t" r="r" b="b"/>
                <a:pathLst>
                  <a:path w="207" h="571" extrusionOk="0">
                    <a:moveTo>
                      <a:pt x="111" y="0"/>
                    </a:moveTo>
                    <a:cubicBezTo>
                      <a:pt x="48" y="0"/>
                      <a:pt x="1" y="32"/>
                      <a:pt x="16" y="95"/>
                    </a:cubicBezTo>
                    <a:lnTo>
                      <a:pt x="16" y="475"/>
                    </a:lnTo>
                    <a:cubicBezTo>
                      <a:pt x="16" y="523"/>
                      <a:pt x="64" y="570"/>
                      <a:pt x="111" y="570"/>
                    </a:cubicBezTo>
                    <a:cubicBezTo>
                      <a:pt x="159" y="570"/>
                      <a:pt x="207" y="523"/>
                      <a:pt x="207" y="475"/>
                    </a:cubicBezTo>
                    <a:lnTo>
                      <a:pt x="207" y="95"/>
                    </a:lnTo>
                    <a:cubicBezTo>
                      <a:pt x="207" y="32"/>
                      <a:pt x="159" y="0"/>
                      <a:pt x="1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32"/>
              <p:cNvSpPr/>
              <p:nvPr/>
            </p:nvSpPr>
            <p:spPr>
              <a:xfrm>
                <a:off x="6625246" y="1416671"/>
                <a:ext cx="19092" cy="52941"/>
              </a:xfrm>
              <a:custGeom>
                <a:avLst/>
                <a:gdLst/>
                <a:ahLst/>
                <a:cxnLst/>
                <a:rect l="l" t="t" r="r" b="b"/>
                <a:pathLst>
                  <a:path w="207" h="574" extrusionOk="0">
                    <a:moveTo>
                      <a:pt x="96" y="0"/>
                    </a:moveTo>
                    <a:cubicBezTo>
                      <a:pt x="33" y="0"/>
                      <a:pt x="1" y="48"/>
                      <a:pt x="1" y="95"/>
                    </a:cubicBezTo>
                    <a:lnTo>
                      <a:pt x="1" y="475"/>
                    </a:lnTo>
                    <a:cubicBezTo>
                      <a:pt x="1" y="530"/>
                      <a:pt x="37" y="574"/>
                      <a:pt x="77" y="574"/>
                    </a:cubicBezTo>
                    <a:cubicBezTo>
                      <a:pt x="84" y="574"/>
                      <a:pt x="90" y="573"/>
                      <a:pt x="96" y="570"/>
                    </a:cubicBezTo>
                    <a:cubicBezTo>
                      <a:pt x="159" y="570"/>
                      <a:pt x="207" y="523"/>
                      <a:pt x="207" y="475"/>
                    </a:cubicBezTo>
                    <a:lnTo>
                      <a:pt x="191" y="95"/>
                    </a:lnTo>
                    <a:cubicBezTo>
                      <a:pt x="191" y="48"/>
                      <a:pt x="159" y="0"/>
                      <a:pt x="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2"/>
              <p:cNvSpPr/>
              <p:nvPr/>
            </p:nvSpPr>
            <p:spPr>
              <a:xfrm>
                <a:off x="6657435" y="1416671"/>
                <a:ext cx="19092" cy="5414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587" extrusionOk="0">
                    <a:moveTo>
                      <a:pt x="96" y="0"/>
                    </a:moveTo>
                    <a:cubicBezTo>
                      <a:pt x="48" y="0"/>
                      <a:pt x="1" y="48"/>
                      <a:pt x="1" y="111"/>
                    </a:cubicBezTo>
                    <a:lnTo>
                      <a:pt x="1" y="475"/>
                    </a:lnTo>
                    <a:cubicBezTo>
                      <a:pt x="1" y="539"/>
                      <a:pt x="48" y="586"/>
                      <a:pt x="111" y="586"/>
                    </a:cubicBezTo>
                    <a:cubicBezTo>
                      <a:pt x="159" y="586"/>
                      <a:pt x="206" y="539"/>
                      <a:pt x="206" y="475"/>
                    </a:cubicBezTo>
                    <a:lnTo>
                      <a:pt x="206" y="111"/>
                    </a:lnTo>
                    <a:cubicBezTo>
                      <a:pt x="206" y="48"/>
                      <a:pt x="159" y="0"/>
                      <a:pt x="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9" name="Google Shape;409;p32"/>
            <p:cNvGrpSpPr/>
            <p:nvPr/>
          </p:nvGrpSpPr>
          <p:grpSpPr>
            <a:xfrm>
              <a:off x="5687242" y="1373691"/>
              <a:ext cx="410619" cy="190645"/>
              <a:chOff x="5687242" y="1373691"/>
              <a:chExt cx="410619" cy="190645"/>
            </a:xfrm>
          </p:grpSpPr>
          <p:sp>
            <p:nvSpPr>
              <p:cNvPr id="410" name="Google Shape;410;p32"/>
              <p:cNvSpPr/>
              <p:nvPr/>
            </p:nvSpPr>
            <p:spPr>
              <a:xfrm>
                <a:off x="6042245" y="1410676"/>
                <a:ext cx="55616" cy="153659"/>
              </a:xfrm>
              <a:custGeom>
                <a:avLst/>
                <a:gdLst/>
                <a:ahLst/>
                <a:cxnLst/>
                <a:rect l="l" t="t" r="r" b="b"/>
                <a:pathLst>
                  <a:path w="603" h="1666" extrusionOk="0">
                    <a:moveTo>
                      <a:pt x="310" y="1"/>
                    </a:moveTo>
                    <a:cubicBezTo>
                      <a:pt x="302" y="1"/>
                      <a:pt x="294" y="1"/>
                      <a:pt x="286" y="2"/>
                    </a:cubicBezTo>
                    <a:cubicBezTo>
                      <a:pt x="128" y="2"/>
                      <a:pt x="1" y="129"/>
                      <a:pt x="1" y="287"/>
                    </a:cubicBezTo>
                    <a:lnTo>
                      <a:pt x="17" y="1380"/>
                    </a:lnTo>
                    <a:cubicBezTo>
                      <a:pt x="17" y="1539"/>
                      <a:pt x="159" y="1665"/>
                      <a:pt x="318" y="1665"/>
                    </a:cubicBezTo>
                    <a:cubicBezTo>
                      <a:pt x="476" y="1665"/>
                      <a:pt x="603" y="1523"/>
                      <a:pt x="603" y="1364"/>
                    </a:cubicBezTo>
                    <a:lnTo>
                      <a:pt x="587" y="287"/>
                    </a:lnTo>
                    <a:cubicBezTo>
                      <a:pt x="587" y="137"/>
                      <a:pt x="459" y="1"/>
                      <a:pt x="3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2"/>
              <p:cNvSpPr/>
              <p:nvPr/>
            </p:nvSpPr>
            <p:spPr>
              <a:xfrm>
                <a:off x="5687242" y="1373691"/>
                <a:ext cx="255761" cy="101456"/>
              </a:xfrm>
              <a:custGeom>
                <a:avLst/>
                <a:gdLst/>
                <a:ahLst/>
                <a:cxnLst/>
                <a:rect l="l" t="t" r="r" b="b"/>
                <a:pathLst>
                  <a:path w="2773" h="1100" extrusionOk="0">
                    <a:moveTo>
                      <a:pt x="1288" y="1"/>
                    </a:moveTo>
                    <a:cubicBezTo>
                      <a:pt x="1244" y="1"/>
                      <a:pt x="1200" y="3"/>
                      <a:pt x="1157" y="7"/>
                    </a:cubicBezTo>
                    <a:cubicBezTo>
                      <a:pt x="729" y="229"/>
                      <a:pt x="333" y="514"/>
                      <a:pt x="0" y="862"/>
                    </a:cubicBezTo>
                    <a:cubicBezTo>
                      <a:pt x="313" y="763"/>
                      <a:pt x="636" y="725"/>
                      <a:pt x="946" y="725"/>
                    </a:cubicBezTo>
                    <a:cubicBezTo>
                      <a:pt x="1923" y="725"/>
                      <a:pt x="2773" y="1100"/>
                      <a:pt x="2773" y="1100"/>
                    </a:cubicBezTo>
                    <a:cubicBezTo>
                      <a:pt x="2322" y="257"/>
                      <a:pt x="1778" y="1"/>
                      <a:pt x="12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2" name="Google Shape;412;p32"/>
            <p:cNvSpPr/>
            <p:nvPr/>
          </p:nvSpPr>
          <p:spPr>
            <a:xfrm>
              <a:off x="6740721" y="1520249"/>
              <a:ext cx="401949" cy="302707"/>
            </a:xfrm>
            <a:custGeom>
              <a:avLst/>
              <a:gdLst/>
              <a:ahLst/>
              <a:cxnLst/>
              <a:rect l="l" t="t" r="r" b="b"/>
              <a:pathLst>
                <a:path w="4358" h="3282" extrusionOk="0">
                  <a:moveTo>
                    <a:pt x="1520" y="0"/>
                  </a:moveTo>
                  <a:cubicBezTo>
                    <a:pt x="999" y="0"/>
                    <a:pt x="470" y="70"/>
                    <a:pt x="1" y="224"/>
                  </a:cubicBezTo>
                  <a:lnTo>
                    <a:pt x="824" y="3281"/>
                  </a:lnTo>
                  <a:cubicBezTo>
                    <a:pt x="824" y="3281"/>
                    <a:pt x="4357" y="2664"/>
                    <a:pt x="4246" y="1174"/>
                  </a:cubicBezTo>
                  <a:cubicBezTo>
                    <a:pt x="4189" y="476"/>
                    <a:pt x="2881" y="0"/>
                    <a:pt x="15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2"/>
            <p:cNvSpPr/>
            <p:nvPr/>
          </p:nvSpPr>
          <p:spPr>
            <a:xfrm>
              <a:off x="6769959" y="1565719"/>
              <a:ext cx="372712" cy="257236"/>
            </a:xfrm>
            <a:custGeom>
              <a:avLst/>
              <a:gdLst/>
              <a:ahLst/>
              <a:cxnLst/>
              <a:rect l="l" t="t" r="r" b="b"/>
              <a:pathLst>
                <a:path w="4041" h="2789" extrusionOk="0">
                  <a:moveTo>
                    <a:pt x="3407" y="0"/>
                  </a:moveTo>
                  <a:cubicBezTo>
                    <a:pt x="2322" y="764"/>
                    <a:pt x="1112" y="916"/>
                    <a:pt x="362" y="916"/>
                  </a:cubicBezTo>
                  <a:cubicBezTo>
                    <a:pt x="225" y="916"/>
                    <a:pt x="103" y="910"/>
                    <a:pt x="0" y="903"/>
                  </a:cubicBezTo>
                  <a:lnTo>
                    <a:pt x="0" y="903"/>
                  </a:lnTo>
                  <a:lnTo>
                    <a:pt x="507" y="2788"/>
                  </a:lnTo>
                  <a:cubicBezTo>
                    <a:pt x="507" y="2788"/>
                    <a:pt x="4040" y="2171"/>
                    <a:pt x="3929" y="681"/>
                  </a:cubicBezTo>
                  <a:cubicBezTo>
                    <a:pt x="3914" y="412"/>
                    <a:pt x="3708" y="190"/>
                    <a:pt x="34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2"/>
            <p:cNvSpPr/>
            <p:nvPr/>
          </p:nvSpPr>
          <p:spPr>
            <a:xfrm>
              <a:off x="6647198" y="1534360"/>
              <a:ext cx="268950" cy="293576"/>
            </a:xfrm>
            <a:custGeom>
              <a:avLst/>
              <a:gdLst/>
              <a:ahLst/>
              <a:cxnLst/>
              <a:rect l="l" t="t" r="r" b="b"/>
              <a:pathLst>
                <a:path w="2916" h="3183" extrusionOk="0">
                  <a:moveTo>
                    <a:pt x="1412" y="1"/>
                  </a:moveTo>
                  <a:cubicBezTo>
                    <a:pt x="1370" y="1"/>
                    <a:pt x="1327" y="3"/>
                    <a:pt x="1284" y="7"/>
                  </a:cubicBezTo>
                  <a:cubicBezTo>
                    <a:pt x="523" y="87"/>
                    <a:pt x="1" y="863"/>
                    <a:pt x="96" y="1750"/>
                  </a:cubicBezTo>
                  <a:cubicBezTo>
                    <a:pt x="200" y="2572"/>
                    <a:pt x="812" y="3183"/>
                    <a:pt x="1507" y="3183"/>
                  </a:cubicBezTo>
                  <a:cubicBezTo>
                    <a:pt x="1548" y="3183"/>
                    <a:pt x="1590" y="3180"/>
                    <a:pt x="1632" y="3176"/>
                  </a:cubicBezTo>
                  <a:cubicBezTo>
                    <a:pt x="2393" y="3081"/>
                    <a:pt x="2916" y="2305"/>
                    <a:pt x="2821" y="1433"/>
                  </a:cubicBezTo>
                  <a:cubicBezTo>
                    <a:pt x="2731" y="611"/>
                    <a:pt x="2120" y="1"/>
                    <a:pt x="14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2"/>
            <p:cNvSpPr/>
            <p:nvPr/>
          </p:nvSpPr>
          <p:spPr>
            <a:xfrm>
              <a:off x="6629673" y="1525414"/>
              <a:ext cx="303998" cy="310639"/>
            </a:xfrm>
            <a:custGeom>
              <a:avLst/>
              <a:gdLst/>
              <a:ahLst/>
              <a:cxnLst/>
              <a:rect l="l" t="t" r="r" b="b"/>
              <a:pathLst>
                <a:path w="3296" h="3368" extrusionOk="0">
                  <a:moveTo>
                    <a:pt x="1601" y="199"/>
                  </a:moveTo>
                  <a:cubicBezTo>
                    <a:pt x="1902" y="199"/>
                    <a:pt x="2203" y="326"/>
                    <a:pt x="2424" y="532"/>
                  </a:cubicBezTo>
                  <a:cubicBezTo>
                    <a:pt x="2694" y="801"/>
                    <a:pt x="2868" y="1166"/>
                    <a:pt x="2916" y="1546"/>
                  </a:cubicBezTo>
                  <a:cubicBezTo>
                    <a:pt x="2963" y="1926"/>
                    <a:pt x="2868" y="2322"/>
                    <a:pt x="2662" y="2639"/>
                  </a:cubicBezTo>
                  <a:cubicBezTo>
                    <a:pt x="2438" y="2989"/>
                    <a:pt x="2061" y="3172"/>
                    <a:pt x="1684" y="3172"/>
                  </a:cubicBezTo>
                  <a:cubicBezTo>
                    <a:pt x="1396" y="3172"/>
                    <a:pt x="1107" y="3065"/>
                    <a:pt x="888" y="2845"/>
                  </a:cubicBezTo>
                  <a:cubicBezTo>
                    <a:pt x="317" y="2275"/>
                    <a:pt x="206" y="1404"/>
                    <a:pt x="650" y="738"/>
                  </a:cubicBezTo>
                  <a:cubicBezTo>
                    <a:pt x="824" y="437"/>
                    <a:pt x="1141" y="247"/>
                    <a:pt x="1474" y="199"/>
                  </a:cubicBezTo>
                  <a:close/>
                  <a:moveTo>
                    <a:pt x="1612" y="1"/>
                  </a:moveTo>
                  <a:cubicBezTo>
                    <a:pt x="1172" y="1"/>
                    <a:pt x="735" y="215"/>
                    <a:pt x="476" y="627"/>
                  </a:cubicBezTo>
                  <a:cubicBezTo>
                    <a:pt x="1" y="1372"/>
                    <a:pt x="111" y="2354"/>
                    <a:pt x="745" y="2972"/>
                  </a:cubicBezTo>
                  <a:cubicBezTo>
                    <a:pt x="999" y="3225"/>
                    <a:pt x="1331" y="3368"/>
                    <a:pt x="1696" y="3368"/>
                  </a:cubicBezTo>
                  <a:lnTo>
                    <a:pt x="1822" y="3368"/>
                  </a:lnTo>
                  <a:cubicBezTo>
                    <a:pt x="2234" y="3320"/>
                    <a:pt x="2599" y="3099"/>
                    <a:pt x="2820" y="2750"/>
                  </a:cubicBezTo>
                  <a:cubicBezTo>
                    <a:pt x="3296" y="2006"/>
                    <a:pt x="3185" y="1023"/>
                    <a:pt x="2551" y="390"/>
                  </a:cubicBezTo>
                  <a:cubicBezTo>
                    <a:pt x="2289" y="128"/>
                    <a:pt x="1950" y="1"/>
                    <a:pt x="16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2"/>
            <p:cNvSpPr/>
            <p:nvPr/>
          </p:nvSpPr>
          <p:spPr>
            <a:xfrm>
              <a:off x="7062152" y="1501802"/>
              <a:ext cx="318663" cy="239343"/>
            </a:xfrm>
            <a:custGeom>
              <a:avLst/>
              <a:gdLst/>
              <a:ahLst/>
              <a:cxnLst/>
              <a:rect l="l" t="t" r="r" b="b"/>
              <a:pathLst>
                <a:path w="3455" h="2595" extrusionOk="0">
                  <a:moveTo>
                    <a:pt x="1189" y="1"/>
                  </a:moveTo>
                  <a:cubicBezTo>
                    <a:pt x="781" y="1"/>
                    <a:pt x="368" y="54"/>
                    <a:pt x="1" y="170"/>
                  </a:cubicBezTo>
                  <a:lnTo>
                    <a:pt x="666" y="2594"/>
                  </a:lnTo>
                  <a:cubicBezTo>
                    <a:pt x="666" y="2594"/>
                    <a:pt x="3455" y="2103"/>
                    <a:pt x="3375" y="931"/>
                  </a:cubicBezTo>
                  <a:cubicBezTo>
                    <a:pt x="3329" y="378"/>
                    <a:pt x="2278" y="1"/>
                    <a:pt x="1189" y="1"/>
                  </a:cubicBezTo>
                  <a:close/>
                </a:path>
              </a:pathLst>
            </a:custGeom>
            <a:solidFill>
              <a:srgbClr val="FCFE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2"/>
            <p:cNvSpPr/>
            <p:nvPr/>
          </p:nvSpPr>
          <p:spPr>
            <a:xfrm>
              <a:off x="7087054" y="1537957"/>
              <a:ext cx="293761" cy="203188"/>
            </a:xfrm>
            <a:custGeom>
              <a:avLst/>
              <a:gdLst/>
              <a:ahLst/>
              <a:cxnLst/>
              <a:rect l="l" t="t" r="r" b="b"/>
              <a:pathLst>
                <a:path w="3185" h="2203" extrusionOk="0">
                  <a:moveTo>
                    <a:pt x="2693" y="0"/>
                  </a:moveTo>
                  <a:cubicBezTo>
                    <a:pt x="1985" y="482"/>
                    <a:pt x="1149" y="723"/>
                    <a:pt x="300" y="723"/>
                  </a:cubicBezTo>
                  <a:cubicBezTo>
                    <a:pt x="200" y="723"/>
                    <a:pt x="100" y="720"/>
                    <a:pt x="0" y="713"/>
                  </a:cubicBezTo>
                  <a:lnTo>
                    <a:pt x="0" y="713"/>
                  </a:lnTo>
                  <a:lnTo>
                    <a:pt x="396" y="2202"/>
                  </a:lnTo>
                  <a:cubicBezTo>
                    <a:pt x="396" y="2202"/>
                    <a:pt x="3185" y="1711"/>
                    <a:pt x="3121" y="539"/>
                  </a:cubicBezTo>
                  <a:cubicBezTo>
                    <a:pt x="3074" y="301"/>
                    <a:pt x="2915" y="95"/>
                    <a:pt x="26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2"/>
            <p:cNvSpPr/>
            <p:nvPr/>
          </p:nvSpPr>
          <p:spPr>
            <a:xfrm>
              <a:off x="6989103" y="1512317"/>
              <a:ext cx="213426" cy="233717"/>
            </a:xfrm>
            <a:custGeom>
              <a:avLst/>
              <a:gdLst/>
              <a:ahLst/>
              <a:cxnLst/>
              <a:rect l="l" t="t" r="r" b="b"/>
              <a:pathLst>
                <a:path w="2314" h="2534" extrusionOk="0">
                  <a:moveTo>
                    <a:pt x="1133" y="1"/>
                  </a:moveTo>
                  <a:cubicBezTo>
                    <a:pt x="1094" y="1"/>
                    <a:pt x="1054" y="3"/>
                    <a:pt x="1015" y="9"/>
                  </a:cubicBezTo>
                  <a:cubicBezTo>
                    <a:pt x="413" y="88"/>
                    <a:pt x="1" y="690"/>
                    <a:pt x="64" y="1387"/>
                  </a:cubicBezTo>
                  <a:cubicBezTo>
                    <a:pt x="139" y="2045"/>
                    <a:pt x="637" y="2533"/>
                    <a:pt x="1198" y="2533"/>
                  </a:cubicBezTo>
                  <a:cubicBezTo>
                    <a:pt x="1232" y="2533"/>
                    <a:pt x="1266" y="2531"/>
                    <a:pt x="1300" y="2528"/>
                  </a:cubicBezTo>
                  <a:cubicBezTo>
                    <a:pt x="1886" y="2449"/>
                    <a:pt x="2314" y="1831"/>
                    <a:pt x="2235" y="1149"/>
                  </a:cubicBezTo>
                  <a:cubicBezTo>
                    <a:pt x="2161" y="499"/>
                    <a:pt x="1673" y="1"/>
                    <a:pt x="1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2"/>
            <p:cNvSpPr/>
            <p:nvPr/>
          </p:nvSpPr>
          <p:spPr>
            <a:xfrm>
              <a:off x="6983293" y="1503647"/>
              <a:ext cx="225140" cy="250596"/>
            </a:xfrm>
            <a:custGeom>
              <a:avLst/>
              <a:gdLst/>
              <a:ahLst/>
              <a:cxnLst/>
              <a:rect l="l" t="t" r="r" b="b"/>
              <a:pathLst>
                <a:path w="2441" h="2717" extrusionOk="0">
                  <a:moveTo>
                    <a:pt x="1173" y="198"/>
                  </a:moveTo>
                  <a:cubicBezTo>
                    <a:pt x="1680" y="198"/>
                    <a:pt x="2123" y="657"/>
                    <a:pt x="2187" y="1243"/>
                  </a:cubicBezTo>
                  <a:cubicBezTo>
                    <a:pt x="2234" y="1544"/>
                    <a:pt x="2155" y="1845"/>
                    <a:pt x="1997" y="2099"/>
                  </a:cubicBezTo>
                  <a:cubicBezTo>
                    <a:pt x="1854" y="2321"/>
                    <a:pt x="1616" y="2479"/>
                    <a:pt x="1347" y="2511"/>
                  </a:cubicBezTo>
                  <a:cubicBezTo>
                    <a:pt x="1315" y="2515"/>
                    <a:pt x="1282" y="2517"/>
                    <a:pt x="1250" y="2517"/>
                  </a:cubicBezTo>
                  <a:cubicBezTo>
                    <a:pt x="749" y="2517"/>
                    <a:pt x="298" y="2061"/>
                    <a:pt x="238" y="1465"/>
                  </a:cubicBezTo>
                  <a:cubicBezTo>
                    <a:pt x="191" y="1164"/>
                    <a:pt x="270" y="863"/>
                    <a:pt x="428" y="610"/>
                  </a:cubicBezTo>
                  <a:cubicBezTo>
                    <a:pt x="571" y="388"/>
                    <a:pt x="808" y="230"/>
                    <a:pt x="1078" y="198"/>
                  </a:cubicBezTo>
                  <a:close/>
                  <a:moveTo>
                    <a:pt x="1186" y="0"/>
                  </a:moveTo>
                  <a:cubicBezTo>
                    <a:pt x="1145" y="0"/>
                    <a:pt x="1103" y="3"/>
                    <a:pt x="1062" y="8"/>
                  </a:cubicBezTo>
                  <a:cubicBezTo>
                    <a:pt x="729" y="55"/>
                    <a:pt x="444" y="230"/>
                    <a:pt x="270" y="499"/>
                  </a:cubicBezTo>
                  <a:cubicBezTo>
                    <a:pt x="80" y="800"/>
                    <a:pt x="0" y="1148"/>
                    <a:pt x="32" y="1497"/>
                  </a:cubicBezTo>
                  <a:cubicBezTo>
                    <a:pt x="111" y="2194"/>
                    <a:pt x="650" y="2717"/>
                    <a:pt x="1252" y="2717"/>
                  </a:cubicBezTo>
                  <a:lnTo>
                    <a:pt x="1363" y="2717"/>
                  </a:lnTo>
                  <a:cubicBezTo>
                    <a:pt x="1696" y="2669"/>
                    <a:pt x="1981" y="2495"/>
                    <a:pt x="2155" y="2226"/>
                  </a:cubicBezTo>
                  <a:cubicBezTo>
                    <a:pt x="2345" y="1925"/>
                    <a:pt x="2440" y="1576"/>
                    <a:pt x="2393" y="1228"/>
                  </a:cubicBezTo>
                  <a:cubicBezTo>
                    <a:pt x="2318" y="531"/>
                    <a:pt x="1786" y="0"/>
                    <a:pt x="11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2"/>
            <p:cNvSpPr/>
            <p:nvPr/>
          </p:nvSpPr>
          <p:spPr>
            <a:xfrm>
              <a:off x="6178195" y="1480958"/>
              <a:ext cx="2289764" cy="86237"/>
            </a:xfrm>
            <a:custGeom>
              <a:avLst/>
              <a:gdLst/>
              <a:ahLst/>
              <a:cxnLst/>
              <a:rect l="l" t="t" r="r" b="b"/>
              <a:pathLst>
                <a:path w="24826" h="935" extrusionOk="0">
                  <a:moveTo>
                    <a:pt x="0" y="0"/>
                  </a:moveTo>
                  <a:lnTo>
                    <a:pt x="23764" y="935"/>
                  </a:lnTo>
                  <a:lnTo>
                    <a:pt x="24825" y="539"/>
                  </a:lnTo>
                  <a:lnTo>
                    <a:pt x="24651" y="64"/>
                  </a:lnTo>
                  <a:lnTo>
                    <a:pt x="5672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2"/>
            <p:cNvSpPr/>
            <p:nvPr/>
          </p:nvSpPr>
          <p:spPr>
            <a:xfrm>
              <a:off x="6178195" y="1480958"/>
              <a:ext cx="1300570" cy="86237"/>
            </a:xfrm>
            <a:custGeom>
              <a:avLst/>
              <a:gdLst/>
              <a:ahLst/>
              <a:cxnLst/>
              <a:rect l="l" t="t" r="r" b="b"/>
              <a:pathLst>
                <a:path w="14101" h="935" extrusionOk="0">
                  <a:moveTo>
                    <a:pt x="0" y="0"/>
                  </a:moveTo>
                  <a:lnTo>
                    <a:pt x="1394" y="935"/>
                  </a:lnTo>
                  <a:lnTo>
                    <a:pt x="14100" y="5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2"/>
            <p:cNvSpPr/>
            <p:nvPr/>
          </p:nvSpPr>
          <p:spPr>
            <a:xfrm>
              <a:off x="7333961" y="1537957"/>
              <a:ext cx="1568" cy="92"/>
            </a:xfrm>
            <a:custGeom>
              <a:avLst/>
              <a:gdLst/>
              <a:ahLst/>
              <a:cxnLst/>
              <a:rect l="l" t="t" r="r" b="b"/>
              <a:pathLst>
                <a:path w="17" h="1" extrusionOk="0">
                  <a:moveTo>
                    <a:pt x="16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C4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2"/>
            <p:cNvSpPr/>
            <p:nvPr/>
          </p:nvSpPr>
          <p:spPr>
            <a:xfrm>
              <a:off x="4417385" y="1021267"/>
              <a:ext cx="4049099" cy="546478"/>
            </a:xfrm>
            <a:custGeom>
              <a:avLst/>
              <a:gdLst/>
              <a:ahLst/>
              <a:cxnLst/>
              <a:rect l="l" t="t" r="r" b="b"/>
              <a:pathLst>
                <a:path w="43901" h="5925" extrusionOk="0">
                  <a:moveTo>
                    <a:pt x="25308" y="0"/>
                  </a:moveTo>
                  <a:cubicBezTo>
                    <a:pt x="25179" y="0"/>
                    <a:pt x="25143" y="174"/>
                    <a:pt x="25143" y="174"/>
                  </a:cubicBezTo>
                  <a:lnTo>
                    <a:pt x="24176" y="3422"/>
                  </a:lnTo>
                  <a:lnTo>
                    <a:pt x="16651" y="3200"/>
                  </a:lnTo>
                  <a:cubicBezTo>
                    <a:pt x="16049" y="3327"/>
                    <a:pt x="15463" y="3549"/>
                    <a:pt x="14909" y="3834"/>
                  </a:cubicBezTo>
                  <a:cubicBezTo>
                    <a:pt x="14814" y="3881"/>
                    <a:pt x="14718" y="3945"/>
                    <a:pt x="14608" y="4008"/>
                  </a:cubicBezTo>
                  <a:cubicBezTo>
                    <a:pt x="14307" y="4182"/>
                    <a:pt x="14037" y="4404"/>
                    <a:pt x="13784" y="4658"/>
                  </a:cubicBezTo>
                  <a:lnTo>
                    <a:pt x="935" y="4372"/>
                  </a:lnTo>
                  <a:lnTo>
                    <a:pt x="1" y="4515"/>
                  </a:lnTo>
                  <a:lnTo>
                    <a:pt x="1015" y="4800"/>
                  </a:lnTo>
                  <a:lnTo>
                    <a:pt x="6987" y="5196"/>
                  </a:lnTo>
                  <a:lnTo>
                    <a:pt x="31622" y="5608"/>
                  </a:lnTo>
                  <a:lnTo>
                    <a:pt x="31575" y="5592"/>
                  </a:lnTo>
                  <a:lnTo>
                    <a:pt x="33159" y="5545"/>
                  </a:lnTo>
                  <a:lnTo>
                    <a:pt x="31321" y="5466"/>
                  </a:lnTo>
                  <a:lnTo>
                    <a:pt x="31321" y="5466"/>
                  </a:lnTo>
                  <a:lnTo>
                    <a:pt x="42839" y="5925"/>
                  </a:lnTo>
                  <a:lnTo>
                    <a:pt x="43900" y="5529"/>
                  </a:lnTo>
                  <a:lnTo>
                    <a:pt x="43726" y="5054"/>
                  </a:lnTo>
                  <a:lnTo>
                    <a:pt x="25111" y="5054"/>
                  </a:lnTo>
                  <a:cubicBezTo>
                    <a:pt x="25301" y="4721"/>
                    <a:pt x="25444" y="4372"/>
                    <a:pt x="25555" y="4008"/>
                  </a:cubicBezTo>
                  <a:cubicBezTo>
                    <a:pt x="26426" y="3707"/>
                    <a:pt x="26489" y="3374"/>
                    <a:pt x="26489" y="3374"/>
                  </a:cubicBezTo>
                  <a:lnTo>
                    <a:pt x="26489" y="3374"/>
                  </a:lnTo>
                  <a:lnTo>
                    <a:pt x="25460" y="3454"/>
                  </a:lnTo>
                  <a:lnTo>
                    <a:pt x="25713" y="950"/>
                  </a:lnTo>
                  <a:cubicBezTo>
                    <a:pt x="25808" y="412"/>
                    <a:pt x="25792" y="364"/>
                    <a:pt x="25666" y="237"/>
                  </a:cubicBezTo>
                  <a:cubicBezTo>
                    <a:pt x="25618" y="190"/>
                    <a:pt x="25460" y="63"/>
                    <a:pt x="25460" y="63"/>
                  </a:cubicBezTo>
                  <a:cubicBezTo>
                    <a:pt x="25399" y="18"/>
                    <a:pt x="25349" y="0"/>
                    <a:pt x="25308" y="0"/>
                  </a:cubicBezTo>
                  <a:close/>
                </a:path>
              </a:pathLst>
            </a:custGeom>
            <a:solidFill>
              <a:srgbClr val="0173BC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2"/>
            <p:cNvSpPr/>
            <p:nvPr/>
          </p:nvSpPr>
          <p:spPr>
            <a:xfrm>
              <a:off x="5013363" y="1499744"/>
              <a:ext cx="2365764" cy="353343"/>
            </a:xfrm>
            <a:custGeom>
              <a:avLst/>
              <a:gdLst/>
              <a:ahLst/>
              <a:cxnLst/>
              <a:rect l="l" t="t" r="r" b="b"/>
              <a:pathLst>
                <a:path w="25650" h="3831" extrusionOk="0">
                  <a:moveTo>
                    <a:pt x="539" y="1"/>
                  </a:moveTo>
                  <a:cubicBezTo>
                    <a:pt x="175" y="302"/>
                    <a:pt x="1" y="761"/>
                    <a:pt x="48" y="1237"/>
                  </a:cubicBezTo>
                  <a:cubicBezTo>
                    <a:pt x="127" y="1934"/>
                    <a:pt x="666" y="2456"/>
                    <a:pt x="1268" y="2456"/>
                  </a:cubicBezTo>
                  <a:lnTo>
                    <a:pt x="1379" y="2456"/>
                  </a:lnTo>
                  <a:cubicBezTo>
                    <a:pt x="1569" y="2441"/>
                    <a:pt x="1743" y="2361"/>
                    <a:pt x="1902" y="2251"/>
                  </a:cubicBezTo>
                  <a:cubicBezTo>
                    <a:pt x="2013" y="2219"/>
                    <a:pt x="2139" y="2187"/>
                    <a:pt x="2282" y="2140"/>
                  </a:cubicBezTo>
                  <a:cubicBezTo>
                    <a:pt x="2361" y="2456"/>
                    <a:pt x="2535" y="2726"/>
                    <a:pt x="2773" y="2948"/>
                  </a:cubicBezTo>
                  <a:cubicBezTo>
                    <a:pt x="3011" y="3201"/>
                    <a:pt x="3359" y="3344"/>
                    <a:pt x="3708" y="3344"/>
                  </a:cubicBezTo>
                  <a:lnTo>
                    <a:pt x="3850" y="3344"/>
                  </a:lnTo>
                  <a:cubicBezTo>
                    <a:pt x="4072" y="3328"/>
                    <a:pt x="4278" y="3249"/>
                    <a:pt x="4452" y="3122"/>
                  </a:cubicBezTo>
                  <a:cubicBezTo>
                    <a:pt x="5070" y="2979"/>
                    <a:pt x="6290" y="2631"/>
                    <a:pt x="6971" y="2060"/>
                  </a:cubicBezTo>
                  <a:cubicBezTo>
                    <a:pt x="7289" y="2973"/>
                    <a:pt x="8181" y="3831"/>
                    <a:pt x="10412" y="3831"/>
                  </a:cubicBezTo>
                  <a:cubicBezTo>
                    <a:pt x="10853" y="3831"/>
                    <a:pt x="11347" y="3797"/>
                    <a:pt x="11898" y="3724"/>
                  </a:cubicBezTo>
                  <a:cubicBezTo>
                    <a:pt x="15400" y="3280"/>
                    <a:pt x="17237" y="1839"/>
                    <a:pt x="18172" y="587"/>
                  </a:cubicBezTo>
                  <a:lnTo>
                    <a:pt x="18267" y="587"/>
                  </a:lnTo>
                  <a:cubicBezTo>
                    <a:pt x="18172" y="682"/>
                    <a:pt x="18077" y="777"/>
                    <a:pt x="17998" y="888"/>
                  </a:cubicBezTo>
                  <a:cubicBezTo>
                    <a:pt x="17538" y="1633"/>
                    <a:pt x="17649" y="2615"/>
                    <a:pt x="18267" y="3233"/>
                  </a:cubicBezTo>
                  <a:cubicBezTo>
                    <a:pt x="18521" y="3470"/>
                    <a:pt x="18853" y="3613"/>
                    <a:pt x="19218" y="3629"/>
                  </a:cubicBezTo>
                  <a:lnTo>
                    <a:pt x="19360" y="3629"/>
                  </a:lnTo>
                  <a:cubicBezTo>
                    <a:pt x="19566" y="3597"/>
                    <a:pt x="19772" y="3518"/>
                    <a:pt x="19946" y="3407"/>
                  </a:cubicBezTo>
                  <a:cubicBezTo>
                    <a:pt x="20691" y="3233"/>
                    <a:pt x="21420" y="2963"/>
                    <a:pt x="22085" y="2615"/>
                  </a:cubicBezTo>
                  <a:cubicBezTo>
                    <a:pt x="22244" y="2694"/>
                    <a:pt x="22418" y="2742"/>
                    <a:pt x="22592" y="2742"/>
                  </a:cubicBezTo>
                  <a:lnTo>
                    <a:pt x="22719" y="2742"/>
                  </a:lnTo>
                  <a:cubicBezTo>
                    <a:pt x="22909" y="2710"/>
                    <a:pt x="23083" y="2647"/>
                    <a:pt x="23242" y="2520"/>
                  </a:cubicBezTo>
                  <a:cubicBezTo>
                    <a:pt x="24002" y="2346"/>
                    <a:pt x="25650" y="1839"/>
                    <a:pt x="25586" y="936"/>
                  </a:cubicBezTo>
                  <a:cubicBezTo>
                    <a:pt x="25571" y="904"/>
                    <a:pt x="25571" y="856"/>
                    <a:pt x="25555" y="809"/>
                  </a:cubicBezTo>
                  <a:cubicBezTo>
                    <a:pt x="25555" y="809"/>
                    <a:pt x="25555" y="809"/>
                    <a:pt x="25555" y="793"/>
                  </a:cubicBezTo>
                  <a:cubicBezTo>
                    <a:pt x="25539" y="761"/>
                    <a:pt x="25507" y="730"/>
                    <a:pt x="25491" y="682"/>
                  </a:cubicBezTo>
                  <a:lnTo>
                    <a:pt x="25475" y="666"/>
                  </a:lnTo>
                  <a:cubicBezTo>
                    <a:pt x="25444" y="635"/>
                    <a:pt x="25412" y="603"/>
                    <a:pt x="25380" y="571"/>
                  </a:cubicBezTo>
                  <a:lnTo>
                    <a:pt x="25349" y="540"/>
                  </a:lnTo>
                  <a:cubicBezTo>
                    <a:pt x="25317" y="508"/>
                    <a:pt x="25285" y="476"/>
                    <a:pt x="25238" y="460"/>
                  </a:cubicBezTo>
                  <a:lnTo>
                    <a:pt x="25206" y="429"/>
                  </a:lnTo>
                  <a:lnTo>
                    <a:pt x="25174" y="413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BB442">
                <a:alpha val="31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72;p32"/>
          <p:cNvSpPr txBox="1">
            <a:spLocks/>
          </p:cNvSpPr>
          <p:nvPr/>
        </p:nvSpPr>
        <p:spPr>
          <a:xfrm>
            <a:off x="2021295" y="109848"/>
            <a:ext cx="51480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ork Sans ExtraBold"/>
              <a:buNone/>
              <a:defRPr sz="33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ExtraBold"/>
              <a:buNone/>
              <a:defRPr sz="30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ExtraBold"/>
              <a:buNone/>
              <a:defRPr sz="30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ExtraBold"/>
              <a:buNone/>
              <a:defRPr sz="30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ExtraBold"/>
              <a:buNone/>
              <a:defRPr sz="30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ExtraBold"/>
              <a:buNone/>
              <a:defRPr sz="30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ExtraBold"/>
              <a:buNone/>
              <a:defRPr sz="30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ExtraBold"/>
              <a:buNone/>
              <a:defRPr sz="30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ExtraBold"/>
              <a:buNone/>
              <a:defRPr sz="30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9pPr>
          </a:lstStyle>
          <a:p>
            <a:pPr algn="ctr"/>
            <a:r>
              <a:rPr lang="ko-KR" altLang="en-US" sz="2800" b="1" dirty="0" smtClean="0">
                <a:latin typeface="+mj-ea"/>
                <a:ea typeface="+mj-ea"/>
              </a:rPr>
              <a:t>주제 </a:t>
            </a:r>
            <a:r>
              <a:rPr lang="ko-KR" altLang="en-US" sz="2800" b="1" dirty="0" smtClean="0">
                <a:solidFill>
                  <a:srgbClr val="FBB442"/>
                </a:solidFill>
                <a:latin typeface="+mj-ea"/>
                <a:ea typeface="+mj-ea"/>
              </a:rPr>
              <a:t>선</a:t>
            </a:r>
            <a:r>
              <a:rPr lang="ko-KR" altLang="en-US" sz="2800" b="1" dirty="0" smtClean="0">
                <a:latin typeface="+mj-ea"/>
                <a:ea typeface="+mj-ea"/>
              </a:rPr>
              <a:t>정 이유</a:t>
            </a:r>
            <a:endParaRPr lang="en-US" sz="2800" b="1" dirty="0">
              <a:latin typeface="+mj-ea"/>
              <a:ea typeface="+mj-ea"/>
            </a:endParaRPr>
          </a:p>
        </p:txBody>
      </p:sp>
      <p:sp>
        <p:nvSpPr>
          <p:cNvPr id="430" name="Google Shape;430;p33"/>
          <p:cNvSpPr txBox="1">
            <a:spLocks noGrp="1"/>
          </p:cNvSpPr>
          <p:nvPr>
            <p:ph type="subTitle" idx="1"/>
          </p:nvPr>
        </p:nvSpPr>
        <p:spPr>
          <a:xfrm>
            <a:off x="223816" y="1552353"/>
            <a:ext cx="7807311" cy="25021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b="1" dirty="0">
                <a:latin typeface="+mn-ea"/>
                <a:ea typeface="+mn-ea"/>
              </a:rPr>
              <a:t>2015</a:t>
            </a:r>
            <a:r>
              <a:rPr lang="ko-KR" altLang="en-US" sz="1500" b="1" dirty="0">
                <a:latin typeface="+mn-ea"/>
                <a:ea typeface="+mn-ea"/>
              </a:rPr>
              <a:t>년 </a:t>
            </a:r>
            <a:r>
              <a:rPr lang="ko-KR" altLang="en-US" sz="1500" b="1" dirty="0">
                <a:solidFill>
                  <a:srgbClr val="FBB442"/>
                </a:solidFill>
                <a:latin typeface="+mn-ea"/>
                <a:ea typeface="+mn-ea"/>
              </a:rPr>
              <a:t>파리기후협약</a:t>
            </a:r>
            <a:r>
              <a:rPr lang="ko-KR" altLang="en-US" sz="1500" b="1" dirty="0">
                <a:latin typeface="+mn-ea"/>
                <a:ea typeface="+mn-ea"/>
              </a:rPr>
              <a:t>에 따라 세계 각국은 탄소배출량을 </a:t>
            </a:r>
            <a:r>
              <a:rPr lang="ko-KR" altLang="en-US" sz="1500" b="1" dirty="0" smtClean="0">
                <a:latin typeface="+mn-ea"/>
                <a:ea typeface="+mn-ea"/>
              </a:rPr>
              <a:t>대폭 </a:t>
            </a:r>
            <a:r>
              <a:rPr lang="ko-KR" altLang="en-US" sz="1500" b="1" dirty="0">
                <a:latin typeface="+mn-ea"/>
                <a:ea typeface="+mn-ea"/>
              </a:rPr>
              <a:t>감축하여야하는 </a:t>
            </a:r>
            <a:r>
              <a:rPr lang="ko-KR" altLang="en-US" sz="1500" b="1" dirty="0" smtClean="0">
                <a:latin typeface="+mn-ea"/>
                <a:ea typeface="+mn-ea"/>
              </a:rPr>
              <a:t>상황</a:t>
            </a:r>
            <a:endParaRPr lang="en-US" altLang="ko-KR" sz="1500" b="1" dirty="0" smtClean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b="1" dirty="0" smtClean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b="1" dirty="0" smtClean="0">
                <a:solidFill>
                  <a:srgbClr val="FBB442"/>
                </a:solidFill>
                <a:latin typeface="+mn-ea"/>
                <a:ea typeface="+mn-ea"/>
              </a:rPr>
              <a:t>재생 </a:t>
            </a:r>
            <a:r>
              <a:rPr lang="ko-KR" altLang="en-US" sz="1500" b="1" dirty="0">
                <a:solidFill>
                  <a:srgbClr val="FBB442"/>
                </a:solidFill>
                <a:latin typeface="+mn-ea"/>
                <a:ea typeface="+mn-ea"/>
              </a:rPr>
              <a:t>에너지로선 최상위</a:t>
            </a:r>
            <a:r>
              <a:rPr lang="ko-KR" altLang="en-US" sz="1500" b="1" dirty="0">
                <a:latin typeface="+mn-ea"/>
                <a:ea typeface="+mn-ea"/>
              </a:rPr>
              <a:t>로</a:t>
            </a:r>
            <a:r>
              <a:rPr lang="en-US" altLang="ko-KR" sz="1500" b="1" dirty="0">
                <a:latin typeface="+mn-ea"/>
                <a:ea typeface="+mn-ea"/>
              </a:rPr>
              <a:t> 10W/m</a:t>
            </a:r>
            <a:r>
              <a:rPr lang="en-US" altLang="ko-KR" sz="1500" b="1" baseline="30000" dirty="0">
                <a:latin typeface="+mn-ea"/>
                <a:ea typeface="+mn-ea"/>
              </a:rPr>
              <a:t>2</a:t>
            </a:r>
            <a:r>
              <a:rPr lang="ko-KR" altLang="en-US" sz="1500" b="1" dirty="0">
                <a:latin typeface="+mn-ea"/>
                <a:ea typeface="+mn-ea"/>
              </a:rPr>
              <a:t>를 생산 가능한 태양광 발전소는 </a:t>
            </a:r>
            <a:endParaRPr lang="en-US" altLang="ko-KR" sz="1500" b="1" dirty="0" smtClean="0">
              <a:latin typeface="+mn-ea"/>
              <a:ea typeface="+mn-ea"/>
            </a:endParaRPr>
          </a:p>
          <a:p>
            <a:pPr marL="0" indent="0"/>
            <a:r>
              <a:rPr lang="en-US" altLang="ko-KR" sz="1500" b="1" dirty="0">
                <a:latin typeface="+mn-ea"/>
                <a:ea typeface="+mn-ea"/>
              </a:rPr>
              <a:t> </a:t>
            </a:r>
            <a:r>
              <a:rPr lang="en-US" altLang="ko-KR" sz="1500" b="1" dirty="0" smtClean="0">
                <a:latin typeface="+mn-ea"/>
                <a:ea typeface="+mn-ea"/>
              </a:rPr>
              <a:t>   </a:t>
            </a:r>
            <a:r>
              <a:rPr lang="ko-KR" altLang="en-US" sz="1500" b="1" dirty="0" smtClean="0">
                <a:latin typeface="+mn-ea"/>
                <a:ea typeface="+mn-ea"/>
              </a:rPr>
              <a:t>단위 </a:t>
            </a:r>
            <a:r>
              <a:rPr lang="ko-KR" altLang="en-US" sz="1500" b="1" dirty="0">
                <a:latin typeface="+mn-ea"/>
                <a:ea typeface="+mn-ea"/>
              </a:rPr>
              <a:t>면적당 </a:t>
            </a:r>
            <a:r>
              <a:rPr lang="ko-KR" altLang="en-US" sz="1500" b="1" dirty="0" smtClean="0">
                <a:latin typeface="+mn-ea"/>
                <a:ea typeface="+mn-ea"/>
              </a:rPr>
              <a:t>에너지 생산 </a:t>
            </a:r>
            <a:r>
              <a:rPr lang="ko-KR" altLang="en-US" sz="1500" b="1" dirty="0">
                <a:latin typeface="+mn-ea"/>
                <a:ea typeface="+mn-ea"/>
              </a:rPr>
              <a:t>효율이 </a:t>
            </a:r>
            <a:r>
              <a:rPr lang="ko-KR" altLang="en-US" sz="1500" b="1" dirty="0">
                <a:solidFill>
                  <a:srgbClr val="FBB442"/>
                </a:solidFill>
                <a:latin typeface="+mn-ea"/>
                <a:ea typeface="+mn-ea"/>
              </a:rPr>
              <a:t>풍력발전의 </a:t>
            </a:r>
            <a:r>
              <a:rPr lang="en-US" altLang="ko-KR" sz="1500" b="1" dirty="0">
                <a:solidFill>
                  <a:srgbClr val="FBB442"/>
                </a:solidFill>
                <a:latin typeface="+mn-ea"/>
                <a:ea typeface="+mn-ea"/>
              </a:rPr>
              <a:t>4</a:t>
            </a:r>
            <a:r>
              <a:rPr lang="ko-KR" altLang="en-US" sz="1500" b="1" dirty="0">
                <a:solidFill>
                  <a:srgbClr val="FBB442"/>
                </a:solidFill>
                <a:latin typeface="+mn-ea"/>
                <a:ea typeface="+mn-ea"/>
              </a:rPr>
              <a:t>배</a:t>
            </a:r>
            <a:r>
              <a:rPr lang="en-US" altLang="ko-KR" sz="1500" b="1" dirty="0">
                <a:solidFill>
                  <a:srgbClr val="FBB442"/>
                </a:solidFill>
                <a:latin typeface="+mn-ea"/>
                <a:ea typeface="+mn-ea"/>
              </a:rPr>
              <a:t>, </a:t>
            </a:r>
            <a:r>
              <a:rPr lang="ko-KR" altLang="en-US" sz="1500" b="1" dirty="0">
                <a:solidFill>
                  <a:srgbClr val="FBB442"/>
                </a:solidFill>
                <a:latin typeface="+mn-ea"/>
                <a:ea typeface="+mn-ea"/>
              </a:rPr>
              <a:t>바이오매스의 </a:t>
            </a:r>
            <a:r>
              <a:rPr lang="en-US" altLang="ko-KR" sz="1500" b="1" dirty="0">
                <a:solidFill>
                  <a:srgbClr val="FBB442"/>
                </a:solidFill>
                <a:latin typeface="+mn-ea"/>
                <a:ea typeface="+mn-ea"/>
              </a:rPr>
              <a:t>20</a:t>
            </a:r>
            <a:r>
              <a:rPr lang="ko-KR" altLang="en-US" sz="1500" b="1" dirty="0" smtClean="0">
                <a:solidFill>
                  <a:srgbClr val="FBB442"/>
                </a:solidFill>
                <a:latin typeface="+mn-ea"/>
                <a:ea typeface="+mn-ea"/>
              </a:rPr>
              <a:t>배</a:t>
            </a:r>
            <a:endParaRPr lang="en-US" altLang="ko-KR" sz="1500" b="1" dirty="0" smtClean="0">
              <a:solidFill>
                <a:srgbClr val="FBB442"/>
              </a:solidFill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b="1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b="1" dirty="0" smtClean="0">
                <a:latin typeface="+mn-ea"/>
                <a:ea typeface="+mn-ea"/>
              </a:rPr>
              <a:t>태양광은 매일의 </a:t>
            </a:r>
            <a:r>
              <a:rPr lang="ko-KR" altLang="en-US" sz="1500" b="1" dirty="0">
                <a:latin typeface="+mn-ea"/>
                <a:ea typeface="+mn-ea"/>
              </a:rPr>
              <a:t>기상 상황과 계절에 따른 일사량의 영향을 많이 </a:t>
            </a:r>
            <a:r>
              <a:rPr lang="ko-KR" altLang="en-US" sz="1500" b="1" dirty="0" smtClean="0">
                <a:latin typeface="+mn-ea"/>
                <a:ea typeface="+mn-ea"/>
              </a:rPr>
              <a:t>받아 </a:t>
            </a:r>
            <a:endParaRPr lang="en-US" altLang="ko-KR" sz="1500" b="1" dirty="0" smtClean="0">
              <a:latin typeface="+mn-ea"/>
              <a:ea typeface="+mn-ea"/>
            </a:endParaRPr>
          </a:p>
          <a:p>
            <a:pPr marL="0" indent="0"/>
            <a:r>
              <a:rPr lang="en-US" altLang="ko-KR" sz="1500" b="1" dirty="0">
                <a:latin typeface="+mn-ea"/>
                <a:ea typeface="+mn-ea"/>
              </a:rPr>
              <a:t> </a:t>
            </a:r>
            <a:r>
              <a:rPr lang="en-US" altLang="ko-KR" sz="1500" b="1" dirty="0" smtClean="0">
                <a:latin typeface="+mn-ea"/>
                <a:ea typeface="+mn-ea"/>
              </a:rPr>
              <a:t>   </a:t>
            </a:r>
            <a:r>
              <a:rPr lang="ko-KR" altLang="en-US" sz="1500" b="1" dirty="0" smtClean="0">
                <a:latin typeface="+mn-ea"/>
                <a:ea typeface="+mn-ea"/>
              </a:rPr>
              <a:t>예측이 가능하므로 원활한 </a:t>
            </a:r>
            <a:r>
              <a:rPr lang="ko-KR" altLang="en-US" sz="1500" b="1" dirty="0" smtClean="0">
                <a:solidFill>
                  <a:srgbClr val="FBB442"/>
                </a:solidFill>
                <a:latin typeface="+mn-ea"/>
                <a:ea typeface="+mn-ea"/>
              </a:rPr>
              <a:t>전력 </a:t>
            </a:r>
            <a:r>
              <a:rPr lang="ko-KR" altLang="en-US" sz="1500" b="1" dirty="0">
                <a:solidFill>
                  <a:srgbClr val="FBB442"/>
                </a:solidFill>
                <a:latin typeface="+mn-ea"/>
                <a:ea typeface="+mn-ea"/>
              </a:rPr>
              <a:t>수급 </a:t>
            </a:r>
            <a:r>
              <a:rPr lang="ko-KR" altLang="en-US" sz="1500" b="1" dirty="0" smtClean="0">
                <a:solidFill>
                  <a:srgbClr val="FBB442"/>
                </a:solidFill>
                <a:latin typeface="+mn-ea"/>
                <a:ea typeface="+mn-ea"/>
              </a:rPr>
              <a:t>계획 수립을 지원</a:t>
            </a:r>
            <a:r>
              <a:rPr lang="ko-KR" altLang="en-US" sz="1500" b="1" dirty="0">
                <a:solidFill>
                  <a:srgbClr val="FBB442"/>
                </a:solidFill>
                <a:latin typeface="+mn-ea"/>
                <a:ea typeface="+mn-ea"/>
              </a:rPr>
              <a:t> </a:t>
            </a:r>
            <a:r>
              <a:rPr lang="ko-KR" altLang="en-US" sz="1500" b="1" dirty="0" smtClean="0">
                <a:solidFill>
                  <a:schemeClr val="tx2"/>
                </a:solidFill>
                <a:latin typeface="+mn-ea"/>
                <a:ea typeface="+mn-ea"/>
              </a:rPr>
              <a:t>가능</a:t>
            </a:r>
            <a:endParaRPr lang="en-US" altLang="ko-KR" sz="1500" b="1" dirty="0" smtClean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b="1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b="1" dirty="0">
                <a:solidFill>
                  <a:srgbClr val="FBB442"/>
                </a:solidFill>
                <a:latin typeface="+mn-ea"/>
                <a:ea typeface="+mn-ea"/>
              </a:rPr>
              <a:t>합리적인 전력 가격 결정</a:t>
            </a:r>
            <a:r>
              <a:rPr lang="ko-KR" altLang="en-US" sz="1500" b="1" dirty="0">
                <a:solidFill>
                  <a:schemeClr val="tx2"/>
                </a:solidFill>
                <a:latin typeface="+mn-ea"/>
                <a:ea typeface="+mn-ea"/>
              </a:rPr>
              <a:t>과</a:t>
            </a:r>
            <a:r>
              <a:rPr lang="ko-KR" altLang="en-US" sz="1500" b="1" dirty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500" b="1" dirty="0">
                <a:solidFill>
                  <a:srgbClr val="FBB442"/>
                </a:solidFill>
                <a:latin typeface="+mn-ea"/>
                <a:ea typeface="+mn-ea"/>
              </a:rPr>
              <a:t>시스템 안정성</a:t>
            </a:r>
            <a:r>
              <a:rPr lang="ko-KR" altLang="en-US" sz="1500" b="1" dirty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500" b="1" dirty="0">
                <a:solidFill>
                  <a:schemeClr val="tx2"/>
                </a:solidFill>
                <a:latin typeface="+mn-ea"/>
                <a:ea typeface="+mn-ea"/>
              </a:rPr>
              <a:t>및</a:t>
            </a:r>
            <a:r>
              <a:rPr lang="ko-KR" altLang="en-US" sz="1500" b="1" dirty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500" b="1" dirty="0">
                <a:solidFill>
                  <a:srgbClr val="FBB442"/>
                </a:solidFill>
                <a:latin typeface="+mn-ea"/>
                <a:ea typeface="+mn-ea"/>
              </a:rPr>
              <a:t>전력 </a:t>
            </a:r>
            <a:r>
              <a:rPr lang="ko-KR" altLang="en-US" sz="1500" b="1" dirty="0" smtClean="0">
                <a:solidFill>
                  <a:srgbClr val="FBB442"/>
                </a:solidFill>
                <a:latin typeface="+mn-ea"/>
                <a:ea typeface="+mn-ea"/>
              </a:rPr>
              <a:t>균형 생산</a:t>
            </a:r>
            <a:r>
              <a:rPr lang="ko-KR" altLang="en-US" sz="1500" b="1" dirty="0" smtClean="0">
                <a:solidFill>
                  <a:schemeClr val="tx2"/>
                </a:solidFill>
                <a:latin typeface="+mn-ea"/>
                <a:ea typeface="+mn-ea"/>
              </a:rPr>
              <a:t>과</a:t>
            </a:r>
            <a:r>
              <a:rPr lang="ko-KR" altLang="en-US" sz="1500" b="1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endParaRPr lang="en-US" altLang="ko-KR" sz="1500" b="1" dirty="0" smtClean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  <a:p>
            <a:pPr marL="0" indent="0"/>
            <a:r>
              <a:rPr lang="ko-KR" altLang="en-US" sz="1500" b="1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   </a:t>
            </a:r>
            <a:r>
              <a:rPr lang="ko-KR" altLang="en-US" sz="1500" b="1" dirty="0" smtClean="0">
                <a:solidFill>
                  <a:schemeClr val="tx2"/>
                </a:solidFill>
                <a:latin typeface="+mn-ea"/>
                <a:ea typeface="+mn-ea"/>
              </a:rPr>
              <a:t>같은</a:t>
            </a:r>
            <a:r>
              <a:rPr lang="ko-KR" altLang="en-US" sz="1500" b="1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500" b="1" dirty="0">
                <a:solidFill>
                  <a:schemeClr val="tx2"/>
                </a:solidFill>
                <a:latin typeface="+mn-ea"/>
                <a:ea typeface="+mn-ea"/>
              </a:rPr>
              <a:t>문제를</a:t>
            </a:r>
            <a:r>
              <a:rPr lang="ko-KR" altLang="en-US" sz="1500" b="1" dirty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500" b="1" dirty="0">
                <a:solidFill>
                  <a:srgbClr val="FBB442"/>
                </a:solidFill>
                <a:latin typeface="+mn-ea"/>
                <a:ea typeface="+mn-ea"/>
              </a:rPr>
              <a:t>효과적으로 </a:t>
            </a:r>
            <a:r>
              <a:rPr lang="ko-KR" altLang="en-US" sz="1500" b="1" dirty="0" smtClean="0">
                <a:solidFill>
                  <a:srgbClr val="FBB442"/>
                </a:solidFill>
                <a:latin typeface="+mn-ea"/>
                <a:ea typeface="+mn-ea"/>
              </a:rPr>
              <a:t>해결</a:t>
            </a:r>
            <a:r>
              <a:rPr lang="ko-KR" altLang="en-US" sz="1500" b="1" dirty="0" smtClean="0">
                <a:latin typeface="+mn-ea"/>
                <a:ea typeface="+mn-ea"/>
              </a:rPr>
              <a:t>을 지원</a:t>
            </a:r>
            <a:endParaRPr lang="ko-KR" altLang="en-US" sz="1500" b="1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 dirty="0"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2"/>
          <p:cNvSpPr txBox="1">
            <a:spLocks noGrp="1"/>
          </p:cNvSpPr>
          <p:nvPr>
            <p:ph type="title"/>
          </p:nvPr>
        </p:nvSpPr>
        <p:spPr>
          <a:xfrm>
            <a:off x="2006267" y="2243513"/>
            <a:ext cx="514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000" b="1" dirty="0" smtClean="0">
                <a:solidFill>
                  <a:schemeClr val="bg2"/>
                </a:solidFill>
                <a:latin typeface="+mj-ea"/>
                <a:ea typeface="+mj-ea"/>
              </a:rPr>
              <a:t>데이터 전처리</a:t>
            </a:r>
            <a:endParaRPr sz="5000" b="1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373" name="Google Shape;373;p32"/>
          <p:cNvSpPr txBox="1">
            <a:spLocks noGrp="1"/>
          </p:cNvSpPr>
          <p:nvPr>
            <p:ph type="title" idx="2"/>
          </p:nvPr>
        </p:nvSpPr>
        <p:spPr>
          <a:xfrm>
            <a:off x="3836400" y="1246180"/>
            <a:ext cx="1471200" cy="8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  <p:grpSp>
        <p:nvGrpSpPr>
          <p:cNvPr id="375" name="Google Shape;375;p32"/>
          <p:cNvGrpSpPr/>
          <p:nvPr/>
        </p:nvGrpSpPr>
        <p:grpSpPr>
          <a:xfrm flipH="1">
            <a:off x="-314903" y="359292"/>
            <a:ext cx="4050575" cy="834246"/>
            <a:chOff x="4417385" y="1021267"/>
            <a:chExt cx="4050575" cy="834246"/>
          </a:xfrm>
        </p:grpSpPr>
        <p:sp>
          <p:nvSpPr>
            <p:cNvPr id="376" name="Google Shape;376;p32"/>
            <p:cNvSpPr/>
            <p:nvPr/>
          </p:nvSpPr>
          <p:spPr>
            <a:xfrm>
              <a:off x="5093910" y="1476992"/>
              <a:ext cx="318663" cy="239251"/>
            </a:xfrm>
            <a:custGeom>
              <a:avLst/>
              <a:gdLst/>
              <a:ahLst/>
              <a:cxnLst/>
              <a:rect l="l" t="t" r="r" b="b"/>
              <a:pathLst>
                <a:path w="3455" h="2594" extrusionOk="0">
                  <a:moveTo>
                    <a:pt x="1189" y="0"/>
                  </a:moveTo>
                  <a:cubicBezTo>
                    <a:pt x="781" y="0"/>
                    <a:pt x="368" y="53"/>
                    <a:pt x="1" y="170"/>
                  </a:cubicBezTo>
                  <a:lnTo>
                    <a:pt x="651" y="2594"/>
                  </a:lnTo>
                  <a:cubicBezTo>
                    <a:pt x="651" y="2594"/>
                    <a:pt x="3455" y="2103"/>
                    <a:pt x="3360" y="930"/>
                  </a:cubicBezTo>
                  <a:cubicBezTo>
                    <a:pt x="3325" y="377"/>
                    <a:pt x="2277" y="0"/>
                    <a:pt x="1189" y="0"/>
                  </a:cubicBezTo>
                  <a:close/>
                </a:path>
              </a:pathLst>
            </a:custGeom>
            <a:solidFill>
              <a:srgbClr val="FCFE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2"/>
            <p:cNvSpPr/>
            <p:nvPr/>
          </p:nvSpPr>
          <p:spPr>
            <a:xfrm>
              <a:off x="5117337" y="1513054"/>
              <a:ext cx="295236" cy="203188"/>
            </a:xfrm>
            <a:custGeom>
              <a:avLst/>
              <a:gdLst/>
              <a:ahLst/>
              <a:cxnLst/>
              <a:rect l="l" t="t" r="r" b="b"/>
              <a:pathLst>
                <a:path w="3201" h="2203" extrusionOk="0">
                  <a:moveTo>
                    <a:pt x="2694" y="1"/>
                  </a:moveTo>
                  <a:cubicBezTo>
                    <a:pt x="1981" y="471"/>
                    <a:pt x="1141" y="723"/>
                    <a:pt x="288" y="723"/>
                  </a:cubicBezTo>
                  <a:cubicBezTo>
                    <a:pt x="192" y="723"/>
                    <a:pt x="96" y="720"/>
                    <a:pt x="0" y="714"/>
                  </a:cubicBezTo>
                  <a:lnTo>
                    <a:pt x="0" y="714"/>
                  </a:lnTo>
                  <a:lnTo>
                    <a:pt x="397" y="2203"/>
                  </a:lnTo>
                  <a:cubicBezTo>
                    <a:pt x="397" y="2203"/>
                    <a:pt x="3201" y="1712"/>
                    <a:pt x="3106" y="539"/>
                  </a:cubicBezTo>
                  <a:cubicBezTo>
                    <a:pt x="3074" y="302"/>
                    <a:pt x="2915" y="96"/>
                    <a:pt x="2694" y="1"/>
                  </a:cubicBezTo>
                  <a:close/>
                </a:path>
              </a:pathLst>
            </a:custGeom>
            <a:solidFill>
              <a:srgbClr val="95BE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2"/>
            <p:cNvSpPr/>
            <p:nvPr/>
          </p:nvSpPr>
          <p:spPr>
            <a:xfrm>
              <a:off x="5019478" y="1487506"/>
              <a:ext cx="213426" cy="233902"/>
            </a:xfrm>
            <a:custGeom>
              <a:avLst/>
              <a:gdLst/>
              <a:ahLst/>
              <a:cxnLst/>
              <a:rect l="l" t="t" r="r" b="b"/>
              <a:pathLst>
                <a:path w="2314" h="2536" extrusionOk="0">
                  <a:moveTo>
                    <a:pt x="1135" y="1"/>
                  </a:moveTo>
                  <a:cubicBezTo>
                    <a:pt x="1095" y="1"/>
                    <a:pt x="1055" y="3"/>
                    <a:pt x="1014" y="8"/>
                  </a:cubicBezTo>
                  <a:cubicBezTo>
                    <a:pt x="428" y="88"/>
                    <a:pt x="0" y="706"/>
                    <a:pt x="79" y="1403"/>
                  </a:cubicBezTo>
                  <a:cubicBezTo>
                    <a:pt x="153" y="2038"/>
                    <a:pt x="640" y="2535"/>
                    <a:pt x="1181" y="2535"/>
                  </a:cubicBezTo>
                  <a:cubicBezTo>
                    <a:pt x="1220" y="2535"/>
                    <a:pt x="1260" y="2533"/>
                    <a:pt x="1299" y="2527"/>
                  </a:cubicBezTo>
                  <a:cubicBezTo>
                    <a:pt x="1901" y="2448"/>
                    <a:pt x="2313" y="1830"/>
                    <a:pt x="2234" y="1149"/>
                  </a:cubicBezTo>
                  <a:cubicBezTo>
                    <a:pt x="2175" y="499"/>
                    <a:pt x="1688" y="1"/>
                    <a:pt x="1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2"/>
            <p:cNvSpPr/>
            <p:nvPr/>
          </p:nvSpPr>
          <p:spPr>
            <a:xfrm>
              <a:off x="5010624" y="1478744"/>
              <a:ext cx="232426" cy="250688"/>
            </a:xfrm>
            <a:custGeom>
              <a:avLst/>
              <a:gdLst/>
              <a:ahLst/>
              <a:cxnLst/>
              <a:rect l="l" t="t" r="r" b="b"/>
              <a:pathLst>
                <a:path w="2520" h="2718" extrusionOk="0">
                  <a:moveTo>
                    <a:pt x="1221" y="199"/>
                  </a:moveTo>
                  <a:cubicBezTo>
                    <a:pt x="1728" y="199"/>
                    <a:pt x="2171" y="642"/>
                    <a:pt x="2235" y="1244"/>
                  </a:cubicBezTo>
                  <a:cubicBezTo>
                    <a:pt x="2298" y="1878"/>
                    <a:pt x="1918" y="2448"/>
                    <a:pt x="1379" y="2512"/>
                  </a:cubicBezTo>
                  <a:cubicBezTo>
                    <a:pt x="1347" y="2515"/>
                    <a:pt x="1315" y="2517"/>
                    <a:pt x="1283" y="2517"/>
                  </a:cubicBezTo>
                  <a:cubicBezTo>
                    <a:pt x="783" y="2517"/>
                    <a:pt x="345" y="2062"/>
                    <a:pt x="270" y="1466"/>
                  </a:cubicBezTo>
                  <a:cubicBezTo>
                    <a:pt x="207" y="832"/>
                    <a:pt x="587" y="262"/>
                    <a:pt x="1126" y="199"/>
                  </a:cubicBezTo>
                  <a:close/>
                  <a:moveTo>
                    <a:pt x="1218" y="1"/>
                  </a:moveTo>
                  <a:cubicBezTo>
                    <a:pt x="1177" y="1"/>
                    <a:pt x="1136" y="3"/>
                    <a:pt x="1094" y="8"/>
                  </a:cubicBezTo>
                  <a:cubicBezTo>
                    <a:pt x="445" y="72"/>
                    <a:pt x="1" y="753"/>
                    <a:pt x="80" y="1498"/>
                  </a:cubicBezTo>
                  <a:cubicBezTo>
                    <a:pt x="159" y="2195"/>
                    <a:pt x="698" y="2717"/>
                    <a:pt x="1284" y="2717"/>
                  </a:cubicBezTo>
                  <a:lnTo>
                    <a:pt x="1411" y="2717"/>
                  </a:lnTo>
                  <a:cubicBezTo>
                    <a:pt x="2060" y="2638"/>
                    <a:pt x="2520" y="1973"/>
                    <a:pt x="2425" y="1228"/>
                  </a:cubicBezTo>
                  <a:cubicBezTo>
                    <a:pt x="2351" y="531"/>
                    <a:pt x="1818" y="1"/>
                    <a:pt x="12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2"/>
            <p:cNvSpPr/>
            <p:nvPr/>
          </p:nvSpPr>
          <p:spPr>
            <a:xfrm>
              <a:off x="5310195" y="1493962"/>
              <a:ext cx="401949" cy="302707"/>
            </a:xfrm>
            <a:custGeom>
              <a:avLst/>
              <a:gdLst/>
              <a:ahLst/>
              <a:cxnLst/>
              <a:rect l="l" t="t" r="r" b="b"/>
              <a:pathLst>
                <a:path w="4358" h="3282" extrusionOk="0">
                  <a:moveTo>
                    <a:pt x="1521" y="0"/>
                  </a:moveTo>
                  <a:cubicBezTo>
                    <a:pt x="999" y="0"/>
                    <a:pt x="470" y="70"/>
                    <a:pt x="1" y="224"/>
                  </a:cubicBezTo>
                  <a:lnTo>
                    <a:pt x="824" y="3281"/>
                  </a:lnTo>
                  <a:cubicBezTo>
                    <a:pt x="824" y="3281"/>
                    <a:pt x="4357" y="2663"/>
                    <a:pt x="4246" y="1174"/>
                  </a:cubicBezTo>
                  <a:cubicBezTo>
                    <a:pt x="4189" y="475"/>
                    <a:pt x="2881" y="0"/>
                    <a:pt x="15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2"/>
            <p:cNvSpPr/>
            <p:nvPr/>
          </p:nvSpPr>
          <p:spPr>
            <a:xfrm>
              <a:off x="5339433" y="1539341"/>
              <a:ext cx="372712" cy="257329"/>
            </a:xfrm>
            <a:custGeom>
              <a:avLst/>
              <a:gdLst/>
              <a:ahLst/>
              <a:cxnLst/>
              <a:rect l="l" t="t" r="r" b="b"/>
              <a:pathLst>
                <a:path w="4041" h="2790" extrusionOk="0">
                  <a:moveTo>
                    <a:pt x="3407" y="1"/>
                  </a:moveTo>
                  <a:cubicBezTo>
                    <a:pt x="2322" y="764"/>
                    <a:pt x="1112" y="916"/>
                    <a:pt x="362" y="916"/>
                  </a:cubicBezTo>
                  <a:cubicBezTo>
                    <a:pt x="225" y="916"/>
                    <a:pt x="103" y="911"/>
                    <a:pt x="1" y="904"/>
                  </a:cubicBezTo>
                  <a:lnTo>
                    <a:pt x="1" y="904"/>
                  </a:lnTo>
                  <a:lnTo>
                    <a:pt x="507" y="2789"/>
                  </a:lnTo>
                  <a:cubicBezTo>
                    <a:pt x="507" y="2789"/>
                    <a:pt x="4040" y="2171"/>
                    <a:pt x="3929" y="682"/>
                  </a:cubicBezTo>
                  <a:cubicBezTo>
                    <a:pt x="3914" y="413"/>
                    <a:pt x="3708" y="191"/>
                    <a:pt x="34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2"/>
            <p:cNvSpPr/>
            <p:nvPr/>
          </p:nvSpPr>
          <p:spPr>
            <a:xfrm>
              <a:off x="5216672" y="1508074"/>
              <a:ext cx="268950" cy="293576"/>
            </a:xfrm>
            <a:custGeom>
              <a:avLst/>
              <a:gdLst/>
              <a:ahLst/>
              <a:cxnLst/>
              <a:rect l="l" t="t" r="r" b="b"/>
              <a:pathLst>
                <a:path w="2916" h="3183" extrusionOk="0">
                  <a:moveTo>
                    <a:pt x="1412" y="1"/>
                  </a:moveTo>
                  <a:cubicBezTo>
                    <a:pt x="1370" y="1"/>
                    <a:pt x="1327" y="3"/>
                    <a:pt x="1284" y="7"/>
                  </a:cubicBezTo>
                  <a:cubicBezTo>
                    <a:pt x="524" y="86"/>
                    <a:pt x="1" y="863"/>
                    <a:pt x="96" y="1750"/>
                  </a:cubicBezTo>
                  <a:cubicBezTo>
                    <a:pt x="185" y="2572"/>
                    <a:pt x="797" y="3182"/>
                    <a:pt x="1504" y="3182"/>
                  </a:cubicBezTo>
                  <a:cubicBezTo>
                    <a:pt x="1547" y="3182"/>
                    <a:pt x="1589" y="3180"/>
                    <a:pt x="1633" y="3176"/>
                  </a:cubicBezTo>
                  <a:cubicBezTo>
                    <a:pt x="2393" y="3081"/>
                    <a:pt x="2916" y="2304"/>
                    <a:pt x="2821" y="1433"/>
                  </a:cubicBezTo>
                  <a:cubicBezTo>
                    <a:pt x="2731" y="611"/>
                    <a:pt x="2120" y="1"/>
                    <a:pt x="14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2"/>
            <p:cNvSpPr/>
            <p:nvPr/>
          </p:nvSpPr>
          <p:spPr>
            <a:xfrm>
              <a:off x="5199147" y="1497928"/>
              <a:ext cx="292377" cy="311838"/>
            </a:xfrm>
            <a:custGeom>
              <a:avLst/>
              <a:gdLst/>
              <a:ahLst/>
              <a:cxnLst/>
              <a:rect l="l" t="t" r="r" b="b"/>
              <a:pathLst>
                <a:path w="3170" h="3381" extrusionOk="0">
                  <a:moveTo>
                    <a:pt x="1601" y="212"/>
                  </a:moveTo>
                  <a:cubicBezTo>
                    <a:pt x="2250" y="212"/>
                    <a:pt x="2821" y="783"/>
                    <a:pt x="2916" y="1559"/>
                  </a:cubicBezTo>
                  <a:cubicBezTo>
                    <a:pt x="2963" y="1939"/>
                    <a:pt x="2884" y="2335"/>
                    <a:pt x="2662" y="2652"/>
                  </a:cubicBezTo>
                  <a:cubicBezTo>
                    <a:pt x="2447" y="3010"/>
                    <a:pt x="2071" y="3196"/>
                    <a:pt x="1693" y="3196"/>
                  </a:cubicBezTo>
                  <a:cubicBezTo>
                    <a:pt x="1401" y="3196"/>
                    <a:pt x="1108" y="3086"/>
                    <a:pt x="888" y="2858"/>
                  </a:cubicBezTo>
                  <a:cubicBezTo>
                    <a:pt x="317" y="2288"/>
                    <a:pt x="222" y="1416"/>
                    <a:pt x="650" y="751"/>
                  </a:cubicBezTo>
                  <a:cubicBezTo>
                    <a:pt x="840" y="450"/>
                    <a:pt x="1141" y="260"/>
                    <a:pt x="1490" y="212"/>
                  </a:cubicBezTo>
                  <a:close/>
                  <a:moveTo>
                    <a:pt x="1586" y="0"/>
                  </a:moveTo>
                  <a:cubicBezTo>
                    <a:pt x="1544" y="0"/>
                    <a:pt x="1501" y="2"/>
                    <a:pt x="1458" y="6"/>
                  </a:cubicBezTo>
                  <a:cubicBezTo>
                    <a:pt x="1062" y="70"/>
                    <a:pt x="698" y="292"/>
                    <a:pt x="476" y="624"/>
                  </a:cubicBezTo>
                  <a:cubicBezTo>
                    <a:pt x="1" y="1385"/>
                    <a:pt x="112" y="2367"/>
                    <a:pt x="745" y="2985"/>
                  </a:cubicBezTo>
                  <a:cubicBezTo>
                    <a:pt x="999" y="3238"/>
                    <a:pt x="1347" y="3381"/>
                    <a:pt x="1696" y="3381"/>
                  </a:cubicBezTo>
                  <a:cubicBezTo>
                    <a:pt x="1743" y="3381"/>
                    <a:pt x="1807" y="3381"/>
                    <a:pt x="1838" y="3365"/>
                  </a:cubicBezTo>
                  <a:cubicBezTo>
                    <a:pt x="2250" y="3317"/>
                    <a:pt x="2599" y="3096"/>
                    <a:pt x="2821" y="2763"/>
                  </a:cubicBezTo>
                  <a:cubicBezTo>
                    <a:pt x="3058" y="2399"/>
                    <a:pt x="3169" y="1955"/>
                    <a:pt x="3106" y="1527"/>
                  </a:cubicBezTo>
                  <a:cubicBezTo>
                    <a:pt x="3016" y="657"/>
                    <a:pt x="2343" y="0"/>
                    <a:pt x="15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2"/>
            <p:cNvSpPr/>
            <p:nvPr/>
          </p:nvSpPr>
          <p:spPr>
            <a:xfrm>
              <a:off x="4417385" y="1437055"/>
              <a:ext cx="1280095" cy="103854"/>
            </a:xfrm>
            <a:custGeom>
              <a:avLst/>
              <a:gdLst/>
              <a:ahLst/>
              <a:cxnLst/>
              <a:rect l="l" t="t" r="r" b="b"/>
              <a:pathLst>
                <a:path w="13879" h="1126" extrusionOk="0">
                  <a:moveTo>
                    <a:pt x="1" y="1"/>
                  </a:moveTo>
                  <a:lnTo>
                    <a:pt x="1015" y="286"/>
                  </a:lnTo>
                  <a:lnTo>
                    <a:pt x="13641" y="1126"/>
                  </a:lnTo>
                  <a:lnTo>
                    <a:pt x="13879" y="14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2"/>
            <p:cNvSpPr/>
            <p:nvPr/>
          </p:nvSpPr>
          <p:spPr>
            <a:xfrm>
              <a:off x="4417385" y="1423958"/>
              <a:ext cx="1280095" cy="71665"/>
            </a:xfrm>
            <a:custGeom>
              <a:avLst/>
              <a:gdLst/>
              <a:ahLst/>
              <a:cxnLst/>
              <a:rect l="l" t="t" r="r" b="b"/>
              <a:pathLst>
                <a:path w="13879" h="777" extrusionOk="0">
                  <a:moveTo>
                    <a:pt x="951" y="0"/>
                  </a:moveTo>
                  <a:lnTo>
                    <a:pt x="1" y="143"/>
                  </a:lnTo>
                  <a:lnTo>
                    <a:pt x="13673" y="777"/>
                  </a:lnTo>
                  <a:lnTo>
                    <a:pt x="13879" y="286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2"/>
            <p:cNvSpPr/>
            <p:nvPr/>
          </p:nvSpPr>
          <p:spPr>
            <a:xfrm>
              <a:off x="6765532" y="1331910"/>
              <a:ext cx="96567" cy="58475"/>
            </a:xfrm>
            <a:custGeom>
              <a:avLst/>
              <a:gdLst/>
              <a:ahLst/>
              <a:cxnLst/>
              <a:rect l="l" t="t" r="r" b="b"/>
              <a:pathLst>
                <a:path w="1047" h="634" extrusionOk="0">
                  <a:moveTo>
                    <a:pt x="1046" y="0"/>
                  </a:moveTo>
                  <a:lnTo>
                    <a:pt x="1" y="80"/>
                  </a:lnTo>
                  <a:lnTo>
                    <a:pt x="96" y="634"/>
                  </a:lnTo>
                  <a:cubicBezTo>
                    <a:pt x="967" y="333"/>
                    <a:pt x="1046" y="0"/>
                    <a:pt x="1046" y="0"/>
                  </a:cubicBezTo>
                  <a:close/>
                </a:path>
              </a:pathLst>
            </a:custGeom>
            <a:solidFill>
              <a:srgbClr val="E8ED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2"/>
            <p:cNvSpPr/>
            <p:nvPr/>
          </p:nvSpPr>
          <p:spPr>
            <a:xfrm>
              <a:off x="6767008" y="1343623"/>
              <a:ext cx="11806" cy="29238"/>
            </a:xfrm>
            <a:custGeom>
              <a:avLst/>
              <a:gdLst/>
              <a:ahLst/>
              <a:cxnLst/>
              <a:rect l="l" t="t" r="r" b="b"/>
              <a:pathLst>
                <a:path w="128" h="317" extrusionOk="0">
                  <a:moveTo>
                    <a:pt x="127" y="317"/>
                  </a:moveTo>
                  <a:lnTo>
                    <a:pt x="1" y="0"/>
                  </a:lnTo>
                </a:path>
              </a:pathLst>
            </a:custGeom>
            <a:solidFill>
              <a:srgbClr val="282F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2"/>
            <p:cNvSpPr/>
            <p:nvPr/>
          </p:nvSpPr>
          <p:spPr>
            <a:xfrm>
              <a:off x="5646291" y="1315861"/>
              <a:ext cx="1133999" cy="413478"/>
            </a:xfrm>
            <a:custGeom>
              <a:avLst/>
              <a:gdLst/>
              <a:ahLst/>
              <a:cxnLst/>
              <a:rect l="l" t="t" r="r" b="b"/>
              <a:pathLst>
                <a:path w="12295" h="4483" extrusionOk="0">
                  <a:moveTo>
                    <a:pt x="3343" y="0"/>
                  </a:moveTo>
                  <a:cubicBezTo>
                    <a:pt x="3343" y="0"/>
                    <a:pt x="935" y="491"/>
                    <a:pt x="111" y="1933"/>
                  </a:cubicBezTo>
                  <a:cubicBezTo>
                    <a:pt x="64" y="2091"/>
                    <a:pt x="32" y="2250"/>
                    <a:pt x="0" y="2408"/>
                  </a:cubicBezTo>
                  <a:cubicBezTo>
                    <a:pt x="0" y="2408"/>
                    <a:pt x="539" y="1600"/>
                    <a:pt x="903" y="1505"/>
                  </a:cubicBezTo>
                  <a:lnTo>
                    <a:pt x="903" y="1505"/>
                  </a:lnTo>
                  <a:cubicBezTo>
                    <a:pt x="903" y="1505"/>
                    <a:pt x="507" y="4341"/>
                    <a:pt x="3518" y="4468"/>
                  </a:cubicBezTo>
                  <a:cubicBezTo>
                    <a:pt x="3724" y="4477"/>
                    <a:pt x="3919" y="4482"/>
                    <a:pt x="4104" y="4482"/>
                  </a:cubicBezTo>
                  <a:cubicBezTo>
                    <a:pt x="6624" y="4482"/>
                    <a:pt x="7250" y="3609"/>
                    <a:pt x="7161" y="2709"/>
                  </a:cubicBezTo>
                  <a:lnTo>
                    <a:pt x="11676" y="2060"/>
                  </a:lnTo>
                  <a:cubicBezTo>
                    <a:pt x="11962" y="1616"/>
                    <a:pt x="12168" y="1125"/>
                    <a:pt x="12278" y="618"/>
                  </a:cubicBezTo>
                  <a:cubicBezTo>
                    <a:pt x="12294" y="475"/>
                    <a:pt x="12247" y="349"/>
                    <a:pt x="12152" y="254"/>
                  </a:cubicBezTo>
                  <a:lnTo>
                    <a:pt x="33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2"/>
            <p:cNvSpPr/>
            <p:nvPr/>
          </p:nvSpPr>
          <p:spPr>
            <a:xfrm>
              <a:off x="5630150" y="1456055"/>
              <a:ext cx="1093140" cy="399459"/>
            </a:xfrm>
            <a:custGeom>
              <a:avLst/>
              <a:gdLst/>
              <a:ahLst/>
              <a:cxnLst/>
              <a:rect l="l" t="t" r="r" b="b"/>
              <a:pathLst>
                <a:path w="11852" h="4331" extrusionOk="0">
                  <a:moveTo>
                    <a:pt x="1094" y="1"/>
                  </a:moveTo>
                  <a:lnTo>
                    <a:pt x="1094" y="1"/>
                  </a:lnTo>
                  <a:cubicBezTo>
                    <a:pt x="714" y="80"/>
                    <a:pt x="175" y="888"/>
                    <a:pt x="175" y="888"/>
                  </a:cubicBezTo>
                  <a:cubicBezTo>
                    <a:pt x="5" y="1926"/>
                    <a:pt x="0" y="4330"/>
                    <a:pt x="3771" y="4330"/>
                  </a:cubicBezTo>
                  <a:cubicBezTo>
                    <a:pt x="4201" y="4330"/>
                    <a:pt x="4680" y="4299"/>
                    <a:pt x="5213" y="4231"/>
                  </a:cubicBezTo>
                  <a:cubicBezTo>
                    <a:pt x="9222" y="3708"/>
                    <a:pt x="11043" y="1886"/>
                    <a:pt x="11851" y="555"/>
                  </a:cubicBezTo>
                  <a:lnTo>
                    <a:pt x="11851" y="555"/>
                  </a:lnTo>
                  <a:lnTo>
                    <a:pt x="7336" y="1205"/>
                  </a:lnTo>
                  <a:cubicBezTo>
                    <a:pt x="7425" y="2105"/>
                    <a:pt x="6799" y="2978"/>
                    <a:pt x="4279" y="2978"/>
                  </a:cubicBezTo>
                  <a:cubicBezTo>
                    <a:pt x="4094" y="2978"/>
                    <a:pt x="3899" y="2973"/>
                    <a:pt x="3693" y="2963"/>
                  </a:cubicBezTo>
                  <a:cubicBezTo>
                    <a:pt x="698" y="2821"/>
                    <a:pt x="1094" y="1"/>
                    <a:pt x="10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2"/>
            <p:cNvSpPr/>
            <p:nvPr/>
          </p:nvSpPr>
          <p:spPr>
            <a:xfrm>
              <a:off x="6648673" y="1021271"/>
              <a:ext cx="150616" cy="318018"/>
            </a:xfrm>
            <a:custGeom>
              <a:avLst/>
              <a:gdLst/>
              <a:ahLst/>
              <a:cxnLst/>
              <a:rect l="l" t="t" r="r" b="b"/>
              <a:pathLst>
                <a:path w="1633" h="3448" extrusionOk="0">
                  <a:moveTo>
                    <a:pt x="1135" y="1"/>
                  </a:moveTo>
                  <a:cubicBezTo>
                    <a:pt x="1004" y="1"/>
                    <a:pt x="967" y="168"/>
                    <a:pt x="967" y="168"/>
                  </a:cubicBezTo>
                  <a:lnTo>
                    <a:pt x="0" y="3416"/>
                  </a:lnTo>
                  <a:lnTo>
                    <a:pt x="1268" y="3448"/>
                  </a:lnTo>
                  <a:lnTo>
                    <a:pt x="1521" y="944"/>
                  </a:lnTo>
                  <a:cubicBezTo>
                    <a:pt x="1632" y="406"/>
                    <a:pt x="1601" y="358"/>
                    <a:pt x="1490" y="231"/>
                  </a:cubicBezTo>
                  <a:cubicBezTo>
                    <a:pt x="1442" y="184"/>
                    <a:pt x="1284" y="57"/>
                    <a:pt x="1284" y="57"/>
                  </a:cubicBezTo>
                  <a:cubicBezTo>
                    <a:pt x="1224" y="16"/>
                    <a:pt x="1175" y="1"/>
                    <a:pt x="11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1" name="Google Shape;391;p32"/>
            <p:cNvGrpSpPr/>
            <p:nvPr/>
          </p:nvGrpSpPr>
          <p:grpSpPr>
            <a:xfrm>
              <a:off x="6137244" y="1410492"/>
              <a:ext cx="539283" cy="60320"/>
              <a:chOff x="6137244" y="1410492"/>
              <a:chExt cx="539283" cy="60320"/>
            </a:xfrm>
          </p:grpSpPr>
          <p:sp>
            <p:nvSpPr>
              <p:cNvPr id="392" name="Google Shape;392;p32"/>
              <p:cNvSpPr/>
              <p:nvPr/>
            </p:nvSpPr>
            <p:spPr>
              <a:xfrm>
                <a:off x="6137244" y="1410492"/>
                <a:ext cx="19092" cy="53034"/>
              </a:xfrm>
              <a:custGeom>
                <a:avLst/>
                <a:gdLst/>
                <a:ahLst/>
                <a:cxnLst/>
                <a:rect l="l" t="t" r="r" b="b"/>
                <a:pathLst>
                  <a:path w="207" h="575" extrusionOk="0">
                    <a:moveTo>
                      <a:pt x="77" y="1"/>
                    </a:moveTo>
                    <a:cubicBezTo>
                      <a:pt x="36" y="1"/>
                      <a:pt x="1" y="44"/>
                      <a:pt x="1" y="99"/>
                    </a:cubicBezTo>
                    <a:lnTo>
                      <a:pt x="1" y="479"/>
                    </a:lnTo>
                    <a:cubicBezTo>
                      <a:pt x="1" y="527"/>
                      <a:pt x="48" y="574"/>
                      <a:pt x="96" y="574"/>
                    </a:cubicBezTo>
                    <a:cubicBezTo>
                      <a:pt x="159" y="574"/>
                      <a:pt x="207" y="527"/>
                      <a:pt x="207" y="479"/>
                    </a:cubicBezTo>
                    <a:lnTo>
                      <a:pt x="207" y="99"/>
                    </a:lnTo>
                    <a:cubicBezTo>
                      <a:pt x="207" y="44"/>
                      <a:pt x="171" y="1"/>
                      <a:pt x="120" y="1"/>
                    </a:cubicBezTo>
                    <a:cubicBezTo>
                      <a:pt x="112" y="1"/>
                      <a:pt x="104" y="2"/>
                      <a:pt x="96" y="4"/>
                    </a:cubicBezTo>
                    <a:cubicBezTo>
                      <a:pt x="89" y="2"/>
                      <a:pt x="83" y="1"/>
                      <a:pt x="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32"/>
              <p:cNvSpPr/>
              <p:nvPr/>
            </p:nvSpPr>
            <p:spPr>
              <a:xfrm>
                <a:off x="6169433" y="1410769"/>
                <a:ext cx="19092" cy="5414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587" extrusionOk="0">
                    <a:moveTo>
                      <a:pt x="111" y="1"/>
                    </a:moveTo>
                    <a:cubicBezTo>
                      <a:pt x="48" y="1"/>
                      <a:pt x="0" y="48"/>
                      <a:pt x="0" y="112"/>
                    </a:cubicBezTo>
                    <a:lnTo>
                      <a:pt x="0" y="492"/>
                    </a:lnTo>
                    <a:cubicBezTo>
                      <a:pt x="0" y="539"/>
                      <a:pt x="48" y="587"/>
                      <a:pt x="111" y="587"/>
                    </a:cubicBezTo>
                    <a:cubicBezTo>
                      <a:pt x="159" y="587"/>
                      <a:pt x="206" y="539"/>
                      <a:pt x="206" y="492"/>
                    </a:cubicBezTo>
                    <a:lnTo>
                      <a:pt x="206" y="112"/>
                    </a:lnTo>
                    <a:cubicBezTo>
                      <a:pt x="206" y="48"/>
                      <a:pt x="159" y="1"/>
                      <a:pt x="1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2"/>
              <p:cNvSpPr/>
              <p:nvPr/>
            </p:nvSpPr>
            <p:spPr>
              <a:xfrm>
                <a:off x="6201530" y="1410769"/>
                <a:ext cx="19092" cy="5414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587" extrusionOk="0">
                    <a:moveTo>
                      <a:pt x="112" y="1"/>
                    </a:moveTo>
                    <a:cubicBezTo>
                      <a:pt x="48" y="1"/>
                      <a:pt x="1" y="48"/>
                      <a:pt x="16" y="112"/>
                    </a:cubicBezTo>
                    <a:lnTo>
                      <a:pt x="16" y="492"/>
                    </a:lnTo>
                    <a:cubicBezTo>
                      <a:pt x="1" y="539"/>
                      <a:pt x="48" y="587"/>
                      <a:pt x="112" y="587"/>
                    </a:cubicBezTo>
                    <a:cubicBezTo>
                      <a:pt x="159" y="587"/>
                      <a:pt x="207" y="539"/>
                      <a:pt x="207" y="492"/>
                    </a:cubicBezTo>
                    <a:lnTo>
                      <a:pt x="207" y="112"/>
                    </a:lnTo>
                    <a:cubicBezTo>
                      <a:pt x="207" y="48"/>
                      <a:pt x="159" y="1"/>
                      <a:pt x="1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2"/>
              <p:cNvSpPr/>
              <p:nvPr/>
            </p:nvSpPr>
            <p:spPr>
              <a:xfrm>
                <a:off x="6235195" y="1410769"/>
                <a:ext cx="19000" cy="5414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587" extrusionOk="0">
                    <a:moveTo>
                      <a:pt x="95" y="1"/>
                    </a:moveTo>
                    <a:cubicBezTo>
                      <a:pt x="32" y="1"/>
                      <a:pt x="0" y="48"/>
                      <a:pt x="0" y="112"/>
                    </a:cubicBezTo>
                    <a:lnTo>
                      <a:pt x="0" y="492"/>
                    </a:lnTo>
                    <a:cubicBezTo>
                      <a:pt x="0" y="539"/>
                      <a:pt x="48" y="587"/>
                      <a:pt x="95" y="587"/>
                    </a:cubicBezTo>
                    <a:cubicBezTo>
                      <a:pt x="158" y="587"/>
                      <a:pt x="190" y="539"/>
                      <a:pt x="190" y="492"/>
                    </a:cubicBezTo>
                    <a:lnTo>
                      <a:pt x="206" y="112"/>
                    </a:lnTo>
                    <a:cubicBezTo>
                      <a:pt x="190" y="48"/>
                      <a:pt x="143" y="1"/>
                      <a:pt x="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2"/>
              <p:cNvSpPr/>
              <p:nvPr/>
            </p:nvSpPr>
            <p:spPr>
              <a:xfrm>
                <a:off x="6267292" y="1410769"/>
                <a:ext cx="19092" cy="5414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587" extrusionOk="0">
                    <a:moveTo>
                      <a:pt x="96" y="1"/>
                    </a:moveTo>
                    <a:cubicBezTo>
                      <a:pt x="48" y="1"/>
                      <a:pt x="1" y="48"/>
                      <a:pt x="1" y="112"/>
                    </a:cubicBezTo>
                    <a:lnTo>
                      <a:pt x="1" y="492"/>
                    </a:lnTo>
                    <a:cubicBezTo>
                      <a:pt x="1" y="539"/>
                      <a:pt x="48" y="587"/>
                      <a:pt x="96" y="587"/>
                    </a:cubicBezTo>
                    <a:cubicBezTo>
                      <a:pt x="159" y="587"/>
                      <a:pt x="207" y="539"/>
                      <a:pt x="207" y="492"/>
                    </a:cubicBezTo>
                    <a:lnTo>
                      <a:pt x="207" y="112"/>
                    </a:lnTo>
                    <a:cubicBezTo>
                      <a:pt x="207" y="48"/>
                      <a:pt x="159" y="1"/>
                      <a:pt x="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32"/>
              <p:cNvSpPr/>
              <p:nvPr/>
            </p:nvSpPr>
            <p:spPr>
              <a:xfrm>
                <a:off x="6299481" y="1412244"/>
                <a:ext cx="19092" cy="53034"/>
              </a:xfrm>
              <a:custGeom>
                <a:avLst/>
                <a:gdLst/>
                <a:ahLst/>
                <a:cxnLst/>
                <a:rect l="l" t="t" r="r" b="b"/>
                <a:pathLst>
                  <a:path w="207" h="575" extrusionOk="0">
                    <a:moveTo>
                      <a:pt x="111" y="1"/>
                    </a:moveTo>
                    <a:cubicBezTo>
                      <a:pt x="48" y="1"/>
                      <a:pt x="0" y="48"/>
                      <a:pt x="0" y="96"/>
                    </a:cubicBezTo>
                    <a:lnTo>
                      <a:pt x="0" y="476"/>
                    </a:lnTo>
                    <a:cubicBezTo>
                      <a:pt x="0" y="531"/>
                      <a:pt x="36" y="574"/>
                      <a:pt x="87" y="574"/>
                    </a:cubicBezTo>
                    <a:cubicBezTo>
                      <a:pt x="95" y="574"/>
                      <a:pt x="103" y="573"/>
                      <a:pt x="111" y="571"/>
                    </a:cubicBezTo>
                    <a:cubicBezTo>
                      <a:pt x="117" y="573"/>
                      <a:pt x="123" y="574"/>
                      <a:pt x="130" y="574"/>
                    </a:cubicBezTo>
                    <a:cubicBezTo>
                      <a:pt x="170" y="574"/>
                      <a:pt x="206" y="531"/>
                      <a:pt x="206" y="476"/>
                    </a:cubicBezTo>
                    <a:lnTo>
                      <a:pt x="206" y="96"/>
                    </a:lnTo>
                    <a:cubicBezTo>
                      <a:pt x="206" y="48"/>
                      <a:pt x="159" y="1"/>
                      <a:pt x="1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32"/>
              <p:cNvSpPr/>
              <p:nvPr/>
            </p:nvSpPr>
            <p:spPr>
              <a:xfrm>
                <a:off x="6333054" y="1412244"/>
                <a:ext cx="19092" cy="5414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587" extrusionOk="0">
                    <a:moveTo>
                      <a:pt x="96" y="1"/>
                    </a:moveTo>
                    <a:cubicBezTo>
                      <a:pt x="48" y="1"/>
                      <a:pt x="0" y="48"/>
                      <a:pt x="0" y="112"/>
                    </a:cubicBezTo>
                    <a:lnTo>
                      <a:pt x="0" y="492"/>
                    </a:lnTo>
                    <a:cubicBezTo>
                      <a:pt x="0" y="539"/>
                      <a:pt x="48" y="587"/>
                      <a:pt x="96" y="587"/>
                    </a:cubicBezTo>
                    <a:cubicBezTo>
                      <a:pt x="159" y="587"/>
                      <a:pt x="206" y="539"/>
                      <a:pt x="206" y="476"/>
                    </a:cubicBezTo>
                    <a:lnTo>
                      <a:pt x="206" y="112"/>
                    </a:lnTo>
                    <a:cubicBezTo>
                      <a:pt x="191" y="48"/>
                      <a:pt x="159" y="1"/>
                      <a:pt x="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32"/>
              <p:cNvSpPr/>
              <p:nvPr/>
            </p:nvSpPr>
            <p:spPr>
              <a:xfrm>
                <a:off x="6365243" y="1413443"/>
                <a:ext cx="19000" cy="52941"/>
              </a:xfrm>
              <a:custGeom>
                <a:avLst/>
                <a:gdLst/>
                <a:ahLst/>
                <a:cxnLst/>
                <a:rect l="l" t="t" r="r" b="b"/>
                <a:pathLst>
                  <a:path w="206" h="574" extrusionOk="0">
                    <a:moveTo>
                      <a:pt x="118" y="0"/>
                    </a:moveTo>
                    <a:cubicBezTo>
                      <a:pt x="111" y="0"/>
                      <a:pt x="103" y="1"/>
                      <a:pt x="95" y="3"/>
                    </a:cubicBezTo>
                    <a:cubicBezTo>
                      <a:pt x="48" y="3"/>
                      <a:pt x="0" y="51"/>
                      <a:pt x="0" y="99"/>
                    </a:cubicBezTo>
                    <a:lnTo>
                      <a:pt x="0" y="479"/>
                    </a:lnTo>
                    <a:cubicBezTo>
                      <a:pt x="0" y="526"/>
                      <a:pt x="48" y="574"/>
                      <a:pt x="95" y="574"/>
                    </a:cubicBezTo>
                    <a:cubicBezTo>
                      <a:pt x="158" y="574"/>
                      <a:pt x="206" y="526"/>
                      <a:pt x="206" y="479"/>
                    </a:cubicBezTo>
                    <a:lnTo>
                      <a:pt x="206" y="99"/>
                    </a:lnTo>
                    <a:cubicBezTo>
                      <a:pt x="192" y="43"/>
                      <a:pt x="166" y="0"/>
                      <a:pt x="1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32"/>
              <p:cNvSpPr/>
              <p:nvPr/>
            </p:nvSpPr>
            <p:spPr>
              <a:xfrm>
                <a:off x="6397340" y="1413720"/>
                <a:ext cx="19092" cy="52665"/>
              </a:xfrm>
              <a:custGeom>
                <a:avLst/>
                <a:gdLst/>
                <a:ahLst/>
                <a:cxnLst/>
                <a:rect l="l" t="t" r="r" b="b"/>
                <a:pathLst>
                  <a:path w="207" h="571" extrusionOk="0">
                    <a:moveTo>
                      <a:pt x="96" y="0"/>
                    </a:moveTo>
                    <a:cubicBezTo>
                      <a:pt x="48" y="0"/>
                      <a:pt x="1" y="48"/>
                      <a:pt x="1" y="96"/>
                    </a:cubicBezTo>
                    <a:lnTo>
                      <a:pt x="1" y="476"/>
                    </a:lnTo>
                    <a:cubicBezTo>
                      <a:pt x="1" y="539"/>
                      <a:pt x="48" y="571"/>
                      <a:pt x="111" y="571"/>
                    </a:cubicBezTo>
                    <a:cubicBezTo>
                      <a:pt x="159" y="571"/>
                      <a:pt x="206" y="539"/>
                      <a:pt x="206" y="476"/>
                    </a:cubicBezTo>
                    <a:lnTo>
                      <a:pt x="206" y="96"/>
                    </a:lnTo>
                    <a:cubicBezTo>
                      <a:pt x="206" y="48"/>
                      <a:pt x="159" y="0"/>
                      <a:pt x="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32"/>
              <p:cNvSpPr/>
              <p:nvPr/>
            </p:nvSpPr>
            <p:spPr>
              <a:xfrm>
                <a:off x="6429529" y="1413720"/>
                <a:ext cx="19092" cy="5414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587" extrusionOk="0">
                    <a:moveTo>
                      <a:pt x="111" y="0"/>
                    </a:moveTo>
                    <a:cubicBezTo>
                      <a:pt x="48" y="0"/>
                      <a:pt x="0" y="48"/>
                      <a:pt x="0" y="111"/>
                    </a:cubicBezTo>
                    <a:lnTo>
                      <a:pt x="0" y="492"/>
                    </a:lnTo>
                    <a:cubicBezTo>
                      <a:pt x="0" y="539"/>
                      <a:pt x="48" y="587"/>
                      <a:pt x="111" y="587"/>
                    </a:cubicBezTo>
                    <a:cubicBezTo>
                      <a:pt x="159" y="587"/>
                      <a:pt x="206" y="539"/>
                      <a:pt x="206" y="476"/>
                    </a:cubicBezTo>
                    <a:lnTo>
                      <a:pt x="206" y="96"/>
                    </a:lnTo>
                    <a:cubicBezTo>
                      <a:pt x="206" y="48"/>
                      <a:pt x="159" y="0"/>
                      <a:pt x="1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2"/>
              <p:cNvSpPr/>
              <p:nvPr/>
            </p:nvSpPr>
            <p:spPr>
              <a:xfrm>
                <a:off x="6461626" y="1413720"/>
                <a:ext cx="19092" cy="5414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587" extrusionOk="0">
                    <a:moveTo>
                      <a:pt x="112" y="0"/>
                    </a:moveTo>
                    <a:cubicBezTo>
                      <a:pt x="48" y="0"/>
                      <a:pt x="1" y="48"/>
                      <a:pt x="16" y="111"/>
                    </a:cubicBezTo>
                    <a:lnTo>
                      <a:pt x="16" y="492"/>
                    </a:lnTo>
                    <a:cubicBezTo>
                      <a:pt x="16" y="539"/>
                      <a:pt x="48" y="587"/>
                      <a:pt x="112" y="587"/>
                    </a:cubicBezTo>
                    <a:cubicBezTo>
                      <a:pt x="175" y="587"/>
                      <a:pt x="207" y="539"/>
                      <a:pt x="207" y="492"/>
                    </a:cubicBezTo>
                    <a:lnTo>
                      <a:pt x="207" y="111"/>
                    </a:lnTo>
                    <a:cubicBezTo>
                      <a:pt x="207" y="48"/>
                      <a:pt x="159" y="0"/>
                      <a:pt x="1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2"/>
              <p:cNvSpPr/>
              <p:nvPr/>
            </p:nvSpPr>
            <p:spPr>
              <a:xfrm>
                <a:off x="6495198" y="1415196"/>
                <a:ext cx="19092" cy="52665"/>
              </a:xfrm>
              <a:custGeom>
                <a:avLst/>
                <a:gdLst/>
                <a:ahLst/>
                <a:cxnLst/>
                <a:rect l="l" t="t" r="r" b="b"/>
                <a:pathLst>
                  <a:path w="207" h="571" extrusionOk="0">
                    <a:moveTo>
                      <a:pt x="96" y="0"/>
                    </a:moveTo>
                    <a:cubicBezTo>
                      <a:pt x="33" y="0"/>
                      <a:pt x="1" y="48"/>
                      <a:pt x="1" y="95"/>
                    </a:cubicBezTo>
                    <a:lnTo>
                      <a:pt x="1" y="476"/>
                    </a:lnTo>
                    <a:cubicBezTo>
                      <a:pt x="1" y="539"/>
                      <a:pt x="49" y="571"/>
                      <a:pt x="96" y="571"/>
                    </a:cubicBezTo>
                    <a:cubicBezTo>
                      <a:pt x="159" y="571"/>
                      <a:pt x="207" y="523"/>
                      <a:pt x="207" y="476"/>
                    </a:cubicBezTo>
                    <a:lnTo>
                      <a:pt x="191" y="95"/>
                    </a:lnTo>
                    <a:cubicBezTo>
                      <a:pt x="191" y="32"/>
                      <a:pt x="159" y="0"/>
                      <a:pt x="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2"/>
              <p:cNvSpPr/>
              <p:nvPr/>
            </p:nvSpPr>
            <p:spPr>
              <a:xfrm>
                <a:off x="6527388" y="1415196"/>
                <a:ext cx="19092" cy="5414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587" extrusionOk="0">
                    <a:moveTo>
                      <a:pt x="96" y="0"/>
                    </a:moveTo>
                    <a:cubicBezTo>
                      <a:pt x="48" y="0"/>
                      <a:pt x="1" y="48"/>
                      <a:pt x="1" y="111"/>
                    </a:cubicBezTo>
                    <a:lnTo>
                      <a:pt x="1" y="476"/>
                    </a:lnTo>
                    <a:cubicBezTo>
                      <a:pt x="1" y="539"/>
                      <a:pt x="48" y="586"/>
                      <a:pt x="111" y="586"/>
                    </a:cubicBezTo>
                    <a:cubicBezTo>
                      <a:pt x="159" y="571"/>
                      <a:pt x="206" y="539"/>
                      <a:pt x="206" y="476"/>
                    </a:cubicBezTo>
                    <a:lnTo>
                      <a:pt x="206" y="95"/>
                    </a:lnTo>
                    <a:cubicBezTo>
                      <a:pt x="206" y="48"/>
                      <a:pt x="159" y="0"/>
                      <a:pt x="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2"/>
              <p:cNvSpPr/>
              <p:nvPr/>
            </p:nvSpPr>
            <p:spPr>
              <a:xfrm>
                <a:off x="6559577" y="1415196"/>
                <a:ext cx="19092" cy="5414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587" extrusionOk="0">
                    <a:moveTo>
                      <a:pt x="111" y="0"/>
                    </a:moveTo>
                    <a:cubicBezTo>
                      <a:pt x="48" y="0"/>
                      <a:pt x="0" y="48"/>
                      <a:pt x="0" y="111"/>
                    </a:cubicBezTo>
                    <a:lnTo>
                      <a:pt x="0" y="491"/>
                    </a:lnTo>
                    <a:cubicBezTo>
                      <a:pt x="0" y="539"/>
                      <a:pt x="48" y="586"/>
                      <a:pt x="111" y="586"/>
                    </a:cubicBezTo>
                    <a:cubicBezTo>
                      <a:pt x="158" y="586"/>
                      <a:pt x="206" y="539"/>
                      <a:pt x="206" y="491"/>
                    </a:cubicBezTo>
                    <a:lnTo>
                      <a:pt x="206" y="111"/>
                    </a:lnTo>
                    <a:cubicBezTo>
                      <a:pt x="206" y="48"/>
                      <a:pt x="158" y="0"/>
                      <a:pt x="1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2"/>
              <p:cNvSpPr/>
              <p:nvPr/>
            </p:nvSpPr>
            <p:spPr>
              <a:xfrm>
                <a:off x="6591674" y="1416671"/>
                <a:ext cx="19092" cy="52665"/>
              </a:xfrm>
              <a:custGeom>
                <a:avLst/>
                <a:gdLst/>
                <a:ahLst/>
                <a:cxnLst/>
                <a:rect l="l" t="t" r="r" b="b"/>
                <a:pathLst>
                  <a:path w="207" h="571" extrusionOk="0">
                    <a:moveTo>
                      <a:pt x="111" y="0"/>
                    </a:moveTo>
                    <a:cubicBezTo>
                      <a:pt x="48" y="0"/>
                      <a:pt x="1" y="32"/>
                      <a:pt x="16" y="95"/>
                    </a:cubicBezTo>
                    <a:lnTo>
                      <a:pt x="16" y="475"/>
                    </a:lnTo>
                    <a:cubicBezTo>
                      <a:pt x="16" y="523"/>
                      <a:pt x="64" y="570"/>
                      <a:pt x="111" y="570"/>
                    </a:cubicBezTo>
                    <a:cubicBezTo>
                      <a:pt x="159" y="570"/>
                      <a:pt x="207" y="523"/>
                      <a:pt x="207" y="475"/>
                    </a:cubicBezTo>
                    <a:lnTo>
                      <a:pt x="207" y="95"/>
                    </a:lnTo>
                    <a:cubicBezTo>
                      <a:pt x="207" y="32"/>
                      <a:pt x="159" y="0"/>
                      <a:pt x="1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32"/>
              <p:cNvSpPr/>
              <p:nvPr/>
            </p:nvSpPr>
            <p:spPr>
              <a:xfrm>
                <a:off x="6625246" y="1416671"/>
                <a:ext cx="19092" cy="52941"/>
              </a:xfrm>
              <a:custGeom>
                <a:avLst/>
                <a:gdLst/>
                <a:ahLst/>
                <a:cxnLst/>
                <a:rect l="l" t="t" r="r" b="b"/>
                <a:pathLst>
                  <a:path w="207" h="574" extrusionOk="0">
                    <a:moveTo>
                      <a:pt x="96" y="0"/>
                    </a:moveTo>
                    <a:cubicBezTo>
                      <a:pt x="33" y="0"/>
                      <a:pt x="1" y="48"/>
                      <a:pt x="1" y="95"/>
                    </a:cubicBezTo>
                    <a:lnTo>
                      <a:pt x="1" y="475"/>
                    </a:lnTo>
                    <a:cubicBezTo>
                      <a:pt x="1" y="530"/>
                      <a:pt x="37" y="574"/>
                      <a:pt x="77" y="574"/>
                    </a:cubicBezTo>
                    <a:cubicBezTo>
                      <a:pt x="84" y="574"/>
                      <a:pt x="90" y="573"/>
                      <a:pt x="96" y="570"/>
                    </a:cubicBezTo>
                    <a:cubicBezTo>
                      <a:pt x="159" y="570"/>
                      <a:pt x="207" y="523"/>
                      <a:pt x="207" y="475"/>
                    </a:cubicBezTo>
                    <a:lnTo>
                      <a:pt x="191" y="95"/>
                    </a:lnTo>
                    <a:cubicBezTo>
                      <a:pt x="191" y="48"/>
                      <a:pt x="159" y="0"/>
                      <a:pt x="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2"/>
              <p:cNvSpPr/>
              <p:nvPr/>
            </p:nvSpPr>
            <p:spPr>
              <a:xfrm>
                <a:off x="6657435" y="1416671"/>
                <a:ext cx="19092" cy="5414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587" extrusionOk="0">
                    <a:moveTo>
                      <a:pt x="96" y="0"/>
                    </a:moveTo>
                    <a:cubicBezTo>
                      <a:pt x="48" y="0"/>
                      <a:pt x="1" y="48"/>
                      <a:pt x="1" y="111"/>
                    </a:cubicBezTo>
                    <a:lnTo>
                      <a:pt x="1" y="475"/>
                    </a:lnTo>
                    <a:cubicBezTo>
                      <a:pt x="1" y="539"/>
                      <a:pt x="48" y="586"/>
                      <a:pt x="111" y="586"/>
                    </a:cubicBezTo>
                    <a:cubicBezTo>
                      <a:pt x="159" y="586"/>
                      <a:pt x="206" y="539"/>
                      <a:pt x="206" y="475"/>
                    </a:cubicBezTo>
                    <a:lnTo>
                      <a:pt x="206" y="111"/>
                    </a:lnTo>
                    <a:cubicBezTo>
                      <a:pt x="206" y="48"/>
                      <a:pt x="159" y="0"/>
                      <a:pt x="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9" name="Google Shape;409;p32"/>
            <p:cNvGrpSpPr/>
            <p:nvPr/>
          </p:nvGrpSpPr>
          <p:grpSpPr>
            <a:xfrm>
              <a:off x="5687242" y="1373691"/>
              <a:ext cx="410619" cy="190645"/>
              <a:chOff x="5687242" y="1373691"/>
              <a:chExt cx="410619" cy="190645"/>
            </a:xfrm>
          </p:grpSpPr>
          <p:sp>
            <p:nvSpPr>
              <p:cNvPr id="410" name="Google Shape;410;p32"/>
              <p:cNvSpPr/>
              <p:nvPr/>
            </p:nvSpPr>
            <p:spPr>
              <a:xfrm>
                <a:off x="6042245" y="1410676"/>
                <a:ext cx="55616" cy="153659"/>
              </a:xfrm>
              <a:custGeom>
                <a:avLst/>
                <a:gdLst/>
                <a:ahLst/>
                <a:cxnLst/>
                <a:rect l="l" t="t" r="r" b="b"/>
                <a:pathLst>
                  <a:path w="603" h="1666" extrusionOk="0">
                    <a:moveTo>
                      <a:pt x="310" y="1"/>
                    </a:moveTo>
                    <a:cubicBezTo>
                      <a:pt x="302" y="1"/>
                      <a:pt x="294" y="1"/>
                      <a:pt x="286" y="2"/>
                    </a:cubicBezTo>
                    <a:cubicBezTo>
                      <a:pt x="128" y="2"/>
                      <a:pt x="1" y="129"/>
                      <a:pt x="1" y="287"/>
                    </a:cubicBezTo>
                    <a:lnTo>
                      <a:pt x="17" y="1380"/>
                    </a:lnTo>
                    <a:cubicBezTo>
                      <a:pt x="17" y="1539"/>
                      <a:pt x="159" y="1665"/>
                      <a:pt x="318" y="1665"/>
                    </a:cubicBezTo>
                    <a:cubicBezTo>
                      <a:pt x="476" y="1665"/>
                      <a:pt x="603" y="1523"/>
                      <a:pt x="603" y="1364"/>
                    </a:cubicBezTo>
                    <a:lnTo>
                      <a:pt x="587" y="287"/>
                    </a:lnTo>
                    <a:cubicBezTo>
                      <a:pt x="587" y="137"/>
                      <a:pt x="459" y="1"/>
                      <a:pt x="3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2"/>
              <p:cNvSpPr/>
              <p:nvPr/>
            </p:nvSpPr>
            <p:spPr>
              <a:xfrm>
                <a:off x="5687242" y="1373691"/>
                <a:ext cx="255761" cy="101456"/>
              </a:xfrm>
              <a:custGeom>
                <a:avLst/>
                <a:gdLst/>
                <a:ahLst/>
                <a:cxnLst/>
                <a:rect l="l" t="t" r="r" b="b"/>
                <a:pathLst>
                  <a:path w="2773" h="1100" extrusionOk="0">
                    <a:moveTo>
                      <a:pt x="1288" y="1"/>
                    </a:moveTo>
                    <a:cubicBezTo>
                      <a:pt x="1244" y="1"/>
                      <a:pt x="1200" y="3"/>
                      <a:pt x="1157" y="7"/>
                    </a:cubicBezTo>
                    <a:cubicBezTo>
                      <a:pt x="729" y="229"/>
                      <a:pt x="333" y="514"/>
                      <a:pt x="0" y="862"/>
                    </a:cubicBezTo>
                    <a:cubicBezTo>
                      <a:pt x="313" y="763"/>
                      <a:pt x="636" y="725"/>
                      <a:pt x="946" y="725"/>
                    </a:cubicBezTo>
                    <a:cubicBezTo>
                      <a:pt x="1923" y="725"/>
                      <a:pt x="2773" y="1100"/>
                      <a:pt x="2773" y="1100"/>
                    </a:cubicBezTo>
                    <a:cubicBezTo>
                      <a:pt x="2322" y="257"/>
                      <a:pt x="1778" y="1"/>
                      <a:pt x="12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2" name="Google Shape;412;p32"/>
            <p:cNvSpPr/>
            <p:nvPr/>
          </p:nvSpPr>
          <p:spPr>
            <a:xfrm>
              <a:off x="6740721" y="1520249"/>
              <a:ext cx="401949" cy="302707"/>
            </a:xfrm>
            <a:custGeom>
              <a:avLst/>
              <a:gdLst/>
              <a:ahLst/>
              <a:cxnLst/>
              <a:rect l="l" t="t" r="r" b="b"/>
              <a:pathLst>
                <a:path w="4358" h="3282" extrusionOk="0">
                  <a:moveTo>
                    <a:pt x="1520" y="0"/>
                  </a:moveTo>
                  <a:cubicBezTo>
                    <a:pt x="999" y="0"/>
                    <a:pt x="470" y="70"/>
                    <a:pt x="1" y="224"/>
                  </a:cubicBezTo>
                  <a:lnTo>
                    <a:pt x="824" y="3281"/>
                  </a:lnTo>
                  <a:cubicBezTo>
                    <a:pt x="824" y="3281"/>
                    <a:pt x="4357" y="2664"/>
                    <a:pt x="4246" y="1174"/>
                  </a:cubicBezTo>
                  <a:cubicBezTo>
                    <a:pt x="4189" y="476"/>
                    <a:pt x="2881" y="0"/>
                    <a:pt x="15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2"/>
            <p:cNvSpPr/>
            <p:nvPr/>
          </p:nvSpPr>
          <p:spPr>
            <a:xfrm>
              <a:off x="6769959" y="1565719"/>
              <a:ext cx="372712" cy="257236"/>
            </a:xfrm>
            <a:custGeom>
              <a:avLst/>
              <a:gdLst/>
              <a:ahLst/>
              <a:cxnLst/>
              <a:rect l="l" t="t" r="r" b="b"/>
              <a:pathLst>
                <a:path w="4041" h="2789" extrusionOk="0">
                  <a:moveTo>
                    <a:pt x="3407" y="0"/>
                  </a:moveTo>
                  <a:cubicBezTo>
                    <a:pt x="2322" y="764"/>
                    <a:pt x="1112" y="916"/>
                    <a:pt x="362" y="916"/>
                  </a:cubicBezTo>
                  <a:cubicBezTo>
                    <a:pt x="225" y="916"/>
                    <a:pt x="103" y="910"/>
                    <a:pt x="0" y="903"/>
                  </a:cubicBezTo>
                  <a:lnTo>
                    <a:pt x="0" y="903"/>
                  </a:lnTo>
                  <a:lnTo>
                    <a:pt x="507" y="2788"/>
                  </a:lnTo>
                  <a:cubicBezTo>
                    <a:pt x="507" y="2788"/>
                    <a:pt x="4040" y="2171"/>
                    <a:pt x="3929" y="681"/>
                  </a:cubicBezTo>
                  <a:cubicBezTo>
                    <a:pt x="3914" y="412"/>
                    <a:pt x="3708" y="190"/>
                    <a:pt x="34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2"/>
            <p:cNvSpPr/>
            <p:nvPr/>
          </p:nvSpPr>
          <p:spPr>
            <a:xfrm>
              <a:off x="6647198" y="1534360"/>
              <a:ext cx="268950" cy="293576"/>
            </a:xfrm>
            <a:custGeom>
              <a:avLst/>
              <a:gdLst/>
              <a:ahLst/>
              <a:cxnLst/>
              <a:rect l="l" t="t" r="r" b="b"/>
              <a:pathLst>
                <a:path w="2916" h="3183" extrusionOk="0">
                  <a:moveTo>
                    <a:pt x="1412" y="1"/>
                  </a:moveTo>
                  <a:cubicBezTo>
                    <a:pt x="1370" y="1"/>
                    <a:pt x="1327" y="3"/>
                    <a:pt x="1284" y="7"/>
                  </a:cubicBezTo>
                  <a:cubicBezTo>
                    <a:pt x="523" y="87"/>
                    <a:pt x="1" y="863"/>
                    <a:pt x="96" y="1750"/>
                  </a:cubicBezTo>
                  <a:cubicBezTo>
                    <a:pt x="200" y="2572"/>
                    <a:pt x="812" y="3183"/>
                    <a:pt x="1507" y="3183"/>
                  </a:cubicBezTo>
                  <a:cubicBezTo>
                    <a:pt x="1548" y="3183"/>
                    <a:pt x="1590" y="3180"/>
                    <a:pt x="1632" y="3176"/>
                  </a:cubicBezTo>
                  <a:cubicBezTo>
                    <a:pt x="2393" y="3081"/>
                    <a:pt x="2916" y="2305"/>
                    <a:pt x="2821" y="1433"/>
                  </a:cubicBezTo>
                  <a:cubicBezTo>
                    <a:pt x="2731" y="611"/>
                    <a:pt x="2120" y="1"/>
                    <a:pt x="14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2"/>
            <p:cNvSpPr/>
            <p:nvPr/>
          </p:nvSpPr>
          <p:spPr>
            <a:xfrm>
              <a:off x="6629673" y="1525414"/>
              <a:ext cx="303998" cy="310639"/>
            </a:xfrm>
            <a:custGeom>
              <a:avLst/>
              <a:gdLst/>
              <a:ahLst/>
              <a:cxnLst/>
              <a:rect l="l" t="t" r="r" b="b"/>
              <a:pathLst>
                <a:path w="3296" h="3368" extrusionOk="0">
                  <a:moveTo>
                    <a:pt x="1601" y="199"/>
                  </a:moveTo>
                  <a:cubicBezTo>
                    <a:pt x="1902" y="199"/>
                    <a:pt x="2203" y="326"/>
                    <a:pt x="2424" y="532"/>
                  </a:cubicBezTo>
                  <a:cubicBezTo>
                    <a:pt x="2694" y="801"/>
                    <a:pt x="2868" y="1166"/>
                    <a:pt x="2916" y="1546"/>
                  </a:cubicBezTo>
                  <a:cubicBezTo>
                    <a:pt x="2963" y="1926"/>
                    <a:pt x="2868" y="2322"/>
                    <a:pt x="2662" y="2639"/>
                  </a:cubicBezTo>
                  <a:cubicBezTo>
                    <a:pt x="2438" y="2989"/>
                    <a:pt x="2061" y="3172"/>
                    <a:pt x="1684" y="3172"/>
                  </a:cubicBezTo>
                  <a:cubicBezTo>
                    <a:pt x="1396" y="3172"/>
                    <a:pt x="1107" y="3065"/>
                    <a:pt x="888" y="2845"/>
                  </a:cubicBezTo>
                  <a:cubicBezTo>
                    <a:pt x="317" y="2275"/>
                    <a:pt x="206" y="1404"/>
                    <a:pt x="650" y="738"/>
                  </a:cubicBezTo>
                  <a:cubicBezTo>
                    <a:pt x="824" y="437"/>
                    <a:pt x="1141" y="247"/>
                    <a:pt x="1474" y="199"/>
                  </a:cubicBezTo>
                  <a:close/>
                  <a:moveTo>
                    <a:pt x="1612" y="1"/>
                  </a:moveTo>
                  <a:cubicBezTo>
                    <a:pt x="1172" y="1"/>
                    <a:pt x="735" y="215"/>
                    <a:pt x="476" y="627"/>
                  </a:cubicBezTo>
                  <a:cubicBezTo>
                    <a:pt x="1" y="1372"/>
                    <a:pt x="111" y="2354"/>
                    <a:pt x="745" y="2972"/>
                  </a:cubicBezTo>
                  <a:cubicBezTo>
                    <a:pt x="999" y="3225"/>
                    <a:pt x="1331" y="3368"/>
                    <a:pt x="1696" y="3368"/>
                  </a:cubicBezTo>
                  <a:lnTo>
                    <a:pt x="1822" y="3368"/>
                  </a:lnTo>
                  <a:cubicBezTo>
                    <a:pt x="2234" y="3320"/>
                    <a:pt x="2599" y="3099"/>
                    <a:pt x="2820" y="2750"/>
                  </a:cubicBezTo>
                  <a:cubicBezTo>
                    <a:pt x="3296" y="2006"/>
                    <a:pt x="3185" y="1023"/>
                    <a:pt x="2551" y="390"/>
                  </a:cubicBezTo>
                  <a:cubicBezTo>
                    <a:pt x="2289" y="128"/>
                    <a:pt x="1950" y="1"/>
                    <a:pt x="16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2"/>
            <p:cNvSpPr/>
            <p:nvPr/>
          </p:nvSpPr>
          <p:spPr>
            <a:xfrm>
              <a:off x="7062152" y="1501802"/>
              <a:ext cx="318663" cy="239343"/>
            </a:xfrm>
            <a:custGeom>
              <a:avLst/>
              <a:gdLst/>
              <a:ahLst/>
              <a:cxnLst/>
              <a:rect l="l" t="t" r="r" b="b"/>
              <a:pathLst>
                <a:path w="3455" h="2595" extrusionOk="0">
                  <a:moveTo>
                    <a:pt x="1189" y="1"/>
                  </a:moveTo>
                  <a:cubicBezTo>
                    <a:pt x="781" y="1"/>
                    <a:pt x="368" y="54"/>
                    <a:pt x="1" y="170"/>
                  </a:cubicBezTo>
                  <a:lnTo>
                    <a:pt x="666" y="2594"/>
                  </a:lnTo>
                  <a:cubicBezTo>
                    <a:pt x="666" y="2594"/>
                    <a:pt x="3455" y="2103"/>
                    <a:pt x="3375" y="931"/>
                  </a:cubicBezTo>
                  <a:cubicBezTo>
                    <a:pt x="3329" y="378"/>
                    <a:pt x="2278" y="1"/>
                    <a:pt x="1189" y="1"/>
                  </a:cubicBezTo>
                  <a:close/>
                </a:path>
              </a:pathLst>
            </a:custGeom>
            <a:solidFill>
              <a:srgbClr val="FCFE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2"/>
            <p:cNvSpPr/>
            <p:nvPr/>
          </p:nvSpPr>
          <p:spPr>
            <a:xfrm>
              <a:off x="7087054" y="1537957"/>
              <a:ext cx="293761" cy="203188"/>
            </a:xfrm>
            <a:custGeom>
              <a:avLst/>
              <a:gdLst/>
              <a:ahLst/>
              <a:cxnLst/>
              <a:rect l="l" t="t" r="r" b="b"/>
              <a:pathLst>
                <a:path w="3185" h="2203" extrusionOk="0">
                  <a:moveTo>
                    <a:pt x="2693" y="0"/>
                  </a:moveTo>
                  <a:cubicBezTo>
                    <a:pt x="1985" y="482"/>
                    <a:pt x="1149" y="723"/>
                    <a:pt x="300" y="723"/>
                  </a:cubicBezTo>
                  <a:cubicBezTo>
                    <a:pt x="200" y="723"/>
                    <a:pt x="100" y="720"/>
                    <a:pt x="0" y="713"/>
                  </a:cubicBezTo>
                  <a:lnTo>
                    <a:pt x="0" y="713"/>
                  </a:lnTo>
                  <a:lnTo>
                    <a:pt x="396" y="2202"/>
                  </a:lnTo>
                  <a:cubicBezTo>
                    <a:pt x="396" y="2202"/>
                    <a:pt x="3185" y="1711"/>
                    <a:pt x="3121" y="539"/>
                  </a:cubicBezTo>
                  <a:cubicBezTo>
                    <a:pt x="3074" y="301"/>
                    <a:pt x="2915" y="95"/>
                    <a:pt x="26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2"/>
            <p:cNvSpPr/>
            <p:nvPr/>
          </p:nvSpPr>
          <p:spPr>
            <a:xfrm>
              <a:off x="6989103" y="1512317"/>
              <a:ext cx="213426" cy="233717"/>
            </a:xfrm>
            <a:custGeom>
              <a:avLst/>
              <a:gdLst/>
              <a:ahLst/>
              <a:cxnLst/>
              <a:rect l="l" t="t" r="r" b="b"/>
              <a:pathLst>
                <a:path w="2314" h="2534" extrusionOk="0">
                  <a:moveTo>
                    <a:pt x="1133" y="1"/>
                  </a:moveTo>
                  <a:cubicBezTo>
                    <a:pt x="1094" y="1"/>
                    <a:pt x="1054" y="3"/>
                    <a:pt x="1015" y="9"/>
                  </a:cubicBezTo>
                  <a:cubicBezTo>
                    <a:pt x="413" y="88"/>
                    <a:pt x="1" y="690"/>
                    <a:pt x="64" y="1387"/>
                  </a:cubicBezTo>
                  <a:cubicBezTo>
                    <a:pt x="139" y="2045"/>
                    <a:pt x="637" y="2533"/>
                    <a:pt x="1198" y="2533"/>
                  </a:cubicBezTo>
                  <a:cubicBezTo>
                    <a:pt x="1232" y="2533"/>
                    <a:pt x="1266" y="2531"/>
                    <a:pt x="1300" y="2528"/>
                  </a:cubicBezTo>
                  <a:cubicBezTo>
                    <a:pt x="1886" y="2449"/>
                    <a:pt x="2314" y="1831"/>
                    <a:pt x="2235" y="1149"/>
                  </a:cubicBezTo>
                  <a:cubicBezTo>
                    <a:pt x="2161" y="499"/>
                    <a:pt x="1673" y="1"/>
                    <a:pt x="1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2"/>
            <p:cNvSpPr/>
            <p:nvPr/>
          </p:nvSpPr>
          <p:spPr>
            <a:xfrm>
              <a:off x="6983293" y="1503647"/>
              <a:ext cx="225140" cy="250596"/>
            </a:xfrm>
            <a:custGeom>
              <a:avLst/>
              <a:gdLst/>
              <a:ahLst/>
              <a:cxnLst/>
              <a:rect l="l" t="t" r="r" b="b"/>
              <a:pathLst>
                <a:path w="2441" h="2717" extrusionOk="0">
                  <a:moveTo>
                    <a:pt x="1173" y="198"/>
                  </a:moveTo>
                  <a:cubicBezTo>
                    <a:pt x="1680" y="198"/>
                    <a:pt x="2123" y="657"/>
                    <a:pt x="2187" y="1243"/>
                  </a:cubicBezTo>
                  <a:cubicBezTo>
                    <a:pt x="2234" y="1544"/>
                    <a:pt x="2155" y="1845"/>
                    <a:pt x="1997" y="2099"/>
                  </a:cubicBezTo>
                  <a:cubicBezTo>
                    <a:pt x="1854" y="2321"/>
                    <a:pt x="1616" y="2479"/>
                    <a:pt x="1347" y="2511"/>
                  </a:cubicBezTo>
                  <a:cubicBezTo>
                    <a:pt x="1315" y="2515"/>
                    <a:pt x="1282" y="2517"/>
                    <a:pt x="1250" y="2517"/>
                  </a:cubicBezTo>
                  <a:cubicBezTo>
                    <a:pt x="749" y="2517"/>
                    <a:pt x="298" y="2061"/>
                    <a:pt x="238" y="1465"/>
                  </a:cubicBezTo>
                  <a:cubicBezTo>
                    <a:pt x="191" y="1164"/>
                    <a:pt x="270" y="863"/>
                    <a:pt x="428" y="610"/>
                  </a:cubicBezTo>
                  <a:cubicBezTo>
                    <a:pt x="571" y="388"/>
                    <a:pt x="808" y="230"/>
                    <a:pt x="1078" y="198"/>
                  </a:cubicBezTo>
                  <a:close/>
                  <a:moveTo>
                    <a:pt x="1186" y="0"/>
                  </a:moveTo>
                  <a:cubicBezTo>
                    <a:pt x="1145" y="0"/>
                    <a:pt x="1103" y="3"/>
                    <a:pt x="1062" y="8"/>
                  </a:cubicBezTo>
                  <a:cubicBezTo>
                    <a:pt x="729" y="55"/>
                    <a:pt x="444" y="230"/>
                    <a:pt x="270" y="499"/>
                  </a:cubicBezTo>
                  <a:cubicBezTo>
                    <a:pt x="80" y="800"/>
                    <a:pt x="0" y="1148"/>
                    <a:pt x="32" y="1497"/>
                  </a:cubicBezTo>
                  <a:cubicBezTo>
                    <a:pt x="111" y="2194"/>
                    <a:pt x="650" y="2717"/>
                    <a:pt x="1252" y="2717"/>
                  </a:cubicBezTo>
                  <a:lnTo>
                    <a:pt x="1363" y="2717"/>
                  </a:lnTo>
                  <a:cubicBezTo>
                    <a:pt x="1696" y="2669"/>
                    <a:pt x="1981" y="2495"/>
                    <a:pt x="2155" y="2226"/>
                  </a:cubicBezTo>
                  <a:cubicBezTo>
                    <a:pt x="2345" y="1925"/>
                    <a:pt x="2440" y="1576"/>
                    <a:pt x="2393" y="1228"/>
                  </a:cubicBezTo>
                  <a:cubicBezTo>
                    <a:pt x="2318" y="531"/>
                    <a:pt x="1786" y="0"/>
                    <a:pt x="11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2"/>
            <p:cNvSpPr/>
            <p:nvPr/>
          </p:nvSpPr>
          <p:spPr>
            <a:xfrm>
              <a:off x="6178195" y="1480958"/>
              <a:ext cx="2289764" cy="86237"/>
            </a:xfrm>
            <a:custGeom>
              <a:avLst/>
              <a:gdLst/>
              <a:ahLst/>
              <a:cxnLst/>
              <a:rect l="l" t="t" r="r" b="b"/>
              <a:pathLst>
                <a:path w="24826" h="935" extrusionOk="0">
                  <a:moveTo>
                    <a:pt x="0" y="0"/>
                  </a:moveTo>
                  <a:lnTo>
                    <a:pt x="23764" y="935"/>
                  </a:lnTo>
                  <a:lnTo>
                    <a:pt x="24825" y="539"/>
                  </a:lnTo>
                  <a:lnTo>
                    <a:pt x="24651" y="64"/>
                  </a:lnTo>
                  <a:lnTo>
                    <a:pt x="5672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2"/>
            <p:cNvSpPr/>
            <p:nvPr/>
          </p:nvSpPr>
          <p:spPr>
            <a:xfrm>
              <a:off x="6178195" y="1480958"/>
              <a:ext cx="1300570" cy="86237"/>
            </a:xfrm>
            <a:custGeom>
              <a:avLst/>
              <a:gdLst/>
              <a:ahLst/>
              <a:cxnLst/>
              <a:rect l="l" t="t" r="r" b="b"/>
              <a:pathLst>
                <a:path w="14101" h="935" extrusionOk="0">
                  <a:moveTo>
                    <a:pt x="0" y="0"/>
                  </a:moveTo>
                  <a:lnTo>
                    <a:pt x="1394" y="935"/>
                  </a:lnTo>
                  <a:lnTo>
                    <a:pt x="14100" y="5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2"/>
            <p:cNvSpPr/>
            <p:nvPr/>
          </p:nvSpPr>
          <p:spPr>
            <a:xfrm>
              <a:off x="7333961" y="1537957"/>
              <a:ext cx="1568" cy="92"/>
            </a:xfrm>
            <a:custGeom>
              <a:avLst/>
              <a:gdLst/>
              <a:ahLst/>
              <a:cxnLst/>
              <a:rect l="l" t="t" r="r" b="b"/>
              <a:pathLst>
                <a:path w="17" h="1" extrusionOk="0">
                  <a:moveTo>
                    <a:pt x="16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C4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2"/>
            <p:cNvSpPr/>
            <p:nvPr/>
          </p:nvSpPr>
          <p:spPr>
            <a:xfrm>
              <a:off x="4417385" y="1021267"/>
              <a:ext cx="4049099" cy="546478"/>
            </a:xfrm>
            <a:custGeom>
              <a:avLst/>
              <a:gdLst/>
              <a:ahLst/>
              <a:cxnLst/>
              <a:rect l="l" t="t" r="r" b="b"/>
              <a:pathLst>
                <a:path w="43901" h="5925" extrusionOk="0">
                  <a:moveTo>
                    <a:pt x="25308" y="0"/>
                  </a:moveTo>
                  <a:cubicBezTo>
                    <a:pt x="25179" y="0"/>
                    <a:pt x="25143" y="174"/>
                    <a:pt x="25143" y="174"/>
                  </a:cubicBezTo>
                  <a:lnTo>
                    <a:pt x="24176" y="3422"/>
                  </a:lnTo>
                  <a:lnTo>
                    <a:pt x="16651" y="3200"/>
                  </a:lnTo>
                  <a:cubicBezTo>
                    <a:pt x="16049" y="3327"/>
                    <a:pt x="15463" y="3549"/>
                    <a:pt x="14909" y="3834"/>
                  </a:cubicBezTo>
                  <a:cubicBezTo>
                    <a:pt x="14814" y="3881"/>
                    <a:pt x="14718" y="3945"/>
                    <a:pt x="14608" y="4008"/>
                  </a:cubicBezTo>
                  <a:cubicBezTo>
                    <a:pt x="14307" y="4182"/>
                    <a:pt x="14037" y="4404"/>
                    <a:pt x="13784" y="4658"/>
                  </a:cubicBezTo>
                  <a:lnTo>
                    <a:pt x="935" y="4372"/>
                  </a:lnTo>
                  <a:lnTo>
                    <a:pt x="1" y="4515"/>
                  </a:lnTo>
                  <a:lnTo>
                    <a:pt x="1015" y="4800"/>
                  </a:lnTo>
                  <a:lnTo>
                    <a:pt x="6987" y="5196"/>
                  </a:lnTo>
                  <a:lnTo>
                    <a:pt x="31622" y="5608"/>
                  </a:lnTo>
                  <a:lnTo>
                    <a:pt x="31575" y="5592"/>
                  </a:lnTo>
                  <a:lnTo>
                    <a:pt x="33159" y="5545"/>
                  </a:lnTo>
                  <a:lnTo>
                    <a:pt x="31321" y="5466"/>
                  </a:lnTo>
                  <a:lnTo>
                    <a:pt x="31321" y="5466"/>
                  </a:lnTo>
                  <a:lnTo>
                    <a:pt x="42839" y="5925"/>
                  </a:lnTo>
                  <a:lnTo>
                    <a:pt x="43900" y="5529"/>
                  </a:lnTo>
                  <a:lnTo>
                    <a:pt x="43726" y="5054"/>
                  </a:lnTo>
                  <a:lnTo>
                    <a:pt x="25111" y="5054"/>
                  </a:lnTo>
                  <a:cubicBezTo>
                    <a:pt x="25301" y="4721"/>
                    <a:pt x="25444" y="4372"/>
                    <a:pt x="25555" y="4008"/>
                  </a:cubicBezTo>
                  <a:cubicBezTo>
                    <a:pt x="26426" y="3707"/>
                    <a:pt x="26489" y="3374"/>
                    <a:pt x="26489" y="3374"/>
                  </a:cubicBezTo>
                  <a:lnTo>
                    <a:pt x="26489" y="3374"/>
                  </a:lnTo>
                  <a:lnTo>
                    <a:pt x="25460" y="3454"/>
                  </a:lnTo>
                  <a:lnTo>
                    <a:pt x="25713" y="950"/>
                  </a:lnTo>
                  <a:cubicBezTo>
                    <a:pt x="25808" y="412"/>
                    <a:pt x="25792" y="364"/>
                    <a:pt x="25666" y="237"/>
                  </a:cubicBezTo>
                  <a:cubicBezTo>
                    <a:pt x="25618" y="190"/>
                    <a:pt x="25460" y="63"/>
                    <a:pt x="25460" y="63"/>
                  </a:cubicBezTo>
                  <a:cubicBezTo>
                    <a:pt x="25399" y="18"/>
                    <a:pt x="25349" y="0"/>
                    <a:pt x="25308" y="0"/>
                  </a:cubicBezTo>
                  <a:close/>
                </a:path>
              </a:pathLst>
            </a:custGeom>
            <a:solidFill>
              <a:srgbClr val="0173BC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2"/>
            <p:cNvSpPr/>
            <p:nvPr/>
          </p:nvSpPr>
          <p:spPr>
            <a:xfrm>
              <a:off x="5013363" y="1499744"/>
              <a:ext cx="2365764" cy="353343"/>
            </a:xfrm>
            <a:custGeom>
              <a:avLst/>
              <a:gdLst/>
              <a:ahLst/>
              <a:cxnLst/>
              <a:rect l="l" t="t" r="r" b="b"/>
              <a:pathLst>
                <a:path w="25650" h="3831" extrusionOk="0">
                  <a:moveTo>
                    <a:pt x="539" y="1"/>
                  </a:moveTo>
                  <a:cubicBezTo>
                    <a:pt x="175" y="302"/>
                    <a:pt x="1" y="761"/>
                    <a:pt x="48" y="1237"/>
                  </a:cubicBezTo>
                  <a:cubicBezTo>
                    <a:pt x="127" y="1934"/>
                    <a:pt x="666" y="2456"/>
                    <a:pt x="1268" y="2456"/>
                  </a:cubicBezTo>
                  <a:lnTo>
                    <a:pt x="1379" y="2456"/>
                  </a:lnTo>
                  <a:cubicBezTo>
                    <a:pt x="1569" y="2441"/>
                    <a:pt x="1743" y="2361"/>
                    <a:pt x="1902" y="2251"/>
                  </a:cubicBezTo>
                  <a:cubicBezTo>
                    <a:pt x="2013" y="2219"/>
                    <a:pt x="2139" y="2187"/>
                    <a:pt x="2282" y="2140"/>
                  </a:cubicBezTo>
                  <a:cubicBezTo>
                    <a:pt x="2361" y="2456"/>
                    <a:pt x="2535" y="2726"/>
                    <a:pt x="2773" y="2948"/>
                  </a:cubicBezTo>
                  <a:cubicBezTo>
                    <a:pt x="3011" y="3201"/>
                    <a:pt x="3359" y="3344"/>
                    <a:pt x="3708" y="3344"/>
                  </a:cubicBezTo>
                  <a:lnTo>
                    <a:pt x="3850" y="3344"/>
                  </a:lnTo>
                  <a:cubicBezTo>
                    <a:pt x="4072" y="3328"/>
                    <a:pt x="4278" y="3249"/>
                    <a:pt x="4452" y="3122"/>
                  </a:cubicBezTo>
                  <a:cubicBezTo>
                    <a:pt x="5070" y="2979"/>
                    <a:pt x="6290" y="2631"/>
                    <a:pt x="6971" y="2060"/>
                  </a:cubicBezTo>
                  <a:cubicBezTo>
                    <a:pt x="7289" y="2973"/>
                    <a:pt x="8181" y="3831"/>
                    <a:pt x="10412" y="3831"/>
                  </a:cubicBezTo>
                  <a:cubicBezTo>
                    <a:pt x="10853" y="3831"/>
                    <a:pt x="11347" y="3797"/>
                    <a:pt x="11898" y="3724"/>
                  </a:cubicBezTo>
                  <a:cubicBezTo>
                    <a:pt x="15400" y="3280"/>
                    <a:pt x="17237" y="1839"/>
                    <a:pt x="18172" y="587"/>
                  </a:cubicBezTo>
                  <a:lnTo>
                    <a:pt x="18267" y="587"/>
                  </a:lnTo>
                  <a:cubicBezTo>
                    <a:pt x="18172" y="682"/>
                    <a:pt x="18077" y="777"/>
                    <a:pt x="17998" y="888"/>
                  </a:cubicBezTo>
                  <a:cubicBezTo>
                    <a:pt x="17538" y="1633"/>
                    <a:pt x="17649" y="2615"/>
                    <a:pt x="18267" y="3233"/>
                  </a:cubicBezTo>
                  <a:cubicBezTo>
                    <a:pt x="18521" y="3470"/>
                    <a:pt x="18853" y="3613"/>
                    <a:pt x="19218" y="3629"/>
                  </a:cubicBezTo>
                  <a:lnTo>
                    <a:pt x="19360" y="3629"/>
                  </a:lnTo>
                  <a:cubicBezTo>
                    <a:pt x="19566" y="3597"/>
                    <a:pt x="19772" y="3518"/>
                    <a:pt x="19946" y="3407"/>
                  </a:cubicBezTo>
                  <a:cubicBezTo>
                    <a:pt x="20691" y="3233"/>
                    <a:pt x="21420" y="2963"/>
                    <a:pt x="22085" y="2615"/>
                  </a:cubicBezTo>
                  <a:cubicBezTo>
                    <a:pt x="22244" y="2694"/>
                    <a:pt x="22418" y="2742"/>
                    <a:pt x="22592" y="2742"/>
                  </a:cubicBezTo>
                  <a:lnTo>
                    <a:pt x="22719" y="2742"/>
                  </a:lnTo>
                  <a:cubicBezTo>
                    <a:pt x="22909" y="2710"/>
                    <a:pt x="23083" y="2647"/>
                    <a:pt x="23242" y="2520"/>
                  </a:cubicBezTo>
                  <a:cubicBezTo>
                    <a:pt x="24002" y="2346"/>
                    <a:pt x="25650" y="1839"/>
                    <a:pt x="25586" y="936"/>
                  </a:cubicBezTo>
                  <a:cubicBezTo>
                    <a:pt x="25571" y="904"/>
                    <a:pt x="25571" y="856"/>
                    <a:pt x="25555" y="809"/>
                  </a:cubicBezTo>
                  <a:cubicBezTo>
                    <a:pt x="25555" y="809"/>
                    <a:pt x="25555" y="809"/>
                    <a:pt x="25555" y="793"/>
                  </a:cubicBezTo>
                  <a:cubicBezTo>
                    <a:pt x="25539" y="761"/>
                    <a:pt x="25507" y="730"/>
                    <a:pt x="25491" y="682"/>
                  </a:cubicBezTo>
                  <a:lnTo>
                    <a:pt x="25475" y="666"/>
                  </a:lnTo>
                  <a:cubicBezTo>
                    <a:pt x="25444" y="635"/>
                    <a:pt x="25412" y="603"/>
                    <a:pt x="25380" y="571"/>
                  </a:cubicBezTo>
                  <a:lnTo>
                    <a:pt x="25349" y="540"/>
                  </a:lnTo>
                  <a:cubicBezTo>
                    <a:pt x="25317" y="508"/>
                    <a:pt x="25285" y="476"/>
                    <a:pt x="25238" y="460"/>
                  </a:cubicBezTo>
                  <a:lnTo>
                    <a:pt x="25206" y="429"/>
                  </a:lnTo>
                  <a:lnTo>
                    <a:pt x="25174" y="413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BB442">
                <a:alpha val="31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5774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479;p37"/>
          <p:cNvSpPr txBox="1">
            <a:spLocks noGrp="1"/>
          </p:cNvSpPr>
          <p:nvPr>
            <p:ph type="title" idx="4294967295"/>
          </p:nvPr>
        </p:nvSpPr>
        <p:spPr>
          <a:xfrm>
            <a:off x="1526044" y="339057"/>
            <a:ext cx="60507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b="1" dirty="0" smtClean="0">
                <a:solidFill>
                  <a:srgbClr val="FBB442"/>
                </a:solidFill>
                <a:latin typeface="+mj-ea"/>
                <a:ea typeface="+mj-ea"/>
              </a:rPr>
              <a:t>데이터 전처리</a:t>
            </a:r>
            <a:endParaRPr sz="2800" b="1" dirty="0">
              <a:solidFill>
                <a:srgbClr val="FBB442"/>
              </a:solidFill>
              <a:latin typeface="+mj-ea"/>
              <a:ea typeface="+mj-ea"/>
            </a:endParaRPr>
          </a:p>
        </p:txBody>
      </p:sp>
      <p:sp>
        <p:nvSpPr>
          <p:cNvPr id="17" name="Google Shape;512;p38"/>
          <p:cNvSpPr txBox="1">
            <a:spLocks/>
          </p:cNvSpPr>
          <p:nvPr/>
        </p:nvSpPr>
        <p:spPr>
          <a:xfrm>
            <a:off x="1659394" y="1905711"/>
            <a:ext cx="5784000" cy="15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/>
            <a:r>
              <a:rPr lang="ko-KR" altLang="en-US" sz="2800" b="1" dirty="0" smtClean="0">
                <a:solidFill>
                  <a:schemeClr val="bg2"/>
                </a:solidFill>
                <a:latin typeface="+mn-ea"/>
              </a:rPr>
              <a:t>“파일을 열어</a:t>
            </a:r>
            <a:endParaRPr lang="en-US" altLang="ko-KR" sz="2800" b="1" dirty="0">
              <a:solidFill>
                <a:schemeClr val="bg2"/>
              </a:solidFill>
              <a:latin typeface="+mn-ea"/>
            </a:endParaRPr>
          </a:p>
          <a:p>
            <a:pPr lvl="0" algn="ctr"/>
            <a:r>
              <a:rPr lang="ko-KR" altLang="en-US" sz="2800" b="1" dirty="0" smtClean="0">
                <a:solidFill>
                  <a:schemeClr val="bg2"/>
                </a:solidFill>
                <a:latin typeface="+mn-ea"/>
              </a:rPr>
              <a:t> </a:t>
            </a:r>
            <a:r>
              <a:rPr lang="ko-KR" altLang="en-US" sz="2800" b="1" dirty="0" err="1" smtClean="0">
                <a:solidFill>
                  <a:schemeClr val="bg2"/>
                </a:solidFill>
                <a:latin typeface="+mn-ea"/>
              </a:rPr>
              <a:t>설명드리겠습니다</a:t>
            </a:r>
            <a:r>
              <a:rPr lang="en-US" altLang="ko-KR" sz="2800" b="1" dirty="0" smtClean="0">
                <a:solidFill>
                  <a:schemeClr val="bg2"/>
                </a:solidFill>
                <a:latin typeface="+mn-ea"/>
              </a:rPr>
              <a:t>.</a:t>
            </a:r>
            <a:r>
              <a:rPr lang="ko-KR" altLang="en-US" sz="2800" b="1" dirty="0" smtClean="0">
                <a:solidFill>
                  <a:schemeClr val="bg2"/>
                </a:solidFill>
                <a:latin typeface="+mn-ea"/>
              </a:rPr>
              <a:t>”</a:t>
            </a:r>
            <a:endParaRPr lang="ko-KR" altLang="en-US" sz="2800" b="1" dirty="0">
              <a:solidFill>
                <a:schemeClr val="bg2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73;p32"/>
          <p:cNvSpPr txBox="1">
            <a:spLocks noGrp="1"/>
          </p:cNvSpPr>
          <p:nvPr>
            <p:ph type="title" idx="4294967295"/>
          </p:nvPr>
        </p:nvSpPr>
        <p:spPr>
          <a:xfrm>
            <a:off x="3836400" y="1246180"/>
            <a:ext cx="1471200" cy="8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 b="1" dirty="0" smtClean="0">
                <a:solidFill>
                  <a:srgbClr val="FBB442"/>
                </a:solidFill>
                <a:latin typeface="Work Sans ExtraBold" panose="020B0600000101010101" charset="0"/>
              </a:rPr>
              <a:t>03</a:t>
            </a:r>
            <a:endParaRPr sz="6500" b="1" dirty="0">
              <a:solidFill>
                <a:srgbClr val="FBB442"/>
              </a:solidFill>
              <a:latin typeface="Work Sans ExtraBold" panose="020B0600000101010101" charset="0"/>
            </a:endParaRPr>
          </a:p>
        </p:txBody>
      </p:sp>
      <p:sp>
        <p:nvSpPr>
          <p:cNvPr id="6" name="Google Shape;372;p32"/>
          <p:cNvSpPr txBox="1">
            <a:spLocks noGrp="1"/>
          </p:cNvSpPr>
          <p:nvPr>
            <p:ph type="title"/>
          </p:nvPr>
        </p:nvSpPr>
        <p:spPr>
          <a:xfrm>
            <a:off x="1112874" y="2243514"/>
            <a:ext cx="675731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000" b="1" dirty="0" smtClean="0">
                <a:solidFill>
                  <a:schemeClr val="bg2"/>
                </a:solidFill>
                <a:latin typeface="+mj-ea"/>
                <a:ea typeface="+mj-ea"/>
              </a:rPr>
              <a:t>모델 생성 및 학습방법</a:t>
            </a:r>
            <a:endParaRPr sz="5000" b="1" dirty="0">
              <a:solidFill>
                <a:schemeClr val="bg2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ircraft Background Minitheme by Slidesgo">
  <a:themeElements>
    <a:clrScheme name="Simple Light">
      <a:dk1>
        <a:srgbClr val="FBB442"/>
      </a:dk1>
      <a:lt1>
        <a:srgbClr val="0173BC"/>
      </a:lt1>
      <a:dk2>
        <a:srgbClr val="FFFFFF"/>
      </a:dk2>
      <a:lt2>
        <a:srgbClr val="FFFFFF"/>
      </a:lt2>
      <a:accent1>
        <a:srgbClr val="161342"/>
      </a:accent1>
      <a:accent2>
        <a:srgbClr val="EC4E21"/>
      </a:accent2>
      <a:accent3>
        <a:srgbClr val="F0C99C"/>
      </a:accent3>
      <a:accent4>
        <a:srgbClr val="FFF1D9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1134</Words>
  <Application>Microsoft Office PowerPoint</Application>
  <PresentationFormat>화면 슬라이드 쇼(16:9)</PresentationFormat>
  <Paragraphs>274</Paragraphs>
  <Slides>28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6" baseType="lpstr">
      <vt:lpstr>맑은 고딕</vt:lpstr>
      <vt:lpstr>Cambria Math</vt:lpstr>
      <vt:lpstr>Arial</vt:lpstr>
      <vt:lpstr>Work Sans</vt:lpstr>
      <vt:lpstr>Roboto</vt:lpstr>
      <vt:lpstr>Work Sans ExtraBold</vt:lpstr>
      <vt:lpstr>Open Sans</vt:lpstr>
      <vt:lpstr>Aircraft Background Minitheme by Slidesgo</vt:lpstr>
      <vt:lpstr>PowerPoint 프레젠테이션</vt:lpstr>
      <vt:lpstr>PowerPoint 프레젠테이션</vt:lpstr>
      <vt:lpstr>PowerPoint 프레젠테이션</vt:lpstr>
      <vt:lpstr>주제 선정 이유</vt:lpstr>
      <vt:lpstr>주제 선정 이유</vt:lpstr>
      <vt:lpstr>PowerPoint 프레젠테이션</vt:lpstr>
      <vt:lpstr>데이터 전처리</vt:lpstr>
      <vt:lpstr>데이터 전처리</vt:lpstr>
      <vt:lpstr>03</vt:lpstr>
      <vt:lpstr>모델 생성 및 학습 방법</vt:lpstr>
      <vt:lpstr>딥러닝 (keras Sequential model) </vt:lpstr>
      <vt:lpstr>딥러닝(keras Sequential model)</vt:lpstr>
      <vt:lpstr>딥러닝(keras Sequential model)</vt:lpstr>
      <vt:lpstr>머신러닝 (XGBoost) </vt:lpstr>
      <vt:lpstr>머신러닝(XGBoost)</vt:lpstr>
      <vt:lpstr>PowerPoint 프레젠테이션</vt:lpstr>
      <vt:lpstr>머신러닝(XGBoost)</vt:lpstr>
      <vt:lpstr>시계열 분석 (ARIMA) </vt:lpstr>
      <vt:lpstr>시계열 분석(ARIMA)</vt:lpstr>
      <vt:lpstr>시계열 분석(ARIMA)</vt:lpstr>
      <vt:lpstr>시계열 분석(ARIMA)</vt:lpstr>
      <vt:lpstr>PowerPoint 프레젠테이션</vt:lpstr>
      <vt:lpstr>03</vt:lpstr>
      <vt:lpstr>결과</vt:lpstr>
      <vt:lpstr>PowerPoint 프레젠테이션</vt:lpstr>
      <vt:lpstr>PowerPoint 프레젠테이션</vt:lpstr>
      <vt:lpstr>개선점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태양광 전력 생산량 예측</dc:title>
  <dc:creator>user</dc:creator>
  <cp:lastModifiedBy>user</cp:lastModifiedBy>
  <cp:revision>198</cp:revision>
  <dcterms:modified xsi:type="dcterms:W3CDTF">2024-01-25T10:45:11Z</dcterms:modified>
</cp:coreProperties>
</file>