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2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D29F-97B8-4A29-8326-523F7307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C9E0D-480D-4360-A0E2-8378B1BBE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7CB0-927F-41DB-8CB9-7074DA3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75480-1FBD-47F7-9E08-D46AD541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B76C4-0C15-4753-A098-89122B0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37F9-9A27-4377-98E0-7EEF522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53E3A-10C8-4EAD-B457-8E387B94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17A80-2979-467A-9AB3-B428460F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57DA0-50AC-429D-A2EA-836BB77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22FE-5289-4E71-9417-AF3873D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7E27F-9C45-4CFA-9AC0-532A94439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D2077-5888-4BC8-AAF2-B5684A0E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F9D0F-29C7-4B51-90AB-FCFD02ED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F2206-73D9-4EA5-AE48-8E46EA0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5F6BF-15B8-460F-8336-A10A887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4E71F-F834-4F44-956B-D95539B9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8A235-8EA3-4185-B5FB-8BC8DC76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C88B-94E4-4B37-80E6-68DE7F9C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FD256-5A2E-43C0-B5E9-279AE1D9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2FB6C-4BBB-4CDB-82D4-E9D0D7D2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8247-F98E-46E7-AAA3-A6C7102B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F3830-729A-417E-ABF7-E8E1071A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C1CFC-F653-45B2-83B9-350E1EE6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3168B-A2F6-4D8D-8FFD-ED87FAC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1CEC3-88C3-4315-B839-8B5EF0C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9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A229-3FC5-40A5-9574-B8B5A9F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8B58D-D898-49CD-9C76-E44CA3CB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ECBAA-3C3A-47AE-A9EF-3E1C0E51A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88525-FB64-4F1B-9C23-F17B4024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DE4A-3AA2-4FB2-8831-A66947FC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140AD-5E9E-4C66-935A-C3CBE9D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4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992F-7E6D-4369-AFD3-D1617ED4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6C1C9-C07C-433C-9E8B-22BED52A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53984-5890-4690-B336-52FAB4EF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9EE7C-5793-41F0-847C-31FA4FBD8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A705CA-B4F0-465F-B02B-13696F8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F5CFE-8127-44B6-88D2-8CCCC168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B25F37-071E-4B40-AA1C-AAABB101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66D32-9614-4612-A4EC-DCA4BB3C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08EC7-554B-411F-82B6-15FC48D9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87A5E-98A0-4B85-80CA-090495D0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A0ED7-A78B-445F-83E2-8FD2C56E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1A1C5-1C7B-49CB-AE85-35782742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9B7362-1F51-489E-ABE8-5119C3ED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0220D-6D57-4EE3-B9CE-BD5495F5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201A5-6635-4EBB-99B4-BA2CECA5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BE04F-7B67-4D05-AF48-5327B752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BFB10-C8E6-4A51-81F3-2437620E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3F8EA-70F2-4D17-9DE1-0B451D1C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E00A-C973-47B3-8836-A9B784EA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CD413-DAA8-4E86-BC91-11494938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AC82C-8F36-410E-9FE6-00A41AFD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1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C0EC-45D8-4E70-9C01-11C74572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31A4DD-51B0-4F9C-A793-39C8D20EE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D5F52-F05A-4C8C-B488-15F5839B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86BA8-9FE5-45EB-9EB0-82AE6D3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B5B92-0B63-4E7D-8CAF-FDBFD835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35235-09A9-4234-A83F-649BE826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A42C2-C742-409D-AE55-8A712CE8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C456-84CE-4BC4-8CB7-4003A7EC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0E0F6-82D2-43DE-AE40-FC0D07A31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70D3-23E0-4C96-8FC4-A28E4FEACC8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DB9B-B899-47D9-B262-2D26E2C2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DD10D-3A43-4FD0-A20D-A67C9D09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8D9E-B047-4398-BDA9-E7FEE1D0F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547616-4722-467A-A547-18B53A00F586}"/>
              </a:ext>
            </a:extLst>
          </p:cNvPr>
          <p:cNvGrpSpPr/>
          <p:nvPr/>
        </p:nvGrpSpPr>
        <p:grpSpPr>
          <a:xfrm>
            <a:off x="817487" y="487187"/>
            <a:ext cx="10557026" cy="5883626"/>
            <a:chOff x="431816" y="409440"/>
            <a:chExt cx="10557026" cy="588362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62141E3-5C36-44DA-967A-39849C86E424}"/>
                </a:ext>
              </a:extLst>
            </p:cNvPr>
            <p:cNvGrpSpPr/>
            <p:nvPr/>
          </p:nvGrpSpPr>
          <p:grpSpPr>
            <a:xfrm>
              <a:off x="431816" y="409440"/>
              <a:ext cx="10557026" cy="2713290"/>
              <a:chOff x="431816" y="454525"/>
              <a:chExt cx="10557026" cy="271329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B650651-34B0-417F-AEC0-EF8856B82DB1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47159A26-E941-44E7-89FC-A8F55AB56A03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E5FF096D-E271-4D92-BF52-314B9D4DDE42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86E829B8-827A-4216-BDE5-72F363300939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1AA49E9-9291-4A9B-89C1-A8AF806E7CFB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A7F68A05-D60B-4001-82CF-97DBEE294086}"/>
                    </a:ext>
                  </a:extLst>
                </p:cNvPr>
                <p:cNvCxnSpPr>
                  <a:cxnSpLocks/>
                  <a:stCxn id="4" idx="6"/>
                  <a:endCxn id="8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C29CFF81-9070-46D9-9E82-49B0444D7900}"/>
                    </a:ext>
                  </a:extLst>
                </p:cNvPr>
                <p:cNvCxnSpPr>
                  <a:cxnSpLocks/>
                  <a:stCxn id="4" idx="5"/>
                  <a:endCxn id="10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E76D6FF1-152A-4AFB-8F20-3E20D555ED4B}"/>
                    </a:ext>
                  </a:extLst>
                </p:cNvPr>
                <p:cNvCxnSpPr>
                  <a:cxnSpLocks/>
                  <a:stCxn id="6" idx="6"/>
                  <a:endCxn id="10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D70BA3DD-0F1C-49C7-A55E-CCB36ADA0849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63DB3F0D-1F6E-46C0-B08F-AD97DCBD63C7}"/>
                    </a:ext>
                  </a:extLst>
                </p:cNvPr>
                <p:cNvCxnSpPr>
                  <a:cxnSpLocks/>
                  <a:stCxn id="46" idx="6"/>
                  <a:endCxn id="4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8BB9F534-9F9A-4139-9F44-6BA29633D2A2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C317E371-6F22-4845-9569-7FA8DA4892C4}"/>
                    </a:ext>
                  </a:extLst>
                </p:cNvPr>
                <p:cNvCxnSpPr>
                  <a:cxnSpLocks/>
                  <a:stCxn id="8" idx="4"/>
                  <a:endCxn id="10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D5AA58F1-139B-4D4B-97D0-6C8E3F24DDD0}"/>
                    </a:ext>
                  </a:extLst>
                </p:cNvPr>
                <p:cNvCxnSpPr>
                  <a:cxnSpLocks/>
                  <a:stCxn id="10" idx="6"/>
                  <a:endCxn id="9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2880A1-59C2-4ED7-A646-720FF792678F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				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2395A72-E0F8-4B4A-A642-64AA0723A7CE}"/>
                </a:ext>
              </a:extLst>
            </p:cNvPr>
            <p:cNvGrpSpPr/>
            <p:nvPr/>
          </p:nvGrpSpPr>
          <p:grpSpPr>
            <a:xfrm>
              <a:off x="431816" y="3579776"/>
              <a:ext cx="10557026" cy="2713290"/>
              <a:chOff x="431816" y="454525"/>
              <a:chExt cx="10557026" cy="271329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9E6EE32-8AA1-47D7-9C1E-796C147CBC87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4493A39C-02CB-4E2C-BEDF-00F1714E8097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E18F34B0-FFFE-4072-BBCC-F6BBE429E517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D11FB25-AD15-4217-8C30-C5E83FED193E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F8C8C7C4-7891-47F3-BE4B-0E0323030A72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2733148E-37C1-4578-ACD9-674748A69813}"/>
                    </a:ext>
                  </a:extLst>
                </p:cNvPr>
                <p:cNvCxnSpPr>
                  <a:cxnSpLocks/>
                  <a:stCxn id="42" idx="6"/>
                  <a:endCxn id="44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777057B9-86B3-4B91-A9E1-9B28312F798F}"/>
                    </a:ext>
                  </a:extLst>
                </p:cNvPr>
                <p:cNvCxnSpPr>
                  <a:cxnSpLocks/>
                  <a:stCxn id="42" idx="5"/>
                  <a:endCxn id="45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A66532A2-560B-4746-B069-1154BECD8740}"/>
                    </a:ext>
                  </a:extLst>
                </p:cNvPr>
                <p:cNvCxnSpPr>
                  <a:cxnSpLocks/>
                  <a:stCxn id="43" idx="6"/>
                  <a:endCxn id="45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EAE12391-55FC-4F59-8B4A-A511027557C0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3CC20800-B912-41B2-BF60-8AB428A682A1}"/>
                    </a:ext>
                  </a:extLst>
                </p:cNvPr>
                <p:cNvCxnSpPr>
                  <a:cxnSpLocks/>
                  <a:stCxn id="54" idx="6"/>
                  <a:endCxn id="42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4C94CFFE-949E-4584-8EB3-C382B690AE57}"/>
                    </a:ext>
                  </a:extLst>
                </p:cNvPr>
                <p:cNvCxnSpPr>
                  <a:cxnSpLocks/>
                  <a:stCxn id="54" idx="5"/>
                  <a:endCxn id="43" idx="1"/>
                </p:cNvCxnSpPr>
                <p:nvPr/>
              </p:nvCxnSpPr>
              <p:spPr>
                <a:xfrm>
                  <a:off x="1065279" y="1174830"/>
                  <a:ext cx="1149539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AE394CB-D4BB-407E-B767-F79D4F6E8B46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A0D19B57-1435-463E-BB47-510171416BCF}"/>
                    </a:ext>
                  </a:extLst>
                </p:cNvPr>
                <p:cNvCxnSpPr>
                  <a:cxnSpLocks/>
                  <a:stCxn id="44" idx="4"/>
                  <a:endCxn id="45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578B6B1C-FFD9-4898-83DC-799DBDCC78B2}"/>
                    </a:ext>
                  </a:extLst>
                </p:cNvPr>
                <p:cNvCxnSpPr>
                  <a:cxnSpLocks/>
                  <a:stCxn id="45" idx="6"/>
                  <a:endCxn id="57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7E38FE-3747-4440-975E-E9D9A218762E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				4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E743F6F-C857-4293-8FC9-AAA9E028E5DB}"/>
                </a:ext>
              </a:extLst>
            </p:cNvPr>
            <p:cNvCxnSpPr>
              <a:cxnSpLocks/>
              <a:stCxn id="46" idx="5"/>
              <a:endCxn id="6" idx="1"/>
            </p:cNvCxnSpPr>
            <p:nvPr/>
          </p:nvCxnSpPr>
          <p:spPr>
            <a:xfrm>
              <a:off x="831279" y="808903"/>
              <a:ext cx="1149539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6453682B-10A7-41EC-B3D1-6FE3DF8C5E1C}"/>
              </a:ext>
            </a:extLst>
          </p:cNvPr>
          <p:cNvGrpSpPr/>
          <p:nvPr/>
        </p:nvGrpSpPr>
        <p:grpSpPr>
          <a:xfrm>
            <a:off x="817487" y="487187"/>
            <a:ext cx="10557026" cy="5883626"/>
            <a:chOff x="431816" y="409440"/>
            <a:chExt cx="10557026" cy="588362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70CF330-0B18-4D51-8639-52343B7208C0}"/>
                </a:ext>
              </a:extLst>
            </p:cNvPr>
            <p:cNvGrpSpPr/>
            <p:nvPr/>
          </p:nvGrpSpPr>
          <p:grpSpPr>
            <a:xfrm>
              <a:off x="431816" y="409440"/>
              <a:ext cx="10557026" cy="2713290"/>
              <a:chOff x="431816" y="454525"/>
              <a:chExt cx="10557026" cy="271329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1DF3220F-B088-42B7-BD1E-B3A6CFA5CD4E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AC146A6E-C18F-402F-B84E-2A8FF9A0E648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E2ABA04B-690E-4EFC-9549-42C14B47C27A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0336DAE8-D186-4634-BA64-A284A2DF85DB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4CED1EB-75CB-43FB-97DC-19B2AB980006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73D02C59-447C-4CC2-A3D6-F7A49C2D4F71}"/>
                    </a:ext>
                  </a:extLst>
                </p:cNvPr>
                <p:cNvCxnSpPr>
                  <a:cxnSpLocks/>
                  <a:stCxn id="83" idx="6"/>
                  <a:endCxn id="85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1B307FA1-1065-486A-8377-E8A5A2366BF6}"/>
                    </a:ext>
                  </a:extLst>
                </p:cNvPr>
                <p:cNvCxnSpPr>
                  <a:cxnSpLocks/>
                  <a:stCxn id="83" idx="5"/>
                  <a:endCxn id="86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DA235973-657D-4BE8-936A-4039CC68FE33}"/>
                    </a:ext>
                  </a:extLst>
                </p:cNvPr>
                <p:cNvCxnSpPr>
                  <a:cxnSpLocks/>
                  <a:stCxn id="84" idx="6"/>
                  <a:endCxn id="86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79F58EB6-A5B5-417F-B1AA-2C74C1F94B2F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171E8F87-0AB4-4F6C-A902-7FB0AF2F1128}"/>
                    </a:ext>
                  </a:extLst>
                </p:cNvPr>
                <p:cNvCxnSpPr>
                  <a:cxnSpLocks/>
                  <a:stCxn id="90" idx="6"/>
                  <a:endCxn id="83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6BDE45AC-E2F1-4E9F-8F1C-0F9CED6F89AC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A7131A58-DA9C-49B3-A69D-F02287B3619C}"/>
                    </a:ext>
                  </a:extLst>
                </p:cNvPr>
                <p:cNvCxnSpPr>
                  <a:cxnSpLocks/>
                  <a:stCxn id="85" idx="4"/>
                  <a:endCxn id="86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7AF12598-07AE-4DAF-97A0-8F213FB1E2AC}"/>
                    </a:ext>
                  </a:extLst>
                </p:cNvPr>
                <p:cNvCxnSpPr>
                  <a:cxnSpLocks/>
                  <a:stCxn id="86" idx="6"/>
                  <a:endCxn id="92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2019564-C5F6-4FA6-B8A2-CE4B2482C628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			2	4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DBF9C4E-141D-4220-B395-19458F182462}"/>
                </a:ext>
              </a:extLst>
            </p:cNvPr>
            <p:cNvGrpSpPr/>
            <p:nvPr/>
          </p:nvGrpSpPr>
          <p:grpSpPr>
            <a:xfrm>
              <a:off x="431816" y="3579776"/>
              <a:ext cx="10557026" cy="2713290"/>
              <a:chOff x="431816" y="454525"/>
              <a:chExt cx="10557026" cy="2713290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7E52C5F0-6B9F-4A92-8235-8C179F4269E6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C82E357-5718-433F-9542-0969A67C7609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5737230-55D9-45FB-8FBC-B70444D09BEC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95285DE8-FEB2-4131-9280-5D6E17F0FA1B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85BF3312-48F8-4DB3-B0B4-913F8268AFB6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73888DC5-8058-4F2E-98C7-36EF75047E97}"/>
                    </a:ext>
                  </a:extLst>
                </p:cNvPr>
                <p:cNvCxnSpPr>
                  <a:cxnSpLocks/>
                  <a:stCxn id="68" idx="6"/>
                  <a:endCxn id="70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9C119BC6-7A7D-47EE-8DD7-7BD2E815D7EB}"/>
                    </a:ext>
                  </a:extLst>
                </p:cNvPr>
                <p:cNvCxnSpPr>
                  <a:cxnSpLocks/>
                  <a:stCxn id="68" idx="5"/>
                  <a:endCxn id="71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F85F4098-B233-4C1B-8E40-37E473011094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69C0DEFF-E1DF-4F11-8957-63A6A0D06950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C45452A8-9D36-48D4-9CC1-6A442A49AACF}"/>
                    </a:ext>
                  </a:extLst>
                </p:cNvPr>
                <p:cNvCxnSpPr>
                  <a:cxnSpLocks/>
                  <a:stCxn id="75" idx="6"/>
                  <a:endCxn id="68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9C81EDCE-96C9-4CCF-8852-95E3B2CFAEC9}"/>
                    </a:ext>
                  </a:extLst>
                </p:cNvPr>
                <p:cNvCxnSpPr>
                  <a:cxnSpLocks/>
                  <a:stCxn id="75" idx="5"/>
                  <a:endCxn id="69" idx="1"/>
                </p:cNvCxnSpPr>
                <p:nvPr/>
              </p:nvCxnSpPr>
              <p:spPr>
                <a:xfrm>
                  <a:off x="1065279" y="1174830"/>
                  <a:ext cx="1149539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E2D71DB-ACCB-4C8A-BC68-0D253F4C6D00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258B47B1-931E-45C8-AB01-BA8CB9CA8174}"/>
                    </a:ext>
                  </a:extLst>
                </p:cNvPr>
                <p:cNvCxnSpPr>
                  <a:cxnSpLocks/>
                  <a:stCxn id="70" idx="4"/>
                  <a:endCxn id="71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A72ADADD-4720-420C-931A-3BA9C6D3F946}"/>
                    </a:ext>
                  </a:extLst>
                </p:cNvPr>
                <p:cNvCxnSpPr>
                  <a:cxnSpLocks/>
                  <a:stCxn id="71" idx="6"/>
                  <a:endCxn id="78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0809F2-339A-4F81-BC4B-FED164F3B49D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		1	2	4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88236CB-4CC8-4A3F-9C61-3E0E6600C537}"/>
                </a:ext>
              </a:extLst>
            </p:cNvPr>
            <p:cNvCxnSpPr>
              <a:cxnSpLocks/>
            </p:cNvCxnSpPr>
            <p:nvPr/>
          </p:nvCxnSpPr>
          <p:spPr>
            <a:xfrm>
              <a:off x="831279" y="808903"/>
              <a:ext cx="1149539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00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>
            <a:extLst>
              <a:ext uri="{FF2B5EF4-FFF2-40B4-BE49-F238E27FC236}">
                <a16:creationId xmlns:a16="http://schemas.microsoft.com/office/drawing/2014/main" id="{37067A47-4E3E-4924-9E9C-A0F61172B04F}"/>
              </a:ext>
            </a:extLst>
          </p:cNvPr>
          <p:cNvGrpSpPr/>
          <p:nvPr/>
        </p:nvGrpSpPr>
        <p:grpSpPr>
          <a:xfrm>
            <a:off x="817487" y="487187"/>
            <a:ext cx="10557026" cy="5883626"/>
            <a:chOff x="431816" y="409440"/>
            <a:chExt cx="10557026" cy="5883626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9AF8C97-B9BE-47AB-BA2F-E4ED081E1FB2}"/>
                </a:ext>
              </a:extLst>
            </p:cNvPr>
            <p:cNvGrpSpPr/>
            <p:nvPr/>
          </p:nvGrpSpPr>
          <p:grpSpPr>
            <a:xfrm>
              <a:off x="431816" y="409440"/>
              <a:ext cx="10557026" cy="2713290"/>
              <a:chOff x="431816" y="454525"/>
              <a:chExt cx="10557026" cy="2713290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1269C483-08E2-4DD9-9FCC-1C1E8533CBDD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0F3B947C-A7EA-4DEF-82E9-984C4E443B6A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781CF323-E4EF-42E1-8BF6-42D845E0231D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EC09E7C-0835-488A-89B2-26DCCEE56021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B7D3CA4F-5204-4EAA-AF6C-F7E9C5C4F87E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3659B6EA-C3F7-4CFA-AF37-95FDD84A4652}"/>
                    </a:ext>
                  </a:extLst>
                </p:cNvPr>
                <p:cNvCxnSpPr>
                  <a:cxnSpLocks/>
                  <a:stCxn id="116" idx="6"/>
                  <a:endCxn id="118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7AC607E0-B0C5-43FC-8654-B5F0D18630C3}"/>
                    </a:ext>
                  </a:extLst>
                </p:cNvPr>
                <p:cNvCxnSpPr>
                  <a:cxnSpLocks/>
                  <a:stCxn id="116" idx="5"/>
                  <a:endCxn id="119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9E189795-7F04-4A76-849C-9CE294A2727F}"/>
                    </a:ext>
                  </a:extLst>
                </p:cNvPr>
                <p:cNvCxnSpPr>
                  <a:cxnSpLocks/>
                  <a:stCxn id="117" idx="6"/>
                  <a:endCxn id="119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A00BB3E6-818D-4AE5-8FD1-908B0E0D9C3B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2447DBFA-A859-4CD4-905A-99558B9A3D35}"/>
                    </a:ext>
                  </a:extLst>
                </p:cNvPr>
                <p:cNvCxnSpPr>
                  <a:cxnSpLocks/>
                  <a:stCxn id="123" idx="6"/>
                  <a:endCxn id="116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D0954D0F-F3BD-4A64-A162-0582A24C1FF9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88AF0CE6-ABE6-4835-A79A-639AE9A72AF9}"/>
                    </a:ext>
                  </a:extLst>
                </p:cNvPr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BC521C6D-186B-4DF0-B63C-2188E35FA88D}"/>
                    </a:ext>
                  </a:extLst>
                </p:cNvPr>
                <p:cNvCxnSpPr>
                  <a:cxnSpLocks/>
                  <a:stCxn id="119" idx="6"/>
                  <a:endCxn id="125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4F83131-218B-4988-A5D6-456E29841AE3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	3	1	2	4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451F94E-D921-4AB5-B22E-26BC8F9E29C0}"/>
                </a:ext>
              </a:extLst>
            </p:cNvPr>
            <p:cNvGrpSpPr/>
            <p:nvPr/>
          </p:nvGrpSpPr>
          <p:grpSpPr>
            <a:xfrm>
              <a:off x="431816" y="3579776"/>
              <a:ext cx="10557026" cy="2713290"/>
              <a:chOff x="431816" y="454525"/>
              <a:chExt cx="10557026" cy="271329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A6ABD83-6531-4ED1-9C00-EAD4BF645CF8}"/>
                  </a:ext>
                </a:extLst>
              </p:cNvPr>
              <p:cNvGrpSpPr/>
              <p:nvPr/>
            </p:nvGrpSpPr>
            <p:grpSpPr>
              <a:xfrm>
                <a:off x="431816" y="454525"/>
                <a:ext cx="5664184" cy="2058699"/>
                <a:chOff x="665816" y="775367"/>
                <a:chExt cx="5664184" cy="2058699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663E6EF4-1AC5-4F13-9864-E9678F14571A}"/>
                    </a:ext>
                  </a:extLst>
                </p:cNvPr>
                <p:cNvSpPr/>
                <p:nvPr/>
              </p:nvSpPr>
              <p:spPr>
                <a:xfrm>
                  <a:off x="2136240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541A3C8E-929E-4AB2-8BCD-F3C257C715FC}"/>
                    </a:ext>
                  </a:extLst>
                </p:cNvPr>
                <p:cNvSpPr/>
                <p:nvPr/>
              </p:nvSpPr>
              <p:spPr>
                <a:xfrm>
                  <a:off x="2146281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76E97AC9-A467-49A8-B94D-7DC1C2BE59D3}"/>
                    </a:ext>
                  </a:extLst>
                </p:cNvPr>
                <p:cNvSpPr/>
                <p:nvPr/>
              </p:nvSpPr>
              <p:spPr>
                <a:xfrm>
                  <a:off x="4141088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ABAB2A64-B1FB-4276-BC55-86743A62EA09}"/>
                    </a:ext>
                  </a:extLst>
                </p:cNvPr>
                <p:cNvSpPr/>
                <p:nvPr/>
              </p:nvSpPr>
              <p:spPr>
                <a:xfrm>
                  <a:off x="4141088" y="236606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21F02D40-439C-4A03-BCAF-F73FFF77A6CF}"/>
                    </a:ext>
                  </a:extLst>
                </p:cNvPr>
                <p:cNvCxnSpPr>
                  <a:cxnSpLocks/>
                  <a:stCxn id="101" idx="6"/>
                  <a:endCxn id="103" idx="2"/>
                </p:cNvCxnSpPr>
                <p:nvPr/>
              </p:nvCxnSpPr>
              <p:spPr>
                <a:xfrm>
                  <a:off x="2604240" y="1009367"/>
                  <a:ext cx="1536848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2B328003-6CD7-4EFA-A9D5-CBED4C80E737}"/>
                    </a:ext>
                  </a:extLst>
                </p:cNvPr>
                <p:cNvCxnSpPr>
                  <a:cxnSpLocks/>
                  <a:stCxn id="101" idx="5"/>
                  <a:endCxn id="104" idx="1"/>
                </p:cNvCxnSpPr>
                <p:nvPr/>
              </p:nvCxnSpPr>
              <p:spPr>
                <a:xfrm>
                  <a:off x="2535703" y="1174830"/>
                  <a:ext cx="1673922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848511CB-A263-4A4B-A97E-AC6ED67811B3}"/>
                    </a:ext>
                  </a:extLst>
                </p:cNvPr>
                <p:cNvCxnSpPr>
                  <a:cxnSpLocks/>
                  <a:stCxn id="102" idx="6"/>
                  <a:endCxn id="104" idx="2"/>
                </p:cNvCxnSpPr>
                <p:nvPr/>
              </p:nvCxnSpPr>
              <p:spPr>
                <a:xfrm>
                  <a:off x="2614281" y="2600066"/>
                  <a:ext cx="1526807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4F8F0B00-23FB-4981-B3E8-7A9C64C1477D}"/>
                    </a:ext>
                  </a:extLst>
                </p:cNvPr>
                <p:cNvSpPr/>
                <p:nvPr/>
              </p:nvSpPr>
              <p:spPr>
                <a:xfrm>
                  <a:off x="665816" y="775367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0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4CE7AEDF-20E0-4AC9-B6BF-40B40AE44E64}"/>
                    </a:ext>
                  </a:extLst>
                </p:cNvPr>
                <p:cNvCxnSpPr>
                  <a:cxnSpLocks/>
                  <a:stCxn id="108" idx="6"/>
                  <a:endCxn id="101" idx="2"/>
                </p:cNvCxnSpPr>
                <p:nvPr/>
              </p:nvCxnSpPr>
              <p:spPr>
                <a:xfrm>
                  <a:off x="1133816" y="1009367"/>
                  <a:ext cx="1002424" cy="0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A07B49BE-37FF-4799-8C22-30ECF76C9953}"/>
                    </a:ext>
                  </a:extLst>
                </p:cNvPr>
                <p:cNvCxnSpPr>
                  <a:cxnSpLocks/>
                  <a:stCxn id="108" idx="5"/>
                  <a:endCxn id="102" idx="1"/>
                </p:cNvCxnSpPr>
                <p:nvPr/>
              </p:nvCxnSpPr>
              <p:spPr>
                <a:xfrm>
                  <a:off x="1065279" y="1174830"/>
                  <a:ext cx="1149539" cy="1259773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94BEDA6C-F2DA-487D-9753-4C5F93FAEAD7}"/>
                    </a:ext>
                  </a:extLst>
                </p:cNvPr>
                <p:cNvSpPr/>
                <p:nvPr/>
              </p:nvSpPr>
              <p:spPr>
                <a:xfrm>
                  <a:off x="5862000" y="1570716"/>
                  <a:ext cx="468000" cy="468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옛날사진관3" panose="02020600000000000000" pitchFamily="18" charset="-127"/>
                      <a:ea typeface="a옛날사진관3" panose="02020600000000000000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endParaRPr>
                </a:p>
              </p:txBody>
            </p: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46F48214-44F4-430D-86C4-9D9E36F8055B}"/>
                    </a:ext>
                  </a:extLst>
                </p:cNvPr>
                <p:cNvCxnSpPr>
                  <a:cxnSpLocks/>
                  <a:stCxn id="103" idx="4"/>
                  <a:endCxn id="104" idx="0"/>
                </p:cNvCxnSpPr>
                <p:nvPr/>
              </p:nvCxnSpPr>
              <p:spPr>
                <a:xfrm>
                  <a:off x="4375088" y="1243367"/>
                  <a:ext cx="0" cy="1122699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B51DFBC8-916B-4684-9BD6-B34858F9078F}"/>
                    </a:ext>
                  </a:extLst>
                </p:cNvPr>
                <p:cNvCxnSpPr>
                  <a:cxnSpLocks/>
                  <a:stCxn id="104" idx="6"/>
                  <a:endCxn id="111" idx="3"/>
                </p:cNvCxnSpPr>
                <p:nvPr/>
              </p:nvCxnSpPr>
              <p:spPr>
                <a:xfrm flipV="1">
                  <a:off x="4609088" y="1970179"/>
                  <a:ext cx="1321449" cy="629887"/>
                </a:xfrm>
                <a:prstGeom prst="straightConnector1">
                  <a:avLst/>
                </a:prstGeom>
                <a:ln w="19050"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ECA4B6-0D5B-491D-BB8B-43126022A540}"/>
                  </a:ext>
                </a:extLst>
              </p:cNvPr>
              <p:cNvSpPr txBox="1"/>
              <p:nvPr/>
            </p:nvSpPr>
            <p:spPr>
              <a:xfrm>
                <a:off x="431816" y="2788438"/>
                <a:ext cx="10557026" cy="379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Topological Sort: 0	3	1	2	4	5</a:t>
                </a:r>
                <a:endPara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</p:grp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CCE81DE-823D-4CEE-B486-60A8540DC055}"/>
                </a:ext>
              </a:extLst>
            </p:cNvPr>
            <p:cNvCxnSpPr>
              <a:cxnSpLocks/>
            </p:cNvCxnSpPr>
            <p:nvPr/>
          </p:nvCxnSpPr>
          <p:spPr>
            <a:xfrm>
              <a:off x="831279" y="808903"/>
              <a:ext cx="1149539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4493A39C-02CB-4E2C-BEDF-00F1714E8097}"/>
              </a:ext>
            </a:extLst>
          </p:cNvPr>
          <p:cNvSpPr/>
          <p:nvPr/>
        </p:nvSpPr>
        <p:spPr>
          <a:xfrm>
            <a:off x="4185178" y="175097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18F34B0-FFFE-4072-BBCC-F6BBE429E517}"/>
              </a:ext>
            </a:extLst>
          </p:cNvPr>
          <p:cNvSpPr/>
          <p:nvPr/>
        </p:nvSpPr>
        <p:spPr>
          <a:xfrm>
            <a:off x="2714754" y="175097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11FB25-AD15-4217-8C30-C5E83FED193E}"/>
              </a:ext>
            </a:extLst>
          </p:cNvPr>
          <p:cNvSpPr/>
          <p:nvPr/>
        </p:nvSpPr>
        <p:spPr>
          <a:xfrm>
            <a:off x="5655602" y="175097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8C8C7C4-7891-47F3-BE4B-0E0323030A72}"/>
              </a:ext>
            </a:extLst>
          </p:cNvPr>
          <p:cNvSpPr/>
          <p:nvPr/>
        </p:nvSpPr>
        <p:spPr>
          <a:xfrm>
            <a:off x="7126026" y="175097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E12391-55FC-4F59-8B4A-A511027557C0}"/>
              </a:ext>
            </a:extLst>
          </p:cNvPr>
          <p:cNvSpPr/>
          <p:nvPr/>
        </p:nvSpPr>
        <p:spPr>
          <a:xfrm>
            <a:off x="1244330" y="1750976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E394CB-D4BB-407E-B767-F79D4F6E8B46}"/>
              </a:ext>
            </a:extLst>
          </p:cNvPr>
          <p:cNvSpPr/>
          <p:nvPr/>
        </p:nvSpPr>
        <p:spPr>
          <a:xfrm>
            <a:off x="8596450" y="1756690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78B6B1C-FFD9-4898-83DC-799DBDCC78B2}"/>
              </a:ext>
            </a:extLst>
          </p:cNvPr>
          <p:cNvCxnSpPr>
            <a:cxnSpLocks/>
            <a:stCxn id="45" idx="6"/>
            <a:endCxn id="57" idx="2"/>
          </p:cNvCxnSpPr>
          <p:nvPr/>
        </p:nvCxnSpPr>
        <p:spPr>
          <a:xfrm>
            <a:off x="7594026" y="1984976"/>
            <a:ext cx="1002424" cy="5714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7E38FE-3747-4440-975E-E9D9A218762E}"/>
              </a:ext>
            </a:extLst>
          </p:cNvPr>
          <p:cNvSpPr txBox="1"/>
          <p:nvPr/>
        </p:nvSpPr>
        <p:spPr>
          <a:xfrm>
            <a:off x="1244330" y="2612088"/>
            <a:ext cx="10557026" cy="37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3	1	2	4	5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6CD5AFA-B815-4889-9FB1-A38C8B976E1A}"/>
              </a:ext>
            </a:extLst>
          </p:cNvPr>
          <p:cNvCxnSpPr>
            <a:cxnSpLocks/>
            <a:stCxn id="42" idx="7"/>
            <a:endCxn id="45" idx="1"/>
          </p:cNvCxnSpPr>
          <p:nvPr/>
        </p:nvCxnSpPr>
        <p:spPr>
          <a:xfrm rot="5400000" flipH="1" flipV="1">
            <a:off x="5889602" y="514552"/>
            <a:ext cx="12700" cy="2609922"/>
          </a:xfrm>
          <a:prstGeom prst="curvedConnector3">
            <a:avLst>
              <a:gd name="adj1" fmla="val 2339661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D1F157-9130-4710-831D-EB364DBDD0A7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6123602" y="1984976"/>
            <a:ext cx="1002424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C3D7B9F-3545-4EAE-A479-E4AB6C076CA0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4653178" y="1984976"/>
            <a:ext cx="1002424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30BEB6A-3CE0-475C-A805-B09C51D1E884}"/>
              </a:ext>
            </a:extLst>
          </p:cNvPr>
          <p:cNvCxnSpPr>
            <a:cxnSpLocks/>
          </p:cNvCxnSpPr>
          <p:nvPr/>
        </p:nvCxnSpPr>
        <p:spPr>
          <a:xfrm>
            <a:off x="1712330" y="1984976"/>
            <a:ext cx="1002424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54AD31D-F0D6-4452-B219-9641DD9F9069}"/>
              </a:ext>
            </a:extLst>
          </p:cNvPr>
          <p:cNvCxnSpPr>
            <a:cxnSpLocks/>
            <a:stCxn id="54" idx="5"/>
            <a:endCxn id="42" idx="3"/>
          </p:cNvCxnSpPr>
          <p:nvPr/>
        </p:nvCxnSpPr>
        <p:spPr>
          <a:xfrm rot="16200000" flipH="1">
            <a:off x="2948754" y="845478"/>
            <a:ext cx="12700" cy="2609922"/>
          </a:xfrm>
          <a:prstGeom prst="curvedConnector3">
            <a:avLst>
              <a:gd name="adj1" fmla="val 2339661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928A8A47-BEA3-4FEB-B01B-DA62CF7B9369}"/>
              </a:ext>
            </a:extLst>
          </p:cNvPr>
          <p:cNvCxnSpPr>
            <a:cxnSpLocks/>
            <a:stCxn id="43" idx="7"/>
            <a:endCxn id="45" idx="0"/>
          </p:cNvCxnSpPr>
          <p:nvPr/>
        </p:nvCxnSpPr>
        <p:spPr>
          <a:xfrm rot="5400000" flipH="1" flipV="1">
            <a:off x="5202853" y="-337659"/>
            <a:ext cx="68537" cy="4245809"/>
          </a:xfrm>
          <a:prstGeom prst="curvedConnector3">
            <a:avLst>
              <a:gd name="adj1" fmla="val 79488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5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650651-34B0-417F-AEC0-EF8856B82DB1}"/>
              </a:ext>
            </a:extLst>
          </p:cNvPr>
          <p:cNvGrpSpPr/>
          <p:nvPr/>
        </p:nvGrpSpPr>
        <p:grpSpPr>
          <a:xfrm>
            <a:off x="147861" y="158942"/>
            <a:ext cx="5664184" cy="2058699"/>
            <a:chOff x="665816" y="775367"/>
            <a:chExt cx="5664184" cy="20586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7F68A05-D60B-4001-82CF-97DBEE294086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604240" y="1009367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29CFF81-9070-46D9-9E82-49B0444D7900}"/>
                </a:ext>
              </a:extLst>
            </p:cNvPr>
            <p:cNvCxnSpPr>
              <a:cxnSpLocks/>
              <a:stCxn id="4" idx="5"/>
              <a:endCxn id="10" idx="1"/>
            </p:cNvCxnSpPr>
            <p:nvPr/>
          </p:nvCxnSpPr>
          <p:spPr>
            <a:xfrm>
              <a:off x="2535703" y="1174830"/>
              <a:ext cx="1673922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76D6FF1-152A-4AFB-8F20-3E20D555ED4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614281" y="2600066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3DB3F0D-1F6E-46C0-B08F-AD97DCBD63C7}"/>
                </a:ext>
              </a:extLst>
            </p:cNvPr>
            <p:cNvCxnSpPr>
              <a:cxnSpLocks/>
              <a:stCxn id="46" idx="6"/>
              <a:endCxn id="4" idx="2"/>
            </p:cNvCxnSpPr>
            <p:nvPr/>
          </p:nvCxnSpPr>
          <p:spPr>
            <a:xfrm>
              <a:off x="1133816" y="1009367"/>
              <a:ext cx="1002424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B9F534-9F9A-4139-9F44-6BA29633D2A2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317E371-6F22-4845-9569-7FA8DA4892C4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4375088" y="1243367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5AA58F1-139B-4D4B-97D0-6C8E3F24DDD0}"/>
                </a:ext>
              </a:extLst>
            </p:cNvPr>
            <p:cNvCxnSpPr>
              <a:cxnSpLocks/>
              <a:stCxn id="10" idx="6"/>
              <a:endCxn id="9" idx="3"/>
            </p:cNvCxnSpPr>
            <p:nvPr/>
          </p:nvCxnSpPr>
          <p:spPr>
            <a:xfrm flipV="1">
              <a:off x="4609088" y="1970179"/>
              <a:ext cx="1321449" cy="629887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43F6F-C857-4293-8FC9-AAA9E028E5DB}"/>
              </a:ext>
            </a:extLst>
          </p:cNvPr>
          <p:cNvCxnSpPr>
            <a:cxnSpLocks/>
            <a:stCxn id="46" idx="5"/>
            <a:endCxn id="6" idx="1"/>
          </p:cNvCxnSpPr>
          <p:nvPr/>
        </p:nvCxnSpPr>
        <p:spPr>
          <a:xfrm>
            <a:off x="547324" y="558405"/>
            <a:ext cx="1149539" cy="1259773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2806BD82-F93C-4E64-8530-F6FB574B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6651"/>
              </p:ext>
            </p:extLst>
          </p:nvPr>
        </p:nvGraphicFramePr>
        <p:xfrm>
          <a:off x="147861" y="2476453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A3341E-86D9-42A0-B250-A1C8A727D230}"/>
              </a:ext>
            </a:extLst>
          </p:cNvPr>
          <p:cNvSpPr txBox="1"/>
          <p:nvPr/>
        </p:nvSpPr>
        <p:spPr>
          <a:xfrm>
            <a:off x="150706" y="3453775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0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AB8D077-83D5-4807-BA5C-5B79ECF3443E}"/>
              </a:ext>
            </a:extLst>
          </p:cNvPr>
          <p:cNvGrpSpPr/>
          <p:nvPr/>
        </p:nvGrpSpPr>
        <p:grpSpPr>
          <a:xfrm>
            <a:off x="147861" y="4381547"/>
            <a:ext cx="5664184" cy="2058699"/>
            <a:chOff x="665816" y="775367"/>
            <a:chExt cx="5664184" cy="2058699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4127333-4545-4589-AD22-9944D1B5C21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80DE5E6-430F-48CA-A505-287F86BCDD20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E10FB1E-C902-4254-B9BA-6F58E2A9E0FE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3208DBC-1C15-452D-8D5F-6B532173A191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6214D8C-4772-4583-8E75-8EF6C5BE33E1}"/>
                </a:ext>
              </a:extLst>
            </p:cNvPr>
            <p:cNvCxnSpPr>
              <a:cxnSpLocks/>
              <a:stCxn id="147" idx="6"/>
              <a:endCxn id="149" idx="2"/>
            </p:cNvCxnSpPr>
            <p:nvPr/>
          </p:nvCxnSpPr>
          <p:spPr>
            <a:xfrm>
              <a:off x="2604240" y="1009367"/>
              <a:ext cx="1536848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F546F78F-9148-4A57-B655-50A3DBE43C43}"/>
                </a:ext>
              </a:extLst>
            </p:cNvPr>
            <p:cNvCxnSpPr>
              <a:cxnSpLocks/>
              <a:stCxn id="147" idx="5"/>
              <a:endCxn id="150" idx="1"/>
            </p:cNvCxnSpPr>
            <p:nvPr/>
          </p:nvCxnSpPr>
          <p:spPr>
            <a:xfrm>
              <a:off x="2535703" y="1174830"/>
              <a:ext cx="1673922" cy="1259773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4B233C0F-8B13-4A23-9F4C-9719E355D465}"/>
                </a:ext>
              </a:extLst>
            </p:cNvPr>
            <p:cNvCxnSpPr>
              <a:cxnSpLocks/>
              <a:stCxn id="148" idx="6"/>
              <a:endCxn id="150" idx="2"/>
            </p:cNvCxnSpPr>
            <p:nvPr/>
          </p:nvCxnSpPr>
          <p:spPr>
            <a:xfrm>
              <a:off x="2614281" y="2600066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AFA8E3-C733-4AA7-B801-BA06BF2066D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7703DF0-6D0D-415E-BE3C-5D102808C187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6586E9F6-A88F-497D-A304-741541C83245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4375088" y="1243367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CBBDA77F-E35B-4DD3-A096-FFE31A4B8C0B}"/>
                </a:ext>
              </a:extLst>
            </p:cNvPr>
            <p:cNvCxnSpPr>
              <a:cxnSpLocks/>
              <a:stCxn id="150" idx="6"/>
              <a:endCxn id="156" idx="3"/>
            </p:cNvCxnSpPr>
            <p:nvPr/>
          </p:nvCxnSpPr>
          <p:spPr>
            <a:xfrm flipV="1">
              <a:off x="4609088" y="1970179"/>
              <a:ext cx="1321449" cy="629887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0" name="표 66">
            <a:extLst>
              <a:ext uri="{FF2B5EF4-FFF2-40B4-BE49-F238E27FC236}">
                <a16:creationId xmlns:a16="http://schemas.microsoft.com/office/drawing/2014/main" id="{4DCA3EEC-A583-4F64-83C3-CDEA26AC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49029"/>
              </p:ext>
            </p:extLst>
          </p:nvPr>
        </p:nvGraphicFramePr>
        <p:xfrm>
          <a:off x="147861" y="6699058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66046A77-21FE-4C88-BD39-1488CBCC80FB}"/>
              </a:ext>
            </a:extLst>
          </p:cNvPr>
          <p:cNvSpPr txBox="1"/>
          <p:nvPr/>
        </p:nvSpPr>
        <p:spPr>
          <a:xfrm>
            <a:off x="150706" y="7676380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1	3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70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650651-34B0-417F-AEC0-EF8856B82DB1}"/>
              </a:ext>
            </a:extLst>
          </p:cNvPr>
          <p:cNvGrpSpPr/>
          <p:nvPr/>
        </p:nvGrpSpPr>
        <p:grpSpPr>
          <a:xfrm>
            <a:off x="147861" y="158942"/>
            <a:ext cx="5664184" cy="2058699"/>
            <a:chOff x="665816" y="775367"/>
            <a:chExt cx="5664184" cy="20586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76D6FF1-152A-4AFB-8F20-3E20D555ED4B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614281" y="2600066"/>
              <a:ext cx="1526807" cy="0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B9F534-9F9A-4139-9F44-6BA29633D2A2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317E371-6F22-4845-9569-7FA8DA4892C4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4375088" y="1243367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5AA58F1-139B-4D4B-97D0-6C8E3F24DDD0}"/>
                </a:ext>
              </a:extLst>
            </p:cNvPr>
            <p:cNvCxnSpPr>
              <a:cxnSpLocks/>
              <a:stCxn id="10" idx="6"/>
              <a:endCxn id="9" idx="3"/>
            </p:cNvCxnSpPr>
            <p:nvPr/>
          </p:nvCxnSpPr>
          <p:spPr>
            <a:xfrm flipV="1">
              <a:off x="4609088" y="1970179"/>
              <a:ext cx="1321449" cy="629887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2806BD82-F93C-4E64-8530-F6FB574B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39147"/>
              </p:ext>
            </p:extLst>
          </p:nvPr>
        </p:nvGraphicFramePr>
        <p:xfrm>
          <a:off x="147861" y="2476453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A3341E-86D9-42A0-B250-A1C8A727D230}"/>
              </a:ext>
            </a:extLst>
          </p:cNvPr>
          <p:cNvSpPr txBox="1"/>
          <p:nvPr/>
        </p:nvSpPr>
        <p:spPr>
          <a:xfrm>
            <a:off x="150706" y="3453775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3	2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1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AB8D077-83D5-4807-BA5C-5B79ECF3443E}"/>
              </a:ext>
            </a:extLst>
          </p:cNvPr>
          <p:cNvGrpSpPr/>
          <p:nvPr/>
        </p:nvGrpSpPr>
        <p:grpSpPr>
          <a:xfrm>
            <a:off x="147861" y="4381547"/>
            <a:ext cx="5664184" cy="2058699"/>
            <a:chOff x="665816" y="775367"/>
            <a:chExt cx="5664184" cy="2058699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4127333-4545-4589-AD22-9944D1B5C21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80DE5E6-430F-48CA-A505-287F86BCDD20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E10FB1E-C902-4254-B9BA-6F58E2A9E0FE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3208DBC-1C15-452D-8D5F-6B532173A191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AFA8E3-C733-4AA7-B801-BA06BF2066D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7703DF0-6D0D-415E-BE3C-5D102808C187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6586E9F6-A88F-497D-A304-741541C83245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4375088" y="1243367"/>
              <a:ext cx="0" cy="1122699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CBBDA77F-E35B-4DD3-A096-FFE31A4B8C0B}"/>
                </a:ext>
              </a:extLst>
            </p:cNvPr>
            <p:cNvCxnSpPr>
              <a:cxnSpLocks/>
              <a:stCxn id="150" idx="6"/>
              <a:endCxn id="156" idx="3"/>
            </p:cNvCxnSpPr>
            <p:nvPr/>
          </p:nvCxnSpPr>
          <p:spPr>
            <a:xfrm flipV="1">
              <a:off x="4609088" y="1970179"/>
              <a:ext cx="1321449" cy="629887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0" name="표 66">
            <a:extLst>
              <a:ext uri="{FF2B5EF4-FFF2-40B4-BE49-F238E27FC236}">
                <a16:creationId xmlns:a16="http://schemas.microsoft.com/office/drawing/2014/main" id="{4DCA3EEC-A583-4F64-83C3-CDEA26AC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43673"/>
              </p:ext>
            </p:extLst>
          </p:nvPr>
        </p:nvGraphicFramePr>
        <p:xfrm>
          <a:off x="147861" y="6699058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66046A77-21FE-4C88-BD39-1488CBCC80FB}"/>
              </a:ext>
            </a:extLst>
          </p:cNvPr>
          <p:cNvSpPr txBox="1"/>
          <p:nvPr/>
        </p:nvSpPr>
        <p:spPr>
          <a:xfrm>
            <a:off x="150706" y="7676380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2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1	3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4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650651-34B0-417F-AEC0-EF8856B82DB1}"/>
              </a:ext>
            </a:extLst>
          </p:cNvPr>
          <p:cNvGrpSpPr/>
          <p:nvPr/>
        </p:nvGrpSpPr>
        <p:grpSpPr>
          <a:xfrm>
            <a:off x="147861" y="158942"/>
            <a:ext cx="5664184" cy="2058699"/>
            <a:chOff x="665816" y="775367"/>
            <a:chExt cx="5664184" cy="20586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B9F534-9F9A-4139-9F44-6BA29633D2A2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5AA58F1-139B-4D4B-97D0-6C8E3F24DDD0}"/>
                </a:ext>
              </a:extLst>
            </p:cNvPr>
            <p:cNvCxnSpPr>
              <a:cxnSpLocks/>
              <a:stCxn id="10" idx="6"/>
              <a:endCxn id="9" idx="3"/>
            </p:cNvCxnSpPr>
            <p:nvPr/>
          </p:nvCxnSpPr>
          <p:spPr>
            <a:xfrm flipV="1">
              <a:off x="4609088" y="1970179"/>
              <a:ext cx="1321449" cy="629887"/>
            </a:xfrm>
            <a:prstGeom prst="straightConnector1">
              <a:avLst/>
            </a:prstGeom>
            <a:ln w="1905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2806BD82-F93C-4E64-8530-F6FB574B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20551"/>
              </p:ext>
            </p:extLst>
          </p:nvPr>
        </p:nvGraphicFramePr>
        <p:xfrm>
          <a:off x="147861" y="2476453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A3341E-86D9-42A0-B250-A1C8A727D230}"/>
              </a:ext>
            </a:extLst>
          </p:cNvPr>
          <p:cNvSpPr txBox="1"/>
          <p:nvPr/>
        </p:nvSpPr>
        <p:spPr>
          <a:xfrm>
            <a:off x="150706" y="3453775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4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1	3	2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AB8D077-83D5-4807-BA5C-5B79ECF3443E}"/>
              </a:ext>
            </a:extLst>
          </p:cNvPr>
          <p:cNvGrpSpPr/>
          <p:nvPr/>
        </p:nvGrpSpPr>
        <p:grpSpPr>
          <a:xfrm>
            <a:off x="147861" y="4381547"/>
            <a:ext cx="5664184" cy="2058699"/>
            <a:chOff x="665816" y="775367"/>
            <a:chExt cx="5664184" cy="2058699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4127333-4545-4589-AD22-9944D1B5C21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80DE5E6-430F-48CA-A505-287F86BCDD20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E10FB1E-C902-4254-B9BA-6F58E2A9E0FE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3208DBC-1C15-452D-8D5F-6B532173A191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AFA8E3-C733-4AA7-B801-BA06BF2066D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7703DF0-6D0D-415E-BE3C-5D102808C187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160" name="표 66">
            <a:extLst>
              <a:ext uri="{FF2B5EF4-FFF2-40B4-BE49-F238E27FC236}">
                <a16:creationId xmlns:a16="http://schemas.microsoft.com/office/drawing/2014/main" id="{4DCA3EEC-A583-4F64-83C3-CDEA26AC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32862"/>
              </p:ext>
            </p:extLst>
          </p:nvPr>
        </p:nvGraphicFramePr>
        <p:xfrm>
          <a:off x="147861" y="6699058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66046A77-21FE-4C88-BD39-1488CBCC80FB}"/>
              </a:ext>
            </a:extLst>
          </p:cNvPr>
          <p:cNvSpPr txBox="1"/>
          <p:nvPr/>
        </p:nvSpPr>
        <p:spPr>
          <a:xfrm>
            <a:off x="150706" y="7676380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5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1	3	2	4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47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650651-34B0-417F-AEC0-EF8856B82DB1}"/>
              </a:ext>
            </a:extLst>
          </p:cNvPr>
          <p:cNvGrpSpPr/>
          <p:nvPr/>
        </p:nvGrpSpPr>
        <p:grpSpPr>
          <a:xfrm>
            <a:off x="147861" y="158942"/>
            <a:ext cx="5664184" cy="2058699"/>
            <a:chOff x="665816" y="775367"/>
            <a:chExt cx="5664184" cy="20586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59A26-E941-44E7-89FC-A8F55AB56A03}"/>
                </a:ext>
              </a:extLst>
            </p:cNvPr>
            <p:cNvSpPr/>
            <p:nvPr/>
          </p:nvSpPr>
          <p:spPr>
            <a:xfrm>
              <a:off x="2136240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5FF096D-E271-4D92-BF52-314B9D4DDE42}"/>
                </a:ext>
              </a:extLst>
            </p:cNvPr>
            <p:cNvSpPr/>
            <p:nvPr/>
          </p:nvSpPr>
          <p:spPr>
            <a:xfrm>
              <a:off x="2146281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E829B8-827A-4216-BDE5-72F363300939}"/>
                </a:ext>
              </a:extLst>
            </p:cNvPr>
            <p:cNvSpPr/>
            <p:nvPr/>
          </p:nvSpPr>
          <p:spPr>
            <a:xfrm>
              <a:off x="4141088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49E9-9291-4A9B-89C1-A8AF806E7CFB}"/>
                </a:ext>
              </a:extLst>
            </p:cNvPr>
            <p:cNvSpPr/>
            <p:nvPr/>
          </p:nvSpPr>
          <p:spPr>
            <a:xfrm>
              <a:off x="4141088" y="236606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70BA3DD-0F1C-49C7-A55E-CCB36ADA0849}"/>
                </a:ext>
              </a:extLst>
            </p:cNvPr>
            <p:cNvSpPr/>
            <p:nvPr/>
          </p:nvSpPr>
          <p:spPr>
            <a:xfrm>
              <a:off x="665816" y="775367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B9F534-9F9A-4139-9F44-6BA29633D2A2}"/>
                </a:ext>
              </a:extLst>
            </p:cNvPr>
            <p:cNvSpPr/>
            <p:nvPr/>
          </p:nvSpPr>
          <p:spPr>
            <a:xfrm>
              <a:off x="5862000" y="1570716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graphicFrame>
        <p:nvGraphicFramePr>
          <p:cNvPr id="3" name="표 66">
            <a:extLst>
              <a:ext uri="{FF2B5EF4-FFF2-40B4-BE49-F238E27FC236}">
                <a16:creationId xmlns:a16="http://schemas.microsoft.com/office/drawing/2014/main" id="{2806BD82-F93C-4E64-8530-F6FB574B2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00933"/>
              </p:ext>
            </p:extLst>
          </p:nvPr>
        </p:nvGraphicFramePr>
        <p:xfrm>
          <a:off x="147861" y="2476453"/>
          <a:ext cx="7500223" cy="744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097">
                  <a:extLst>
                    <a:ext uri="{9D8B030D-6E8A-4147-A177-3AD203B41FA5}">
                      <a16:colId xmlns:a16="http://schemas.microsoft.com/office/drawing/2014/main" val="35932685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404639157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285939241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310691138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325373628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271141283"/>
                    </a:ext>
                  </a:extLst>
                </a:gridCol>
                <a:gridCol w="1057521">
                  <a:extLst>
                    <a:ext uri="{9D8B030D-6E8A-4147-A177-3AD203B41FA5}">
                      <a16:colId xmlns:a16="http://schemas.microsoft.com/office/drawing/2014/main" val="15409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61449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5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A3341E-86D9-42A0-B250-A1C8A727D230}"/>
              </a:ext>
            </a:extLst>
          </p:cNvPr>
          <p:cNvSpPr txBox="1"/>
          <p:nvPr/>
        </p:nvSpPr>
        <p:spPr>
          <a:xfrm>
            <a:off x="150706" y="3453775"/>
            <a:ext cx="10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Queue: </a:t>
            </a: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Topological Sort: 0	1	3	2	4	5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20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353</Words>
  <Application>Microsoft Office PowerPoint</Application>
  <PresentationFormat>와이드스크린</PresentationFormat>
  <Paragraphs>203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10</cp:revision>
  <dcterms:created xsi:type="dcterms:W3CDTF">2020-09-01T05:52:51Z</dcterms:created>
  <dcterms:modified xsi:type="dcterms:W3CDTF">2020-09-24T14:12:51Z</dcterms:modified>
</cp:coreProperties>
</file>