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9464-F75A-419E-AFCC-C84AFA9E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8A6588-F4CC-40EF-9D9F-A3037CFDC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010AD-D623-4CE8-97F5-5D3223DB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1D088-F81E-4964-AA53-43162243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C84E-3B2B-446A-8AD0-59E2DD83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75AD8-8C20-4CB5-BBE9-AE0562D5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A835F6-819B-4A3A-9F08-D1FBCA3D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061DC-59C0-4E97-A740-20045270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15268-B899-4D5D-A672-2CFBF398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18224-87B4-4730-9EBA-CF19BE2B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078479-9129-4944-BD88-9F118DCC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4CE6C8-9D8E-485B-964C-804E547E0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2F9D9-66A0-472A-8F21-51B5EA71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5EC64-D912-4C29-898D-C4C1FDCB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34E50-53E0-4F09-93E8-C53670B1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8ED1F-3B97-4E3A-AC9D-98245F2A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314A6-2F3E-4F11-9206-E7228020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6A552-BEEF-487E-993C-EE294A80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C9214-BC27-4D7E-A0A3-C628365D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B2C00-776C-4646-A1DB-C0747AD5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DAC80-1ADF-477A-8E10-67D65675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9169C-724F-4133-9B20-415EA307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014FD-7A61-4253-9574-B463118E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DCAF1-624D-4133-ADA5-ADE588E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24826-7E90-4867-BE7B-7426A842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DBCB7-E5D0-4099-8E5F-BBF2C888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324B0-5FF6-4CA6-AC51-413E07FCA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A9D9A-5D0A-43BF-B0EE-3D61D7AB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FEDAC-6BB3-4136-82C8-E0B5EF66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DE350-6D54-4E18-9DF0-E979D204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DB2F-1EF4-4B0C-ABFA-95A8E8B0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830A-4DD5-47B3-AB43-B999C795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A3569-4FD8-49B5-9F59-7E850977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A02E69-9E45-44D6-8FAB-DFCAB80F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46317-9BF1-4CA2-8EBC-5EB684148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8402E-D737-425A-B1FF-5C1EAED64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99ED8A-0122-4695-A187-6F29A6FD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BD1AC-8641-469E-8A05-26606CFE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2E9D11-CBA9-4CE9-BCAD-2BC864E0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97FA3-C3DB-4523-BB31-327092D0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4EC83-732D-45DE-826E-FCCAEF76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1BBDA-1127-4DDF-9E4C-388CD121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8D710-5B3B-47E5-8C6A-7FE99EF1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5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7E6F58-6CD5-4D0D-A4EC-B1BE5D28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6CE7E-9C6A-45FA-8C2D-B55144AC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792BC-27E9-432C-9137-1277A753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3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0D90E-3E58-4CB3-96BD-68792F23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D2525-7E52-4FDB-BF2C-6972E1AF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34A10-7CCB-4598-AA4E-A2F40C5B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927CA-D5C7-4C31-8948-16BE7B1F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35E97-A1A5-4248-AF6D-831F2F7B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DD47C-7707-4809-A232-B1ED53F5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4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F498-D5EC-4FB4-AF75-7EEEF2F9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E9B06-A977-49FD-B1E5-968CE42B1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F03B82-2ABC-44B5-A35F-E63F2B78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CB30C-B326-4C34-877C-80769F58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62469-15A3-4550-94A8-3C1DFA09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4819C-3D36-490C-AC36-5C0F1B83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48FB99-30BF-465B-B75D-1F849373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90FAC-6CAE-4E98-9118-654F3C7B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DDF96-7C07-4978-A024-76C6C964B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C828-2F47-4374-A58D-300187FD08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E14BD-2615-407F-B107-E7FFABFDA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6738D-9B10-43A2-858E-17847FF55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8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BB4682-8244-4A50-BF84-4CAEF0A21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80" r="83309" b="28549"/>
          <a:stretch/>
        </p:blipFill>
        <p:spPr>
          <a:xfrm>
            <a:off x="887506" y="508401"/>
            <a:ext cx="3218330" cy="58411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CAFD32-99C5-4C2F-B311-19693963CAB3}"/>
              </a:ext>
            </a:extLst>
          </p:cNvPr>
          <p:cNvSpPr/>
          <p:nvPr/>
        </p:nvSpPr>
        <p:spPr>
          <a:xfrm>
            <a:off x="1532966" y="770966"/>
            <a:ext cx="977152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6C733A-7D9C-4691-90EC-F6AF0146C9C2}"/>
              </a:ext>
            </a:extLst>
          </p:cNvPr>
          <p:cNvSpPr/>
          <p:nvPr/>
        </p:nvSpPr>
        <p:spPr>
          <a:xfrm>
            <a:off x="1532965" y="1013012"/>
            <a:ext cx="1353669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9CA9B-5E14-4CA6-A444-4E2E9311EEB5}"/>
              </a:ext>
            </a:extLst>
          </p:cNvPr>
          <p:cNvSpPr/>
          <p:nvPr/>
        </p:nvSpPr>
        <p:spPr>
          <a:xfrm>
            <a:off x="1532964" y="1246094"/>
            <a:ext cx="977154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535772-B7E7-4DD7-9184-D24A85BA732F}"/>
              </a:ext>
            </a:extLst>
          </p:cNvPr>
          <p:cNvSpPr/>
          <p:nvPr/>
        </p:nvSpPr>
        <p:spPr>
          <a:xfrm>
            <a:off x="1532963" y="1479176"/>
            <a:ext cx="1246095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0FD8A0-FFDD-43F6-A121-F0AEC0B680DD}"/>
              </a:ext>
            </a:extLst>
          </p:cNvPr>
          <p:cNvSpPr/>
          <p:nvPr/>
        </p:nvSpPr>
        <p:spPr>
          <a:xfrm>
            <a:off x="2725273" y="3989295"/>
            <a:ext cx="1353668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F11C50-BC30-43D1-AC22-8D89DE8084CD}"/>
              </a:ext>
            </a:extLst>
          </p:cNvPr>
          <p:cNvSpPr/>
          <p:nvPr/>
        </p:nvSpPr>
        <p:spPr>
          <a:xfrm>
            <a:off x="2510118" y="4233930"/>
            <a:ext cx="1246095" cy="25997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235CD-F332-4B92-A238-539C4753F8BF}"/>
              </a:ext>
            </a:extLst>
          </p:cNvPr>
          <p:cNvSpPr/>
          <p:nvPr/>
        </p:nvSpPr>
        <p:spPr>
          <a:xfrm>
            <a:off x="2312901" y="4491320"/>
            <a:ext cx="502017" cy="170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E6BA3-10E3-409D-AA13-23D22A79848B}"/>
              </a:ext>
            </a:extLst>
          </p:cNvPr>
          <p:cNvSpPr/>
          <p:nvPr/>
        </p:nvSpPr>
        <p:spPr>
          <a:xfrm>
            <a:off x="2321866" y="4930854"/>
            <a:ext cx="636487" cy="23634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6E9DF7-5B80-4671-B843-1144875BE01C}"/>
              </a:ext>
            </a:extLst>
          </p:cNvPr>
          <p:cNvSpPr/>
          <p:nvPr/>
        </p:nvSpPr>
        <p:spPr>
          <a:xfrm>
            <a:off x="1535459" y="5617550"/>
            <a:ext cx="631496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C0A9FE2-9624-4D56-8000-B61FEB0B30F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10118" y="840442"/>
            <a:ext cx="3263153" cy="51547"/>
          </a:xfrm>
          <a:prstGeom prst="bentConnector3">
            <a:avLst>
              <a:gd name="adj1" fmla="val 57967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427F42A-3846-4F0B-BD66-692E81AE9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86634" y="1134035"/>
            <a:ext cx="2886637" cy="229154"/>
          </a:xfrm>
          <a:prstGeom prst="bentConnector3">
            <a:avLst>
              <a:gd name="adj1" fmla="val 60559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AE910AC-B13C-48F5-9963-8A62C837EE8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10118" y="1367117"/>
            <a:ext cx="3263153" cy="383588"/>
          </a:xfrm>
          <a:prstGeom prst="bentConnector3">
            <a:avLst>
              <a:gd name="adj1" fmla="val 59066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B08768-54B3-4E1E-8B5C-FEFCF973748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79058" y="1600199"/>
            <a:ext cx="2994213" cy="69149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06ACBC8-6A8A-4794-A1DB-01EB70966CD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78941" y="3428999"/>
            <a:ext cx="1775012" cy="681319"/>
          </a:xfrm>
          <a:prstGeom prst="bentConnector3">
            <a:avLst>
              <a:gd name="adj1" fmla="val 27273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9C24524-7FC3-4F6B-90A9-CC258AC7E88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756213" y="3841377"/>
            <a:ext cx="2017058" cy="522541"/>
          </a:xfrm>
          <a:prstGeom prst="bentConnector3">
            <a:avLst>
              <a:gd name="adj1" fmla="val 4955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D881F57-9C4C-4D7D-BCCD-FDF16D9EE86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14918" y="4576484"/>
            <a:ext cx="2958353" cy="178823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E271C1C-B334-49FA-8265-39D3951C022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58353" y="5049025"/>
            <a:ext cx="2725272" cy="11817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1AD436E-FF36-497A-B167-BBD46423C50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166955" y="5738573"/>
            <a:ext cx="3516670" cy="121023"/>
          </a:xfrm>
          <a:prstGeom prst="bentConnector3">
            <a:avLst>
              <a:gd name="adj1" fmla="val 62491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7CCD6A-A0C7-4D05-B466-7EC20070944F}"/>
              </a:ext>
            </a:extLst>
          </p:cNvPr>
          <p:cNvSpPr txBox="1"/>
          <p:nvPr/>
        </p:nvSpPr>
        <p:spPr>
          <a:xfrm flipH="1">
            <a:off x="5728449" y="68642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작성되는 코드의 경로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98C862-39BD-4114-B056-76D72769E43B}"/>
              </a:ext>
            </a:extLst>
          </p:cNvPr>
          <p:cNvSpPr txBox="1"/>
          <p:nvPr/>
        </p:nvSpPr>
        <p:spPr>
          <a:xfrm flipH="1">
            <a:off x="5773270" y="120930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실행할 때 참고하는 기본 경로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주로 설정 파일들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31264-0843-4B2E-A01E-8BA8A8FC2664}"/>
              </a:ext>
            </a:extLst>
          </p:cNvPr>
          <p:cNvSpPr txBox="1"/>
          <p:nvPr/>
        </p:nvSpPr>
        <p:spPr>
          <a:xfrm flipH="1">
            <a:off x="5773270" y="5709781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Maven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 사용하는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pom.xml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A5AD6E-E493-4F32-B00C-A894BE810AE7}"/>
              </a:ext>
            </a:extLst>
          </p:cNvPr>
          <p:cNvSpPr txBox="1"/>
          <p:nvPr/>
        </p:nvSpPr>
        <p:spPr>
          <a:xfrm flipH="1">
            <a:off x="5773270" y="213150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테스트 관련 설정 파일 보관 경로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99625C-A26F-41A5-B07C-7CC032A48F8C}"/>
              </a:ext>
            </a:extLst>
          </p:cNvPr>
          <p:cNvSpPr txBox="1"/>
          <p:nvPr/>
        </p:nvSpPr>
        <p:spPr>
          <a:xfrm flipH="1">
            <a:off x="5773270" y="328965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웹과 관련된 스프링 설정 파일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3D8C57-A710-4762-8FC5-4BF392064F36}"/>
              </a:ext>
            </a:extLst>
          </p:cNvPr>
          <p:cNvSpPr txBox="1"/>
          <p:nvPr/>
        </p:nvSpPr>
        <p:spPr>
          <a:xfrm flipH="1">
            <a:off x="5728449" y="3676628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스프링 설정 파일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A80529-62A6-4042-B2C8-91A1FF88E542}"/>
              </a:ext>
            </a:extLst>
          </p:cNvPr>
          <p:cNvSpPr txBox="1"/>
          <p:nvPr/>
        </p:nvSpPr>
        <p:spPr>
          <a:xfrm flipH="1">
            <a:off x="5737413" y="4587149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템플릿 프로젝트의 </a:t>
            </a:r>
            <a:r>
              <a:rPr lang="en-US" altLang="ko-KR" sz="1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jsp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 경로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3E15DD-F9B0-4897-A436-5BD257A5DA06}"/>
              </a:ext>
            </a:extLst>
          </p:cNvPr>
          <p:cNvSpPr txBox="1"/>
          <p:nvPr/>
        </p:nvSpPr>
        <p:spPr>
          <a:xfrm flipH="1">
            <a:off x="5728449" y="501330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Tomcat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web.xml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9B6700-A435-4621-BC58-2CB8CA79A670}"/>
              </a:ext>
            </a:extLst>
          </p:cNvPr>
          <p:cNvSpPr txBox="1"/>
          <p:nvPr/>
        </p:nvSpPr>
        <p:spPr>
          <a:xfrm flipH="1">
            <a:off x="5773270" y="1621678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테스트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코드를 넣는 경로</a:t>
            </a:r>
          </a:p>
        </p:txBody>
      </p:sp>
    </p:spTree>
    <p:extLst>
      <p:ext uri="{BB962C8B-B14F-4D97-AF65-F5344CB8AC3E}">
        <p14:creationId xmlns:p14="http://schemas.microsoft.com/office/powerpoint/2010/main" val="282324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360DD73-89A2-47C1-86B0-AE2FFD242EED}"/>
              </a:ext>
            </a:extLst>
          </p:cNvPr>
          <p:cNvGrpSpPr/>
          <p:nvPr/>
        </p:nvGrpSpPr>
        <p:grpSpPr>
          <a:xfrm>
            <a:off x="159392" y="1021172"/>
            <a:ext cx="1933529" cy="983799"/>
            <a:chOff x="2692866" y="819836"/>
            <a:chExt cx="1933529" cy="98379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FB871CD-7FDF-41AD-89F6-BF34EA4380F9}"/>
                </a:ext>
              </a:extLst>
            </p:cNvPr>
            <p:cNvSpPr/>
            <p:nvPr/>
          </p:nvSpPr>
          <p:spPr>
            <a:xfrm>
              <a:off x="2692866" y="1199627"/>
              <a:ext cx="1933529" cy="6040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F5049C-16A8-4903-B448-4A11A69484B2}"/>
                </a:ext>
              </a:extLst>
            </p:cNvPr>
            <p:cNvSpPr txBox="1"/>
            <p:nvPr/>
          </p:nvSpPr>
          <p:spPr>
            <a:xfrm>
              <a:off x="2749605" y="819836"/>
              <a:ext cx="182005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Spring</a:t>
              </a:r>
              <a:r>
                <a: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의 </a:t>
              </a:r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Context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3AECC79-2595-4381-827A-4F366D27A70E}"/>
              </a:ext>
            </a:extLst>
          </p:cNvPr>
          <p:cNvSpPr txBox="1"/>
          <p:nvPr/>
        </p:nvSpPr>
        <p:spPr>
          <a:xfrm>
            <a:off x="2665132" y="1541384"/>
            <a:ext cx="185563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root-context.xml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B6CAD79-5E57-49CA-86DC-900CEED49D71}"/>
              </a:ext>
            </a:extLst>
          </p:cNvPr>
          <p:cNvSpPr/>
          <p:nvPr/>
        </p:nvSpPr>
        <p:spPr>
          <a:xfrm>
            <a:off x="1954637" y="1514214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B9056E-F1AE-4EDB-857E-0ABC4CE2CDB0}"/>
              </a:ext>
            </a:extLst>
          </p:cNvPr>
          <p:cNvGrpSpPr/>
          <p:nvPr/>
        </p:nvGrpSpPr>
        <p:grpSpPr>
          <a:xfrm>
            <a:off x="5237576" y="871178"/>
            <a:ext cx="1933529" cy="1340412"/>
            <a:chOff x="5990601" y="792543"/>
            <a:chExt cx="1933529" cy="134041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03CD34-0F07-4286-960F-687EC39B5725}"/>
                </a:ext>
              </a:extLst>
            </p:cNvPr>
            <p:cNvGrpSpPr/>
            <p:nvPr/>
          </p:nvGrpSpPr>
          <p:grpSpPr>
            <a:xfrm>
              <a:off x="5990601" y="792543"/>
              <a:ext cx="1933529" cy="1340412"/>
              <a:chOff x="2692866" y="828033"/>
              <a:chExt cx="1933529" cy="1340412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33B1ED9-FCD5-4138-AE66-675D3F4B7B8E}"/>
                  </a:ext>
                </a:extLst>
              </p:cNvPr>
              <p:cNvSpPr/>
              <p:nvPr/>
            </p:nvSpPr>
            <p:spPr>
              <a:xfrm>
                <a:off x="2692866" y="1199626"/>
                <a:ext cx="1933529" cy="9688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650CFE-A865-4033-AD7B-D21DDC5E4965}"/>
                  </a:ext>
                </a:extLst>
              </p:cNvPr>
              <p:cNvSpPr txBox="1"/>
              <p:nvPr/>
            </p:nvSpPr>
            <p:spPr>
              <a:xfrm>
                <a:off x="2749605" y="828033"/>
                <a:ext cx="1820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r>
                  <a: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의 </a:t>
                </a:r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Context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6802B8-9F31-4187-AABC-ED59B692026C}"/>
                </a:ext>
              </a:extLst>
            </p:cNvPr>
            <p:cNvSpPr txBox="1"/>
            <p:nvPr/>
          </p:nvSpPr>
          <p:spPr>
            <a:xfrm>
              <a:off x="6104080" y="1308764"/>
              <a:ext cx="127278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Restaurant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C2E4C8-F032-43AE-95C6-F0767AA076A5}"/>
                </a:ext>
              </a:extLst>
            </p:cNvPr>
            <p:cNvSpPr txBox="1"/>
            <p:nvPr/>
          </p:nvSpPr>
          <p:spPr>
            <a:xfrm>
              <a:off x="6104080" y="1720859"/>
              <a:ext cx="63511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Chef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C37F60B-C44C-4910-AD07-A08071AF0622}"/>
              </a:ext>
            </a:extLst>
          </p:cNvPr>
          <p:cNvSpPr/>
          <p:nvPr/>
        </p:nvSpPr>
        <p:spPr>
          <a:xfrm>
            <a:off x="4490956" y="1516407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976A90-2241-4607-BFD4-F500722AADBE}"/>
              </a:ext>
            </a:extLst>
          </p:cNvPr>
          <p:cNvGrpSpPr/>
          <p:nvPr/>
        </p:nvGrpSpPr>
        <p:grpSpPr>
          <a:xfrm>
            <a:off x="7860985" y="871178"/>
            <a:ext cx="1933529" cy="1340412"/>
            <a:chOff x="5990601" y="792543"/>
            <a:chExt cx="1933529" cy="134041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D7F27E2-A5F2-42B7-8D19-23FD0828694C}"/>
                </a:ext>
              </a:extLst>
            </p:cNvPr>
            <p:cNvGrpSpPr/>
            <p:nvPr/>
          </p:nvGrpSpPr>
          <p:grpSpPr>
            <a:xfrm>
              <a:off x="5990601" y="792543"/>
              <a:ext cx="1933529" cy="1340412"/>
              <a:chOff x="2692866" y="828033"/>
              <a:chExt cx="1933529" cy="134041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F2D0ECC-5321-45E6-8B9A-CB0B6A29B891}"/>
                  </a:ext>
                </a:extLst>
              </p:cNvPr>
              <p:cNvSpPr/>
              <p:nvPr/>
            </p:nvSpPr>
            <p:spPr>
              <a:xfrm>
                <a:off x="2692866" y="1199626"/>
                <a:ext cx="1933529" cy="9688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54FDC6-8E12-4527-803F-446C79CB82B8}"/>
                  </a:ext>
                </a:extLst>
              </p:cNvPr>
              <p:cNvSpPr txBox="1"/>
              <p:nvPr/>
            </p:nvSpPr>
            <p:spPr>
              <a:xfrm>
                <a:off x="2749605" y="828033"/>
                <a:ext cx="1820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r>
                  <a: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의 </a:t>
                </a:r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Context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029226-2461-4985-82A7-669C9FBD502D}"/>
                </a:ext>
              </a:extLst>
            </p:cNvPr>
            <p:cNvSpPr txBox="1"/>
            <p:nvPr/>
          </p:nvSpPr>
          <p:spPr>
            <a:xfrm>
              <a:off x="6104080" y="1308764"/>
              <a:ext cx="127278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Restaurant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EE3BC7-2EB1-4F47-8BBA-515E037DBB26}"/>
                </a:ext>
              </a:extLst>
            </p:cNvPr>
            <p:cNvSpPr txBox="1"/>
            <p:nvPr/>
          </p:nvSpPr>
          <p:spPr>
            <a:xfrm>
              <a:off x="6104080" y="1720859"/>
              <a:ext cx="63511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Chef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3A3D96D-4A34-492E-9127-D235A46F9E0E}"/>
              </a:ext>
            </a:extLst>
          </p:cNvPr>
          <p:cNvSpPr/>
          <p:nvPr/>
        </p:nvSpPr>
        <p:spPr>
          <a:xfrm>
            <a:off x="7114365" y="1516407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40F10086-3C1B-450E-9839-ACB2133B03CC}"/>
              </a:ext>
            </a:extLst>
          </p:cNvPr>
          <p:cNvSpPr/>
          <p:nvPr/>
        </p:nvSpPr>
        <p:spPr>
          <a:xfrm rot="12683874">
            <a:off x="8661202" y="1676132"/>
            <a:ext cx="256205" cy="431176"/>
          </a:xfrm>
          <a:prstGeom prst="curv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3EC241-A219-45B5-8D3C-99E33CBBAAA3}"/>
              </a:ext>
            </a:extLst>
          </p:cNvPr>
          <p:cNvSpPr txBox="1"/>
          <p:nvPr/>
        </p:nvSpPr>
        <p:spPr>
          <a:xfrm>
            <a:off x="329203" y="4551993"/>
            <a:ext cx="185563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root-context.xml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446D814-6ADF-4C0F-B4E6-4B42FDE9988A}"/>
              </a:ext>
            </a:extLst>
          </p:cNvPr>
          <p:cNvGrpSpPr/>
          <p:nvPr/>
        </p:nvGrpSpPr>
        <p:grpSpPr>
          <a:xfrm>
            <a:off x="2223786" y="4713575"/>
            <a:ext cx="2861751" cy="1737530"/>
            <a:chOff x="5062379" y="792543"/>
            <a:chExt cx="2861751" cy="173753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279D4F6-298C-4EA0-B05C-4B440DEE55D9}"/>
                </a:ext>
              </a:extLst>
            </p:cNvPr>
            <p:cNvGrpSpPr/>
            <p:nvPr/>
          </p:nvGrpSpPr>
          <p:grpSpPr>
            <a:xfrm>
              <a:off x="5062379" y="792543"/>
              <a:ext cx="2861751" cy="1737530"/>
              <a:chOff x="1764644" y="828033"/>
              <a:chExt cx="2861751" cy="173753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2152213D-9883-45E1-AB6D-51B9EDC3E8B8}"/>
                  </a:ext>
                </a:extLst>
              </p:cNvPr>
              <p:cNvSpPr/>
              <p:nvPr/>
            </p:nvSpPr>
            <p:spPr>
              <a:xfrm>
                <a:off x="1764644" y="1199626"/>
                <a:ext cx="2861751" cy="13659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CA37EE-C49D-4E56-B25B-BDC4457310B9}"/>
                  </a:ext>
                </a:extLst>
              </p:cNvPr>
              <p:cNvSpPr txBox="1"/>
              <p:nvPr/>
            </p:nvSpPr>
            <p:spPr>
              <a:xfrm>
                <a:off x="1822505" y="828033"/>
                <a:ext cx="80951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7044C9-7FA5-4E41-A9A0-4F4A0A840029}"/>
                </a:ext>
              </a:extLst>
            </p:cNvPr>
            <p:cNvSpPr txBox="1"/>
            <p:nvPr/>
          </p:nvSpPr>
          <p:spPr>
            <a:xfrm>
              <a:off x="6104080" y="1423064"/>
              <a:ext cx="1681551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mybatis</a:t>
              </a:r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-spring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99CCAFA-80D4-4A36-8AB6-6D2AC510305B}"/>
              </a:ext>
            </a:extLst>
          </p:cNvPr>
          <p:cNvSpPr txBox="1"/>
          <p:nvPr/>
        </p:nvSpPr>
        <p:spPr>
          <a:xfrm>
            <a:off x="5918317" y="5159429"/>
            <a:ext cx="146588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MyBatis</a:t>
            </a:r>
            <a:endParaRPr lang="en-US" altLang="ko-KR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F093FCA-223D-4583-AE66-A975D3DD6307}"/>
              </a:ext>
            </a:extLst>
          </p:cNvPr>
          <p:cNvGrpSpPr/>
          <p:nvPr/>
        </p:nvGrpSpPr>
        <p:grpSpPr>
          <a:xfrm>
            <a:off x="290257" y="2682384"/>
            <a:ext cx="1933529" cy="1737530"/>
            <a:chOff x="2692866" y="828033"/>
            <a:chExt cx="1933529" cy="173753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590A06F-0707-4348-ADC2-D40DA36E2806}"/>
                </a:ext>
              </a:extLst>
            </p:cNvPr>
            <p:cNvSpPr/>
            <p:nvPr/>
          </p:nvSpPr>
          <p:spPr>
            <a:xfrm>
              <a:off x="2692866" y="1199626"/>
              <a:ext cx="1933529" cy="13659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0E7740-A1E9-4929-ADB0-EE751E336FE8}"/>
                </a:ext>
              </a:extLst>
            </p:cNvPr>
            <p:cNvSpPr txBox="1"/>
            <p:nvPr/>
          </p:nvSpPr>
          <p:spPr>
            <a:xfrm>
              <a:off x="2749605" y="828033"/>
              <a:ext cx="182005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Spring</a:t>
              </a:r>
              <a:r>
                <a: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의 </a:t>
              </a:r>
              <a:r>
                <a:rPr lang="en-US" altLang="ko-KR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Context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2BD40F1-72EA-402A-BB32-37222E392B00}"/>
              </a:ext>
            </a:extLst>
          </p:cNvPr>
          <p:cNvGrpSpPr/>
          <p:nvPr/>
        </p:nvGrpSpPr>
        <p:grpSpPr>
          <a:xfrm>
            <a:off x="2626390" y="2682384"/>
            <a:ext cx="1933529" cy="1737530"/>
            <a:chOff x="5990601" y="792543"/>
            <a:chExt cx="1933529" cy="173753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1606104-D166-4AA6-8B6E-A596766BC74E}"/>
                </a:ext>
              </a:extLst>
            </p:cNvPr>
            <p:cNvGrpSpPr/>
            <p:nvPr/>
          </p:nvGrpSpPr>
          <p:grpSpPr>
            <a:xfrm>
              <a:off x="5990601" y="792543"/>
              <a:ext cx="1933529" cy="1737530"/>
              <a:chOff x="2692866" y="828033"/>
              <a:chExt cx="1933529" cy="1737530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C040478-62D2-40CF-9913-D0EA2E89EF38}"/>
                  </a:ext>
                </a:extLst>
              </p:cNvPr>
              <p:cNvSpPr/>
              <p:nvPr/>
            </p:nvSpPr>
            <p:spPr>
              <a:xfrm>
                <a:off x="2692866" y="1199626"/>
                <a:ext cx="1933529" cy="13659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A4DA77-0FC3-4803-A69B-513036AC8933}"/>
                  </a:ext>
                </a:extLst>
              </p:cNvPr>
              <p:cNvSpPr txBox="1"/>
              <p:nvPr/>
            </p:nvSpPr>
            <p:spPr>
              <a:xfrm>
                <a:off x="2749605" y="828033"/>
                <a:ext cx="1820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r>
                  <a: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의 </a:t>
                </a:r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Context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10F91C-6815-4D76-B2BA-AD565F32073D}"/>
                </a:ext>
              </a:extLst>
            </p:cNvPr>
            <p:cNvSpPr txBox="1"/>
            <p:nvPr/>
          </p:nvSpPr>
          <p:spPr>
            <a:xfrm>
              <a:off x="6104080" y="1423064"/>
              <a:ext cx="137890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hikariConfig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D17F0D2-9F9F-41D6-A4D3-7E52B167D174}"/>
              </a:ext>
            </a:extLst>
          </p:cNvPr>
          <p:cNvSpPr/>
          <p:nvPr/>
        </p:nvSpPr>
        <p:spPr>
          <a:xfrm>
            <a:off x="1994868" y="3572576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F452A2F-7FF9-46F3-A67C-5E84417FE00C}"/>
              </a:ext>
            </a:extLst>
          </p:cNvPr>
          <p:cNvGrpSpPr/>
          <p:nvPr/>
        </p:nvGrpSpPr>
        <p:grpSpPr>
          <a:xfrm>
            <a:off x="4948557" y="2682384"/>
            <a:ext cx="1933529" cy="1737530"/>
            <a:chOff x="5990601" y="792543"/>
            <a:chExt cx="1933529" cy="173753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CA69AB8-5086-4734-9527-F28D6AD593B8}"/>
                </a:ext>
              </a:extLst>
            </p:cNvPr>
            <p:cNvGrpSpPr/>
            <p:nvPr/>
          </p:nvGrpSpPr>
          <p:grpSpPr>
            <a:xfrm>
              <a:off x="5990601" y="792543"/>
              <a:ext cx="1933529" cy="1737530"/>
              <a:chOff x="2692866" y="828033"/>
              <a:chExt cx="1933529" cy="1737530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5888DB53-6044-43BA-86FE-F3C5B7720FC2}"/>
                  </a:ext>
                </a:extLst>
              </p:cNvPr>
              <p:cNvSpPr/>
              <p:nvPr/>
            </p:nvSpPr>
            <p:spPr>
              <a:xfrm>
                <a:off x="2692866" y="1199626"/>
                <a:ext cx="1933529" cy="13659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F550A8-9600-4BEE-BE54-84C3C8E30840}"/>
                  </a:ext>
                </a:extLst>
              </p:cNvPr>
              <p:cNvSpPr txBox="1"/>
              <p:nvPr/>
            </p:nvSpPr>
            <p:spPr>
              <a:xfrm>
                <a:off x="2749605" y="828033"/>
                <a:ext cx="1820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Spring</a:t>
                </a:r>
                <a:r>
                  <a: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의 </a:t>
                </a:r>
                <a:r>
                  <a:rPr lang="en-US" altLang="ko-KR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Context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A1C8B2-C51C-46BD-939E-D5EE74398DD4}"/>
                </a:ext>
              </a:extLst>
            </p:cNvPr>
            <p:cNvSpPr txBox="1"/>
            <p:nvPr/>
          </p:nvSpPr>
          <p:spPr>
            <a:xfrm>
              <a:off x="6104080" y="1423064"/>
              <a:ext cx="137890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hikariConfig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811D9F-0EB2-45C4-9E1E-1328E9933F81}"/>
                </a:ext>
              </a:extLst>
            </p:cNvPr>
            <p:cNvSpPr txBox="1"/>
            <p:nvPr/>
          </p:nvSpPr>
          <p:spPr>
            <a:xfrm>
              <a:off x="6104080" y="1898659"/>
              <a:ext cx="129715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5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dataSource</a:t>
              </a:r>
              <a:endPara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1373630-9444-4C42-9D45-A35B423EE94C}"/>
              </a:ext>
            </a:extLst>
          </p:cNvPr>
          <p:cNvSpPr/>
          <p:nvPr/>
        </p:nvSpPr>
        <p:spPr>
          <a:xfrm>
            <a:off x="4291640" y="3548192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FE5B6B-E5EC-41CA-BCDD-5AA4A457534B}"/>
              </a:ext>
            </a:extLst>
          </p:cNvPr>
          <p:cNvGrpSpPr/>
          <p:nvPr/>
        </p:nvGrpSpPr>
        <p:grpSpPr>
          <a:xfrm>
            <a:off x="7327463" y="2682384"/>
            <a:ext cx="1933529" cy="1737530"/>
            <a:chOff x="7356935" y="2622141"/>
            <a:chExt cx="1933529" cy="173753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E3A944C-3952-4B2F-9697-580503DFCC6F}"/>
                </a:ext>
              </a:extLst>
            </p:cNvPr>
            <p:cNvGrpSpPr/>
            <p:nvPr/>
          </p:nvGrpSpPr>
          <p:grpSpPr>
            <a:xfrm>
              <a:off x="7356935" y="2622141"/>
              <a:ext cx="1933529" cy="1737530"/>
              <a:chOff x="5990601" y="792543"/>
              <a:chExt cx="1933529" cy="1737530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84091AAA-28C8-4B9E-98AC-CAFF6CDD3CF7}"/>
                  </a:ext>
                </a:extLst>
              </p:cNvPr>
              <p:cNvGrpSpPr/>
              <p:nvPr/>
            </p:nvGrpSpPr>
            <p:grpSpPr>
              <a:xfrm>
                <a:off x="5990601" y="792543"/>
                <a:ext cx="1933529" cy="1737530"/>
                <a:chOff x="2692866" y="828033"/>
                <a:chExt cx="1933529" cy="1737530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F84856FE-EB7E-4FEA-8D58-2672A65C41CF}"/>
                    </a:ext>
                  </a:extLst>
                </p:cNvPr>
                <p:cNvSpPr/>
                <p:nvPr/>
              </p:nvSpPr>
              <p:spPr>
                <a:xfrm>
                  <a:off x="2692866" y="1199626"/>
                  <a:ext cx="1933529" cy="136593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E25B031-5FD0-41C1-A3D5-C0F5EF1F440F}"/>
                    </a:ext>
                  </a:extLst>
                </p:cNvPr>
                <p:cNvSpPr txBox="1"/>
                <p:nvPr/>
              </p:nvSpPr>
              <p:spPr>
                <a:xfrm>
                  <a:off x="2749605" y="828033"/>
                  <a:ext cx="1820050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Spring</a:t>
                  </a:r>
                  <a:r>
                    <a:rPr lang="ko-KR" altLang="en-US" sz="15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의 </a:t>
                  </a:r>
                  <a:r>
                    <a:rPr lang="en-US" altLang="ko-KR" sz="15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Context</a:t>
                  </a:r>
                  <a:endParaRPr lang="ko-KR" altLang="en-US" sz="15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F7C19F-5A7A-4FA6-9DAE-1D96144A12F6}"/>
                  </a:ext>
                </a:extLst>
              </p:cNvPr>
              <p:cNvSpPr txBox="1"/>
              <p:nvPr/>
            </p:nvSpPr>
            <p:spPr>
              <a:xfrm>
                <a:off x="6104080" y="1423064"/>
                <a:ext cx="1378904" cy="3231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err="1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hikariConfig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7B5F5CE-1711-4868-B7EE-2AA4C18C682F}"/>
                  </a:ext>
                </a:extLst>
              </p:cNvPr>
              <p:cNvSpPr txBox="1"/>
              <p:nvPr/>
            </p:nvSpPr>
            <p:spPr>
              <a:xfrm>
                <a:off x="6104080" y="1898659"/>
                <a:ext cx="1297150" cy="3231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err="1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dataSource</a:t>
                </a:r>
                <a:endParaRPr lang="ko-KR" altLang="en-US" sz="15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sp>
          <p:nvSpPr>
            <p:cNvPr id="45" name="화살표: 오른쪽으로 구부러짐 44">
              <a:extLst>
                <a:ext uri="{FF2B5EF4-FFF2-40B4-BE49-F238E27FC236}">
                  <a16:creationId xmlns:a16="http://schemas.microsoft.com/office/drawing/2014/main" id="{34917333-8184-4BA0-91A6-3F7B286F8E3C}"/>
                </a:ext>
              </a:extLst>
            </p:cNvPr>
            <p:cNvSpPr/>
            <p:nvPr/>
          </p:nvSpPr>
          <p:spPr>
            <a:xfrm rot="1391337" flipH="1">
              <a:off x="8753324" y="3473568"/>
              <a:ext cx="404168" cy="621318"/>
            </a:xfrm>
            <a:prstGeom prst="curved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CFB7AF1-85C8-4947-A040-55DA59593DAD}"/>
              </a:ext>
            </a:extLst>
          </p:cNvPr>
          <p:cNvSpPr/>
          <p:nvPr/>
        </p:nvSpPr>
        <p:spPr>
          <a:xfrm>
            <a:off x="6623524" y="3559952"/>
            <a:ext cx="763398" cy="377506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A7B5588C-7792-40EF-9DF0-1BB88A498B87}"/>
              </a:ext>
            </a:extLst>
          </p:cNvPr>
          <p:cNvSpPr/>
          <p:nvPr/>
        </p:nvSpPr>
        <p:spPr>
          <a:xfrm>
            <a:off x="8216982" y="5046053"/>
            <a:ext cx="1632254" cy="113835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DataBase</a:t>
            </a:r>
            <a:endParaRPr lang="ko-KR" altLang="en-US" sz="15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6AA79191-9297-474E-A8DB-870A2FE57DD7}"/>
              </a:ext>
            </a:extLst>
          </p:cNvPr>
          <p:cNvSpPr/>
          <p:nvPr/>
        </p:nvSpPr>
        <p:spPr>
          <a:xfrm>
            <a:off x="5005296" y="5446101"/>
            <a:ext cx="1010463" cy="59511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왼쪽/오른쪽 76">
            <a:extLst>
              <a:ext uri="{FF2B5EF4-FFF2-40B4-BE49-F238E27FC236}">
                <a16:creationId xmlns:a16="http://schemas.microsoft.com/office/drawing/2014/main" id="{F595D291-A964-48C5-B427-94B6AEF1AF96}"/>
              </a:ext>
            </a:extLst>
          </p:cNvPr>
          <p:cNvSpPr/>
          <p:nvPr/>
        </p:nvSpPr>
        <p:spPr>
          <a:xfrm>
            <a:off x="7303381" y="5446101"/>
            <a:ext cx="1010463" cy="59511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4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28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86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71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1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34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88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a옛날사진관3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윤원철</dc:creator>
  <cp:lastModifiedBy>윤원철</cp:lastModifiedBy>
  <cp:revision>8</cp:revision>
  <dcterms:created xsi:type="dcterms:W3CDTF">2020-08-06T11:15:05Z</dcterms:created>
  <dcterms:modified xsi:type="dcterms:W3CDTF">2020-08-10T13:49:21Z</dcterms:modified>
</cp:coreProperties>
</file>