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9464-F75A-419E-AFCC-C84AFA9E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8A6588-F4CC-40EF-9D9F-A3037CFDC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010AD-D623-4CE8-97F5-5D3223DB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1D088-F81E-4964-AA53-43162243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C84E-3B2B-446A-8AD0-59E2DD83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4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75AD8-8C20-4CB5-BBE9-AE0562D5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A835F6-819B-4A3A-9F08-D1FBCA3D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061DC-59C0-4E97-A740-20045270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15268-B899-4D5D-A672-2CFBF398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18224-87B4-4730-9EBA-CF19BE2B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1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078479-9129-4944-BD88-9F118DCC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4CE6C8-9D8E-485B-964C-804E547E0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2F9D9-66A0-472A-8F21-51B5EA71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5EC64-D912-4C29-898D-C4C1FDCB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34E50-53E0-4F09-93E8-C53670B1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5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8ED1F-3B97-4E3A-AC9D-98245F2A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314A6-2F3E-4F11-9206-E7228020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6A552-BEEF-487E-993C-EE294A80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C9214-BC27-4D7E-A0A3-C628365D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B2C00-776C-4646-A1DB-C0747AD5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DAC80-1ADF-477A-8E10-67D65675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9169C-724F-4133-9B20-415EA307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014FD-7A61-4253-9574-B463118E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DCAF1-624D-4133-ADA5-ADE588E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24826-7E90-4867-BE7B-7426A842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DBCB7-E5D0-4099-8E5F-BBF2C888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324B0-5FF6-4CA6-AC51-413E07FCA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A9D9A-5D0A-43BF-B0EE-3D61D7AB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FEDAC-6BB3-4136-82C8-E0B5EF66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DE350-6D54-4E18-9DF0-E979D204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ADB2F-1EF4-4B0C-ABFA-95A8E8B0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0830A-4DD5-47B3-AB43-B999C795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A3569-4FD8-49B5-9F59-7E850977C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A02E69-9E45-44D6-8FAB-DFCAB80FF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46317-9BF1-4CA2-8EBC-5EB684148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D8402E-D737-425A-B1FF-5C1EAED64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99ED8A-0122-4695-A187-6F29A6FD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BD1AC-8641-469E-8A05-26606CFE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2E9D11-CBA9-4CE9-BCAD-2BC864E0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4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97FA3-C3DB-4523-BB31-327092D0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C4EC83-732D-45DE-826E-FCCAEF76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1BBDA-1127-4DDF-9E4C-388CD121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08D710-5B3B-47E5-8C6A-7FE99EF1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5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7E6F58-6CD5-4D0D-A4EC-B1BE5D28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6CE7E-9C6A-45FA-8C2D-B55144AC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792BC-27E9-432C-9137-1277A753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3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0D90E-3E58-4CB3-96BD-68792F23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D2525-7E52-4FDB-BF2C-6972E1AF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34A10-7CCB-4598-AA4E-A2F40C5B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927CA-D5C7-4C31-8948-16BE7B1F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235E97-A1A5-4248-AF6D-831F2F7B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DD47C-7707-4809-A232-B1ED53F5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4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F498-D5EC-4FB4-AF75-7EEEF2F9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0E9B06-A977-49FD-B1E5-968CE42B1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F03B82-2ABC-44B5-A35F-E63F2B78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CB30C-B326-4C34-877C-80769F58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62469-15A3-4550-94A8-3C1DFA09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4819C-3D36-490C-AC36-5C0F1B83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48FB99-30BF-465B-B75D-1F849373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90FAC-6CAE-4E98-9118-654F3C7B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DDF96-7C07-4978-A024-76C6C964B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C828-2F47-4374-A58D-300187FD084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E14BD-2615-407F-B107-E7FFABFDA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6738D-9B10-43A2-858E-17847FF55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8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BB4682-8244-4A50-BF84-4CAEF0A21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80" r="83309" b="28549"/>
          <a:stretch/>
        </p:blipFill>
        <p:spPr>
          <a:xfrm>
            <a:off x="887506" y="508401"/>
            <a:ext cx="3218330" cy="58411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CAFD32-99C5-4C2F-B311-19693963CAB3}"/>
              </a:ext>
            </a:extLst>
          </p:cNvPr>
          <p:cNvSpPr/>
          <p:nvPr/>
        </p:nvSpPr>
        <p:spPr>
          <a:xfrm>
            <a:off x="1532966" y="770966"/>
            <a:ext cx="977152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6C733A-7D9C-4691-90EC-F6AF0146C9C2}"/>
              </a:ext>
            </a:extLst>
          </p:cNvPr>
          <p:cNvSpPr/>
          <p:nvPr/>
        </p:nvSpPr>
        <p:spPr>
          <a:xfrm>
            <a:off x="1532965" y="1013012"/>
            <a:ext cx="1353669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9CA9B-5E14-4CA6-A444-4E2E9311EEB5}"/>
              </a:ext>
            </a:extLst>
          </p:cNvPr>
          <p:cNvSpPr/>
          <p:nvPr/>
        </p:nvSpPr>
        <p:spPr>
          <a:xfrm>
            <a:off x="1532964" y="1246094"/>
            <a:ext cx="977154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535772-B7E7-4DD7-9184-D24A85BA732F}"/>
              </a:ext>
            </a:extLst>
          </p:cNvPr>
          <p:cNvSpPr/>
          <p:nvPr/>
        </p:nvSpPr>
        <p:spPr>
          <a:xfrm>
            <a:off x="1532963" y="1479176"/>
            <a:ext cx="1246095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0FD8A0-FFDD-43F6-A121-F0AEC0B680DD}"/>
              </a:ext>
            </a:extLst>
          </p:cNvPr>
          <p:cNvSpPr/>
          <p:nvPr/>
        </p:nvSpPr>
        <p:spPr>
          <a:xfrm>
            <a:off x="2725273" y="3989295"/>
            <a:ext cx="1353668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F11C50-BC30-43D1-AC22-8D89DE8084CD}"/>
              </a:ext>
            </a:extLst>
          </p:cNvPr>
          <p:cNvSpPr/>
          <p:nvPr/>
        </p:nvSpPr>
        <p:spPr>
          <a:xfrm>
            <a:off x="2510118" y="4233930"/>
            <a:ext cx="1246095" cy="25997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235CD-F332-4B92-A238-539C4753F8BF}"/>
              </a:ext>
            </a:extLst>
          </p:cNvPr>
          <p:cNvSpPr/>
          <p:nvPr/>
        </p:nvSpPr>
        <p:spPr>
          <a:xfrm>
            <a:off x="2312901" y="4491320"/>
            <a:ext cx="502017" cy="170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E6BA3-10E3-409D-AA13-23D22A79848B}"/>
              </a:ext>
            </a:extLst>
          </p:cNvPr>
          <p:cNvSpPr/>
          <p:nvPr/>
        </p:nvSpPr>
        <p:spPr>
          <a:xfrm>
            <a:off x="2321866" y="4930854"/>
            <a:ext cx="636487" cy="23634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6E9DF7-5B80-4671-B843-1144875BE01C}"/>
              </a:ext>
            </a:extLst>
          </p:cNvPr>
          <p:cNvSpPr/>
          <p:nvPr/>
        </p:nvSpPr>
        <p:spPr>
          <a:xfrm>
            <a:off x="1535459" y="5617550"/>
            <a:ext cx="631496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C0A9FE2-9624-4D56-8000-B61FEB0B30F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10118" y="840442"/>
            <a:ext cx="3263153" cy="51547"/>
          </a:xfrm>
          <a:prstGeom prst="bentConnector3">
            <a:avLst>
              <a:gd name="adj1" fmla="val 57967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427F42A-3846-4F0B-BD66-692E81AE93D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86634" y="1134035"/>
            <a:ext cx="2886637" cy="229154"/>
          </a:xfrm>
          <a:prstGeom prst="bentConnector3">
            <a:avLst>
              <a:gd name="adj1" fmla="val 60559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AE910AC-B13C-48F5-9963-8A62C837EE8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10118" y="1367117"/>
            <a:ext cx="3263153" cy="383588"/>
          </a:xfrm>
          <a:prstGeom prst="bentConnector3">
            <a:avLst>
              <a:gd name="adj1" fmla="val 59066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3B08768-54B3-4E1E-8B5C-FEFCF973748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79058" y="1600199"/>
            <a:ext cx="2994213" cy="69149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06ACBC8-6A8A-4794-A1DB-01EB70966CD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78941" y="3428999"/>
            <a:ext cx="1775012" cy="681319"/>
          </a:xfrm>
          <a:prstGeom prst="bentConnector3">
            <a:avLst>
              <a:gd name="adj1" fmla="val 27273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9C24524-7FC3-4F6B-90A9-CC258AC7E88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756213" y="3841377"/>
            <a:ext cx="2017058" cy="522541"/>
          </a:xfrm>
          <a:prstGeom prst="bentConnector3">
            <a:avLst>
              <a:gd name="adj1" fmla="val 49555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D881F57-9C4C-4D7D-BCCD-FDF16D9EE86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14918" y="4576484"/>
            <a:ext cx="2958353" cy="178823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E271C1C-B334-49FA-8265-39D3951C022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58353" y="5049025"/>
            <a:ext cx="2725272" cy="11817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1AD436E-FF36-497A-B167-BBD46423C50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166955" y="5738573"/>
            <a:ext cx="3516670" cy="121023"/>
          </a:xfrm>
          <a:prstGeom prst="bentConnector3">
            <a:avLst>
              <a:gd name="adj1" fmla="val 62491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7CCD6A-A0C7-4D05-B466-7EC20070944F}"/>
              </a:ext>
            </a:extLst>
          </p:cNvPr>
          <p:cNvSpPr txBox="1"/>
          <p:nvPr/>
        </p:nvSpPr>
        <p:spPr>
          <a:xfrm flipH="1">
            <a:off x="5728449" y="68642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작성되는 코드의 경로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98C862-39BD-4114-B056-76D72769E43B}"/>
              </a:ext>
            </a:extLst>
          </p:cNvPr>
          <p:cNvSpPr txBox="1"/>
          <p:nvPr/>
        </p:nvSpPr>
        <p:spPr>
          <a:xfrm flipH="1">
            <a:off x="5773270" y="1209300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실행할 때 참고하는 기본 경로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주로 설정 파일들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831264-0843-4B2E-A01E-8BA8A8FC2664}"/>
              </a:ext>
            </a:extLst>
          </p:cNvPr>
          <p:cNvSpPr txBox="1"/>
          <p:nvPr/>
        </p:nvSpPr>
        <p:spPr>
          <a:xfrm flipH="1">
            <a:off x="5773270" y="5709781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Maven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 사용하는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pom.xml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A5AD6E-E493-4F32-B00C-A894BE810AE7}"/>
              </a:ext>
            </a:extLst>
          </p:cNvPr>
          <p:cNvSpPr txBox="1"/>
          <p:nvPr/>
        </p:nvSpPr>
        <p:spPr>
          <a:xfrm flipH="1">
            <a:off x="5773270" y="2131507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테스트 관련 설정 파일 보관 경로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99625C-A26F-41A5-B07C-7CC032A48F8C}"/>
              </a:ext>
            </a:extLst>
          </p:cNvPr>
          <p:cNvSpPr txBox="1"/>
          <p:nvPr/>
        </p:nvSpPr>
        <p:spPr>
          <a:xfrm flipH="1">
            <a:off x="5773270" y="3289657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웹과 관련된 스프링 설정 파일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3D8C57-A710-4762-8FC5-4BF392064F36}"/>
              </a:ext>
            </a:extLst>
          </p:cNvPr>
          <p:cNvSpPr txBox="1"/>
          <p:nvPr/>
        </p:nvSpPr>
        <p:spPr>
          <a:xfrm flipH="1">
            <a:off x="5728449" y="3676628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스프링 설정 파일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A80529-62A6-4042-B2C8-91A1FF88E542}"/>
              </a:ext>
            </a:extLst>
          </p:cNvPr>
          <p:cNvSpPr txBox="1"/>
          <p:nvPr/>
        </p:nvSpPr>
        <p:spPr>
          <a:xfrm flipH="1">
            <a:off x="5737413" y="4587149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템플릿 프로젝트의 </a:t>
            </a:r>
            <a:r>
              <a:rPr lang="en-US" altLang="ko-KR" sz="1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jsp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 경로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3E15DD-F9B0-4897-A436-5BD257A5DA06}"/>
              </a:ext>
            </a:extLst>
          </p:cNvPr>
          <p:cNvSpPr txBox="1"/>
          <p:nvPr/>
        </p:nvSpPr>
        <p:spPr>
          <a:xfrm flipH="1">
            <a:off x="5728449" y="5013307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Tomcat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web.xml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9B6700-A435-4621-BC58-2CB8CA79A670}"/>
              </a:ext>
            </a:extLst>
          </p:cNvPr>
          <p:cNvSpPr txBox="1"/>
          <p:nvPr/>
        </p:nvSpPr>
        <p:spPr>
          <a:xfrm flipH="1">
            <a:off x="5773270" y="1621678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테스트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코드를 넣는 경로</a:t>
            </a:r>
          </a:p>
        </p:txBody>
      </p:sp>
    </p:spTree>
    <p:extLst>
      <p:ext uri="{BB962C8B-B14F-4D97-AF65-F5344CB8AC3E}">
        <p14:creationId xmlns:p14="http://schemas.microsoft.com/office/powerpoint/2010/main" val="282324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00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58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42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360DD73-89A2-47C1-86B0-AE2FFD242EED}"/>
              </a:ext>
            </a:extLst>
          </p:cNvPr>
          <p:cNvGrpSpPr/>
          <p:nvPr/>
        </p:nvGrpSpPr>
        <p:grpSpPr>
          <a:xfrm>
            <a:off x="159392" y="1021172"/>
            <a:ext cx="1933529" cy="983799"/>
            <a:chOff x="2692866" y="819836"/>
            <a:chExt cx="1933529" cy="98379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FB871CD-7FDF-41AD-89F6-BF34EA4380F9}"/>
                </a:ext>
              </a:extLst>
            </p:cNvPr>
            <p:cNvSpPr/>
            <p:nvPr/>
          </p:nvSpPr>
          <p:spPr>
            <a:xfrm>
              <a:off x="2692866" y="1199627"/>
              <a:ext cx="1933529" cy="6040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F5049C-16A8-4903-B448-4A11A69484B2}"/>
                </a:ext>
              </a:extLst>
            </p:cNvPr>
            <p:cNvSpPr txBox="1"/>
            <p:nvPr/>
          </p:nvSpPr>
          <p:spPr>
            <a:xfrm>
              <a:off x="2749605" y="819836"/>
              <a:ext cx="182005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Spring</a:t>
              </a:r>
              <a:r>
                <a: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의 </a:t>
              </a:r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Context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3AECC79-2595-4381-827A-4F366D27A70E}"/>
              </a:ext>
            </a:extLst>
          </p:cNvPr>
          <p:cNvSpPr txBox="1"/>
          <p:nvPr/>
        </p:nvSpPr>
        <p:spPr>
          <a:xfrm>
            <a:off x="2665132" y="1541384"/>
            <a:ext cx="1855636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root-context.xml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B6CAD79-5E57-49CA-86DC-900CEED49D71}"/>
              </a:ext>
            </a:extLst>
          </p:cNvPr>
          <p:cNvSpPr/>
          <p:nvPr/>
        </p:nvSpPr>
        <p:spPr>
          <a:xfrm>
            <a:off x="1954637" y="1514214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B9056E-F1AE-4EDB-857E-0ABC4CE2CDB0}"/>
              </a:ext>
            </a:extLst>
          </p:cNvPr>
          <p:cNvGrpSpPr/>
          <p:nvPr/>
        </p:nvGrpSpPr>
        <p:grpSpPr>
          <a:xfrm>
            <a:off x="5237576" y="871178"/>
            <a:ext cx="1933529" cy="1340412"/>
            <a:chOff x="5990601" y="792543"/>
            <a:chExt cx="1933529" cy="134041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03CD34-0F07-4286-960F-687EC39B5725}"/>
                </a:ext>
              </a:extLst>
            </p:cNvPr>
            <p:cNvGrpSpPr/>
            <p:nvPr/>
          </p:nvGrpSpPr>
          <p:grpSpPr>
            <a:xfrm>
              <a:off x="5990601" y="792543"/>
              <a:ext cx="1933529" cy="1340412"/>
              <a:chOff x="2692866" y="828033"/>
              <a:chExt cx="1933529" cy="1340412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633B1ED9-FCD5-4138-AE66-675D3F4B7B8E}"/>
                  </a:ext>
                </a:extLst>
              </p:cNvPr>
              <p:cNvSpPr/>
              <p:nvPr/>
            </p:nvSpPr>
            <p:spPr>
              <a:xfrm>
                <a:off x="2692866" y="1199626"/>
                <a:ext cx="1933529" cy="9688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650CFE-A865-4033-AD7B-D21DDC5E4965}"/>
                  </a:ext>
                </a:extLst>
              </p:cNvPr>
              <p:cNvSpPr txBox="1"/>
              <p:nvPr/>
            </p:nvSpPr>
            <p:spPr>
              <a:xfrm>
                <a:off x="2749605" y="828033"/>
                <a:ext cx="18200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Spring</a:t>
                </a:r>
                <a:r>
                  <a:rPr lang="ko-KR" altLang="en-US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의 </a:t>
                </a:r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Context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6802B8-9F31-4187-AABC-ED59B692026C}"/>
                </a:ext>
              </a:extLst>
            </p:cNvPr>
            <p:cNvSpPr txBox="1"/>
            <p:nvPr/>
          </p:nvSpPr>
          <p:spPr>
            <a:xfrm>
              <a:off x="6104080" y="1308764"/>
              <a:ext cx="1272784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Restaurant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C2E4C8-F032-43AE-95C6-F0767AA076A5}"/>
                </a:ext>
              </a:extLst>
            </p:cNvPr>
            <p:cNvSpPr txBox="1"/>
            <p:nvPr/>
          </p:nvSpPr>
          <p:spPr>
            <a:xfrm>
              <a:off x="6104080" y="1720859"/>
              <a:ext cx="63511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Chef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C37F60B-C44C-4910-AD07-A08071AF0622}"/>
              </a:ext>
            </a:extLst>
          </p:cNvPr>
          <p:cNvSpPr/>
          <p:nvPr/>
        </p:nvSpPr>
        <p:spPr>
          <a:xfrm>
            <a:off x="4490956" y="1516407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976A90-2241-4607-BFD4-F500722AADBE}"/>
              </a:ext>
            </a:extLst>
          </p:cNvPr>
          <p:cNvGrpSpPr/>
          <p:nvPr/>
        </p:nvGrpSpPr>
        <p:grpSpPr>
          <a:xfrm>
            <a:off x="7860985" y="871178"/>
            <a:ext cx="1933529" cy="1340412"/>
            <a:chOff x="5990601" y="792543"/>
            <a:chExt cx="1933529" cy="134041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D7F27E2-A5F2-42B7-8D19-23FD0828694C}"/>
                </a:ext>
              </a:extLst>
            </p:cNvPr>
            <p:cNvGrpSpPr/>
            <p:nvPr/>
          </p:nvGrpSpPr>
          <p:grpSpPr>
            <a:xfrm>
              <a:off x="5990601" y="792543"/>
              <a:ext cx="1933529" cy="1340412"/>
              <a:chOff x="2692866" y="828033"/>
              <a:chExt cx="1933529" cy="1340412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BF2D0ECC-5321-45E6-8B9A-CB0B6A29B891}"/>
                  </a:ext>
                </a:extLst>
              </p:cNvPr>
              <p:cNvSpPr/>
              <p:nvPr/>
            </p:nvSpPr>
            <p:spPr>
              <a:xfrm>
                <a:off x="2692866" y="1199626"/>
                <a:ext cx="1933529" cy="9688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54FDC6-8E12-4527-803F-446C79CB82B8}"/>
                  </a:ext>
                </a:extLst>
              </p:cNvPr>
              <p:cNvSpPr txBox="1"/>
              <p:nvPr/>
            </p:nvSpPr>
            <p:spPr>
              <a:xfrm>
                <a:off x="2749605" y="828033"/>
                <a:ext cx="18200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Spring</a:t>
                </a:r>
                <a:r>
                  <a:rPr lang="ko-KR" altLang="en-US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의 </a:t>
                </a:r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Context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029226-2461-4985-82A7-669C9FBD502D}"/>
                </a:ext>
              </a:extLst>
            </p:cNvPr>
            <p:cNvSpPr txBox="1"/>
            <p:nvPr/>
          </p:nvSpPr>
          <p:spPr>
            <a:xfrm>
              <a:off x="6104080" y="1308764"/>
              <a:ext cx="1272784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Restaurant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EE3BC7-2EB1-4F47-8BBA-515E037DBB26}"/>
                </a:ext>
              </a:extLst>
            </p:cNvPr>
            <p:cNvSpPr txBox="1"/>
            <p:nvPr/>
          </p:nvSpPr>
          <p:spPr>
            <a:xfrm>
              <a:off x="6104080" y="1720859"/>
              <a:ext cx="63511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Chef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3A3D96D-4A34-492E-9127-D235A46F9E0E}"/>
              </a:ext>
            </a:extLst>
          </p:cNvPr>
          <p:cNvSpPr/>
          <p:nvPr/>
        </p:nvSpPr>
        <p:spPr>
          <a:xfrm>
            <a:off x="7114365" y="1516407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40F10086-3C1B-450E-9839-ACB2133B03CC}"/>
              </a:ext>
            </a:extLst>
          </p:cNvPr>
          <p:cNvSpPr/>
          <p:nvPr/>
        </p:nvSpPr>
        <p:spPr>
          <a:xfrm rot="12683874">
            <a:off x="8661202" y="1676132"/>
            <a:ext cx="256205" cy="431176"/>
          </a:xfrm>
          <a:prstGeom prst="curv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3EC241-A219-45B5-8D3C-99E33CBBAAA3}"/>
              </a:ext>
            </a:extLst>
          </p:cNvPr>
          <p:cNvSpPr txBox="1"/>
          <p:nvPr/>
        </p:nvSpPr>
        <p:spPr>
          <a:xfrm>
            <a:off x="329203" y="4551993"/>
            <a:ext cx="1855636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root-context.xml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446D814-6ADF-4C0F-B4E6-4B42FDE9988A}"/>
              </a:ext>
            </a:extLst>
          </p:cNvPr>
          <p:cNvGrpSpPr/>
          <p:nvPr/>
        </p:nvGrpSpPr>
        <p:grpSpPr>
          <a:xfrm>
            <a:off x="2223786" y="4713575"/>
            <a:ext cx="2861751" cy="1737530"/>
            <a:chOff x="5062379" y="792543"/>
            <a:chExt cx="2861751" cy="173753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279D4F6-298C-4EA0-B05C-4B440DEE55D9}"/>
                </a:ext>
              </a:extLst>
            </p:cNvPr>
            <p:cNvGrpSpPr/>
            <p:nvPr/>
          </p:nvGrpSpPr>
          <p:grpSpPr>
            <a:xfrm>
              <a:off x="5062379" y="792543"/>
              <a:ext cx="2861751" cy="1737530"/>
              <a:chOff x="1764644" y="828033"/>
              <a:chExt cx="2861751" cy="173753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2152213D-9883-45E1-AB6D-51B9EDC3E8B8}"/>
                  </a:ext>
                </a:extLst>
              </p:cNvPr>
              <p:cNvSpPr/>
              <p:nvPr/>
            </p:nvSpPr>
            <p:spPr>
              <a:xfrm>
                <a:off x="1764644" y="1199626"/>
                <a:ext cx="2861751" cy="13659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CA37EE-C49D-4E56-B25B-BDC4457310B9}"/>
                  </a:ext>
                </a:extLst>
              </p:cNvPr>
              <p:cNvSpPr txBox="1"/>
              <p:nvPr/>
            </p:nvSpPr>
            <p:spPr>
              <a:xfrm>
                <a:off x="1822505" y="828033"/>
                <a:ext cx="80951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Spring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7044C9-7FA5-4E41-A9A0-4F4A0A840029}"/>
                </a:ext>
              </a:extLst>
            </p:cNvPr>
            <p:cNvSpPr txBox="1"/>
            <p:nvPr/>
          </p:nvSpPr>
          <p:spPr>
            <a:xfrm>
              <a:off x="6104080" y="1423064"/>
              <a:ext cx="1681551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mybatis</a:t>
              </a:r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-spring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99CCAFA-80D4-4A36-8AB6-6D2AC510305B}"/>
              </a:ext>
            </a:extLst>
          </p:cNvPr>
          <p:cNvSpPr txBox="1"/>
          <p:nvPr/>
        </p:nvSpPr>
        <p:spPr>
          <a:xfrm>
            <a:off x="5918317" y="5159429"/>
            <a:ext cx="146588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MyBatis</a:t>
            </a:r>
            <a:endParaRPr lang="en-US" altLang="ko-KR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F093FCA-223D-4583-AE66-A975D3DD6307}"/>
              </a:ext>
            </a:extLst>
          </p:cNvPr>
          <p:cNvGrpSpPr/>
          <p:nvPr/>
        </p:nvGrpSpPr>
        <p:grpSpPr>
          <a:xfrm>
            <a:off x="290257" y="2682384"/>
            <a:ext cx="1933529" cy="1737530"/>
            <a:chOff x="2692866" y="828033"/>
            <a:chExt cx="1933529" cy="173753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590A06F-0707-4348-ADC2-D40DA36E2806}"/>
                </a:ext>
              </a:extLst>
            </p:cNvPr>
            <p:cNvSpPr/>
            <p:nvPr/>
          </p:nvSpPr>
          <p:spPr>
            <a:xfrm>
              <a:off x="2692866" y="1199626"/>
              <a:ext cx="1933529" cy="13659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0E7740-A1E9-4929-ADB0-EE751E336FE8}"/>
                </a:ext>
              </a:extLst>
            </p:cNvPr>
            <p:cNvSpPr txBox="1"/>
            <p:nvPr/>
          </p:nvSpPr>
          <p:spPr>
            <a:xfrm>
              <a:off x="2749605" y="828033"/>
              <a:ext cx="182005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Spring</a:t>
              </a:r>
              <a:r>
                <a: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의 </a:t>
              </a:r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Context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2BD40F1-72EA-402A-BB32-37222E392B00}"/>
              </a:ext>
            </a:extLst>
          </p:cNvPr>
          <p:cNvGrpSpPr/>
          <p:nvPr/>
        </p:nvGrpSpPr>
        <p:grpSpPr>
          <a:xfrm>
            <a:off x="2626390" y="2682384"/>
            <a:ext cx="1933529" cy="1737530"/>
            <a:chOff x="5990601" y="792543"/>
            <a:chExt cx="1933529" cy="173753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1606104-D166-4AA6-8B6E-A596766BC74E}"/>
                </a:ext>
              </a:extLst>
            </p:cNvPr>
            <p:cNvGrpSpPr/>
            <p:nvPr/>
          </p:nvGrpSpPr>
          <p:grpSpPr>
            <a:xfrm>
              <a:off x="5990601" y="792543"/>
              <a:ext cx="1933529" cy="1737530"/>
              <a:chOff x="2692866" y="828033"/>
              <a:chExt cx="1933529" cy="1737530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5C040478-62D2-40CF-9913-D0EA2E89EF38}"/>
                  </a:ext>
                </a:extLst>
              </p:cNvPr>
              <p:cNvSpPr/>
              <p:nvPr/>
            </p:nvSpPr>
            <p:spPr>
              <a:xfrm>
                <a:off x="2692866" y="1199626"/>
                <a:ext cx="1933529" cy="13659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A4DA77-0FC3-4803-A69B-513036AC8933}"/>
                  </a:ext>
                </a:extLst>
              </p:cNvPr>
              <p:cNvSpPr txBox="1"/>
              <p:nvPr/>
            </p:nvSpPr>
            <p:spPr>
              <a:xfrm>
                <a:off x="2749605" y="828033"/>
                <a:ext cx="18200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Spring</a:t>
                </a:r>
                <a:r>
                  <a:rPr lang="ko-KR" altLang="en-US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의 </a:t>
                </a:r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Context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10F91C-6815-4D76-B2BA-AD565F32073D}"/>
                </a:ext>
              </a:extLst>
            </p:cNvPr>
            <p:cNvSpPr txBox="1"/>
            <p:nvPr/>
          </p:nvSpPr>
          <p:spPr>
            <a:xfrm>
              <a:off x="6104080" y="1423064"/>
              <a:ext cx="1378904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hikariConfig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D17F0D2-9F9F-41D6-A4D3-7E52B167D174}"/>
              </a:ext>
            </a:extLst>
          </p:cNvPr>
          <p:cNvSpPr/>
          <p:nvPr/>
        </p:nvSpPr>
        <p:spPr>
          <a:xfrm>
            <a:off x="1994868" y="3572576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F452A2F-7FF9-46F3-A67C-5E84417FE00C}"/>
              </a:ext>
            </a:extLst>
          </p:cNvPr>
          <p:cNvGrpSpPr/>
          <p:nvPr/>
        </p:nvGrpSpPr>
        <p:grpSpPr>
          <a:xfrm>
            <a:off x="4948557" y="2682384"/>
            <a:ext cx="1933529" cy="1737530"/>
            <a:chOff x="5990601" y="792543"/>
            <a:chExt cx="1933529" cy="173753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CA69AB8-5086-4734-9527-F28D6AD593B8}"/>
                </a:ext>
              </a:extLst>
            </p:cNvPr>
            <p:cNvGrpSpPr/>
            <p:nvPr/>
          </p:nvGrpSpPr>
          <p:grpSpPr>
            <a:xfrm>
              <a:off x="5990601" y="792543"/>
              <a:ext cx="1933529" cy="1737530"/>
              <a:chOff x="2692866" y="828033"/>
              <a:chExt cx="1933529" cy="1737530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5888DB53-6044-43BA-86FE-F3C5B7720FC2}"/>
                  </a:ext>
                </a:extLst>
              </p:cNvPr>
              <p:cNvSpPr/>
              <p:nvPr/>
            </p:nvSpPr>
            <p:spPr>
              <a:xfrm>
                <a:off x="2692866" y="1199626"/>
                <a:ext cx="1933529" cy="13659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F550A8-9600-4BEE-BE54-84C3C8E30840}"/>
                  </a:ext>
                </a:extLst>
              </p:cNvPr>
              <p:cNvSpPr txBox="1"/>
              <p:nvPr/>
            </p:nvSpPr>
            <p:spPr>
              <a:xfrm>
                <a:off x="2749605" y="828033"/>
                <a:ext cx="18200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Spring</a:t>
                </a:r>
                <a:r>
                  <a:rPr lang="ko-KR" altLang="en-US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의 </a:t>
                </a:r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Context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A1C8B2-C51C-46BD-939E-D5EE74398DD4}"/>
                </a:ext>
              </a:extLst>
            </p:cNvPr>
            <p:cNvSpPr txBox="1"/>
            <p:nvPr/>
          </p:nvSpPr>
          <p:spPr>
            <a:xfrm>
              <a:off x="6104080" y="1423064"/>
              <a:ext cx="1378904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hikariConfig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811D9F-0EB2-45C4-9E1E-1328E9933F81}"/>
                </a:ext>
              </a:extLst>
            </p:cNvPr>
            <p:cNvSpPr txBox="1"/>
            <p:nvPr/>
          </p:nvSpPr>
          <p:spPr>
            <a:xfrm>
              <a:off x="6104080" y="1898659"/>
              <a:ext cx="129715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dataSource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1373630-9444-4C42-9D45-A35B423EE94C}"/>
              </a:ext>
            </a:extLst>
          </p:cNvPr>
          <p:cNvSpPr/>
          <p:nvPr/>
        </p:nvSpPr>
        <p:spPr>
          <a:xfrm>
            <a:off x="4291640" y="3548192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FE5B6B-E5EC-41CA-BCDD-5AA4A457534B}"/>
              </a:ext>
            </a:extLst>
          </p:cNvPr>
          <p:cNvGrpSpPr/>
          <p:nvPr/>
        </p:nvGrpSpPr>
        <p:grpSpPr>
          <a:xfrm>
            <a:off x="7327463" y="2682384"/>
            <a:ext cx="1933529" cy="1737530"/>
            <a:chOff x="7356935" y="2622141"/>
            <a:chExt cx="1933529" cy="173753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E3A944C-3952-4B2F-9697-580503DFCC6F}"/>
                </a:ext>
              </a:extLst>
            </p:cNvPr>
            <p:cNvGrpSpPr/>
            <p:nvPr/>
          </p:nvGrpSpPr>
          <p:grpSpPr>
            <a:xfrm>
              <a:off x="7356935" y="2622141"/>
              <a:ext cx="1933529" cy="1737530"/>
              <a:chOff x="5990601" y="792543"/>
              <a:chExt cx="1933529" cy="1737530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84091AAA-28C8-4B9E-98AC-CAFF6CDD3CF7}"/>
                  </a:ext>
                </a:extLst>
              </p:cNvPr>
              <p:cNvGrpSpPr/>
              <p:nvPr/>
            </p:nvGrpSpPr>
            <p:grpSpPr>
              <a:xfrm>
                <a:off x="5990601" y="792543"/>
                <a:ext cx="1933529" cy="1737530"/>
                <a:chOff x="2692866" y="828033"/>
                <a:chExt cx="1933529" cy="1737530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F84856FE-EB7E-4FEA-8D58-2672A65C41CF}"/>
                    </a:ext>
                  </a:extLst>
                </p:cNvPr>
                <p:cNvSpPr/>
                <p:nvPr/>
              </p:nvSpPr>
              <p:spPr>
                <a:xfrm>
                  <a:off x="2692866" y="1199626"/>
                  <a:ext cx="1933529" cy="136593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E25B031-5FD0-41C1-A3D5-C0F5EF1F440F}"/>
                    </a:ext>
                  </a:extLst>
                </p:cNvPr>
                <p:cNvSpPr txBox="1"/>
                <p:nvPr/>
              </p:nvSpPr>
              <p:spPr>
                <a:xfrm>
                  <a:off x="2749605" y="828033"/>
                  <a:ext cx="1820050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Spring</a:t>
                  </a:r>
                  <a:r>
                    <a:rPr lang="ko-KR" altLang="en-US" sz="15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의 </a:t>
                  </a:r>
                  <a:r>
                    <a:rPr lang="en-US" altLang="ko-KR" sz="15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Context</a:t>
                  </a:r>
                  <a:endParaRPr lang="ko-KR" altLang="en-US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F7C19F-5A7A-4FA6-9DAE-1D96144A12F6}"/>
                  </a:ext>
                </a:extLst>
              </p:cNvPr>
              <p:cNvSpPr txBox="1"/>
              <p:nvPr/>
            </p:nvSpPr>
            <p:spPr>
              <a:xfrm>
                <a:off x="6104080" y="1423064"/>
                <a:ext cx="1378904" cy="3231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err="1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hikariConfig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7B5F5CE-1711-4868-B7EE-2AA4C18C682F}"/>
                  </a:ext>
                </a:extLst>
              </p:cNvPr>
              <p:cNvSpPr txBox="1"/>
              <p:nvPr/>
            </p:nvSpPr>
            <p:spPr>
              <a:xfrm>
                <a:off x="6104080" y="1898659"/>
                <a:ext cx="1297150" cy="3231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err="1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dataSource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45" name="화살표: 오른쪽으로 구부러짐 44">
              <a:extLst>
                <a:ext uri="{FF2B5EF4-FFF2-40B4-BE49-F238E27FC236}">
                  <a16:creationId xmlns:a16="http://schemas.microsoft.com/office/drawing/2014/main" id="{34917333-8184-4BA0-91A6-3F7B286F8E3C}"/>
                </a:ext>
              </a:extLst>
            </p:cNvPr>
            <p:cNvSpPr/>
            <p:nvPr/>
          </p:nvSpPr>
          <p:spPr>
            <a:xfrm rot="1391337" flipH="1">
              <a:off x="8753324" y="3473568"/>
              <a:ext cx="404168" cy="621318"/>
            </a:xfrm>
            <a:prstGeom prst="curved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CFB7AF1-85C8-4947-A040-55DA59593DAD}"/>
              </a:ext>
            </a:extLst>
          </p:cNvPr>
          <p:cNvSpPr/>
          <p:nvPr/>
        </p:nvSpPr>
        <p:spPr>
          <a:xfrm>
            <a:off x="6623524" y="3559952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A7B5588C-7792-40EF-9DF0-1BB88A498B87}"/>
              </a:ext>
            </a:extLst>
          </p:cNvPr>
          <p:cNvSpPr/>
          <p:nvPr/>
        </p:nvSpPr>
        <p:spPr>
          <a:xfrm>
            <a:off x="8216982" y="5046053"/>
            <a:ext cx="1632254" cy="113835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DataBase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5" name="화살표: 왼쪽/오른쪽 74">
            <a:extLst>
              <a:ext uri="{FF2B5EF4-FFF2-40B4-BE49-F238E27FC236}">
                <a16:creationId xmlns:a16="http://schemas.microsoft.com/office/drawing/2014/main" id="{6AA79191-9297-474E-A8DB-870A2FE57DD7}"/>
              </a:ext>
            </a:extLst>
          </p:cNvPr>
          <p:cNvSpPr/>
          <p:nvPr/>
        </p:nvSpPr>
        <p:spPr>
          <a:xfrm>
            <a:off x="5005296" y="5446101"/>
            <a:ext cx="1010463" cy="59511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왼쪽/오른쪽 76">
            <a:extLst>
              <a:ext uri="{FF2B5EF4-FFF2-40B4-BE49-F238E27FC236}">
                <a16:creationId xmlns:a16="http://schemas.microsoft.com/office/drawing/2014/main" id="{F595D291-A964-48C5-B427-94B6AEF1AF96}"/>
              </a:ext>
            </a:extLst>
          </p:cNvPr>
          <p:cNvSpPr/>
          <p:nvPr/>
        </p:nvSpPr>
        <p:spPr>
          <a:xfrm>
            <a:off x="7303381" y="5446101"/>
            <a:ext cx="1010463" cy="59511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4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60939C-1CF8-4745-9A98-C8E1F22B0F47}"/>
              </a:ext>
            </a:extLst>
          </p:cNvPr>
          <p:cNvGrpSpPr/>
          <p:nvPr/>
        </p:nvGrpSpPr>
        <p:grpSpPr>
          <a:xfrm>
            <a:off x="419010" y="587516"/>
            <a:ext cx="5628752" cy="3123488"/>
            <a:chOff x="419010" y="587516"/>
            <a:chExt cx="5628752" cy="312348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4B7FD42-35FD-4A18-9E75-9D8402D84100}"/>
                </a:ext>
              </a:extLst>
            </p:cNvPr>
            <p:cNvSpPr/>
            <p:nvPr/>
          </p:nvSpPr>
          <p:spPr>
            <a:xfrm>
              <a:off x="419011" y="2188660"/>
              <a:ext cx="2861751" cy="4787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MyBatis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60675D-A3E8-4310-A10F-4ACA90500CBD}"/>
                </a:ext>
              </a:extLst>
            </p:cNvPr>
            <p:cNvSpPr txBox="1"/>
            <p:nvPr/>
          </p:nvSpPr>
          <p:spPr>
            <a:xfrm>
              <a:off x="1262224" y="587516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XML </a:t>
              </a:r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설정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03461-E203-4AD1-834E-3A827D9BF9DF}"/>
                </a:ext>
              </a:extLst>
            </p:cNvPr>
            <p:cNvSpPr txBox="1"/>
            <p:nvPr/>
          </p:nvSpPr>
          <p:spPr>
            <a:xfrm>
              <a:off x="3911600" y="1921674"/>
              <a:ext cx="185563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root-context.xml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D2DAB341-2CAE-45A6-B30B-0B0900141A4F}"/>
                </a:ext>
              </a:extLst>
            </p:cNvPr>
            <p:cNvSpPr/>
            <p:nvPr/>
          </p:nvSpPr>
          <p:spPr>
            <a:xfrm>
              <a:off x="419011" y="2810916"/>
              <a:ext cx="2861751" cy="900088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DataBase</a:t>
              </a:r>
              <a:endParaRPr lang="ko-KR" altLang="en-US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07F394A-C372-494F-8751-D9D3F271B03A}"/>
                </a:ext>
              </a:extLst>
            </p:cNvPr>
            <p:cNvSpPr/>
            <p:nvPr/>
          </p:nvSpPr>
          <p:spPr>
            <a:xfrm>
              <a:off x="419010" y="1604504"/>
              <a:ext cx="2861751" cy="4787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Spring Core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B86CA0F-644B-4932-B470-1EC40E0B83A0}"/>
                </a:ext>
              </a:extLst>
            </p:cNvPr>
            <p:cNvSpPr/>
            <p:nvPr/>
          </p:nvSpPr>
          <p:spPr>
            <a:xfrm>
              <a:off x="419010" y="1028599"/>
              <a:ext cx="2861751" cy="4787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Spring MVC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2" name="오른쪽 중괄호 11">
              <a:extLst>
                <a:ext uri="{FF2B5EF4-FFF2-40B4-BE49-F238E27FC236}">
                  <a16:creationId xmlns:a16="http://schemas.microsoft.com/office/drawing/2014/main" id="{9F74FFCB-DF73-4598-B5D6-640A527998C5}"/>
                </a:ext>
              </a:extLst>
            </p:cNvPr>
            <p:cNvSpPr/>
            <p:nvPr/>
          </p:nvSpPr>
          <p:spPr>
            <a:xfrm>
              <a:off x="3456480" y="1871331"/>
              <a:ext cx="279400" cy="478753"/>
            </a:xfrm>
            <a:prstGeom prst="rightBrac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E705F6-CCE7-4972-977D-28E8F89FEC05}"/>
                </a:ext>
              </a:extLst>
            </p:cNvPr>
            <p:cNvSpPr txBox="1"/>
            <p:nvPr/>
          </p:nvSpPr>
          <p:spPr>
            <a:xfrm>
              <a:off x="3911600" y="1106392"/>
              <a:ext cx="2136162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servlet-context.xml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34F732A-D156-41FB-AFAF-AD8089D17532}"/>
                </a:ext>
              </a:extLst>
            </p:cNvPr>
            <p:cNvCxnSpPr>
              <a:stCxn id="11" idx="3"/>
              <a:endCxn id="14" idx="1"/>
            </p:cNvCxnSpPr>
            <p:nvPr/>
          </p:nvCxnSpPr>
          <p:spPr>
            <a:xfrm flipV="1">
              <a:off x="3400329" y="1267975"/>
              <a:ext cx="391702" cy="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A95D12A-9D18-46E5-87EB-FB8EA2CB47C0}"/>
              </a:ext>
            </a:extLst>
          </p:cNvPr>
          <p:cNvGrpSpPr/>
          <p:nvPr/>
        </p:nvGrpSpPr>
        <p:grpSpPr>
          <a:xfrm>
            <a:off x="6146710" y="587516"/>
            <a:ext cx="5580021" cy="3123488"/>
            <a:chOff x="6146710" y="587516"/>
            <a:chExt cx="5580021" cy="312348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AA20EB0-F46F-4FF8-BA2E-659395BD71A2}"/>
                </a:ext>
              </a:extLst>
            </p:cNvPr>
            <p:cNvSpPr/>
            <p:nvPr/>
          </p:nvSpPr>
          <p:spPr>
            <a:xfrm>
              <a:off x="6146711" y="2188660"/>
              <a:ext cx="2861751" cy="4787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MyBatis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1BC6AB-C7FC-4E9E-B89B-E3CDE3AA53C2}"/>
                </a:ext>
              </a:extLst>
            </p:cNvPr>
            <p:cNvSpPr txBox="1"/>
            <p:nvPr/>
          </p:nvSpPr>
          <p:spPr>
            <a:xfrm>
              <a:off x="6989924" y="587516"/>
              <a:ext cx="1209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Java </a:t>
              </a:r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설정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158547-BE7A-433C-979B-69E08E285FB6}"/>
                </a:ext>
              </a:extLst>
            </p:cNvPr>
            <p:cNvSpPr txBox="1"/>
            <p:nvPr/>
          </p:nvSpPr>
          <p:spPr>
            <a:xfrm>
              <a:off x="9639300" y="1921674"/>
              <a:ext cx="1835439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RootConfig.class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0" name="원통형 19">
              <a:extLst>
                <a:ext uri="{FF2B5EF4-FFF2-40B4-BE49-F238E27FC236}">
                  <a16:creationId xmlns:a16="http://schemas.microsoft.com/office/drawing/2014/main" id="{97085AF3-3B7D-441B-AB79-37BE87CF54AA}"/>
                </a:ext>
              </a:extLst>
            </p:cNvPr>
            <p:cNvSpPr/>
            <p:nvPr/>
          </p:nvSpPr>
          <p:spPr>
            <a:xfrm>
              <a:off x="6146711" y="2810916"/>
              <a:ext cx="2861751" cy="900088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DataBase</a:t>
              </a:r>
              <a:endParaRPr lang="ko-KR" altLang="en-US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5FDA9B0-D907-4ED6-A025-01733503097C}"/>
                </a:ext>
              </a:extLst>
            </p:cNvPr>
            <p:cNvSpPr/>
            <p:nvPr/>
          </p:nvSpPr>
          <p:spPr>
            <a:xfrm>
              <a:off x="6146710" y="1604504"/>
              <a:ext cx="2861751" cy="4787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Spring Core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D8F2896-D24F-4292-9F43-9445A2AABC93}"/>
                </a:ext>
              </a:extLst>
            </p:cNvPr>
            <p:cNvSpPr/>
            <p:nvPr/>
          </p:nvSpPr>
          <p:spPr>
            <a:xfrm>
              <a:off x="6146710" y="1028599"/>
              <a:ext cx="2861751" cy="4787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Spring MVC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3" name="오른쪽 중괄호 22">
              <a:extLst>
                <a:ext uri="{FF2B5EF4-FFF2-40B4-BE49-F238E27FC236}">
                  <a16:creationId xmlns:a16="http://schemas.microsoft.com/office/drawing/2014/main" id="{3F86BEE4-CE57-45DC-9E46-BA2196CFF582}"/>
                </a:ext>
              </a:extLst>
            </p:cNvPr>
            <p:cNvSpPr/>
            <p:nvPr/>
          </p:nvSpPr>
          <p:spPr>
            <a:xfrm>
              <a:off x="9184180" y="1871331"/>
              <a:ext cx="279400" cy="478753"/>
            </a:xfrm>
            <a:prstGeom prst="rightBrac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0A97AF-3358-4B16-90AB-2AC07F959532}"/>
                </a:ext>
              </a:extLst>
            </p:cNvPr>
            <p:cNvSpPr txBox="1"/>
            <p:nvPr/>
          </p:nvSpPr>
          <p:spPr>
            <a:xfrm>
              <a:off x="9639300" y="1106392"/>
              <a:ext cx="2087431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ServletConfig.class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1D04351-C544-46F4-AF4A-5A57634A9736}"/>
                </a:ext>
              </a:extLst>
            </p:cNvPr>
            <p:cNvCxnSpPr>
              <a:stCxn id="22" idx="3"/>
              <a:endCxn id="24" idx="1"/>
            </p:cNvCxnSpPr>
            <p:nvPr/>
          </p:nvCxnSpPr>
          <p:spPr>
            <a:xfrm flipV="1">
              <a:off x="9128029" y="1267975"/>
              <a:ext cx="391702" cy="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28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83CA4BCF-B52A-490E-AB8C-1905EAD4DF0A}"/>
              </a:ext>
            </a:extLst>
          </p:cNvPr>
          <p:cNvGrpSpPr/>
          <p:nvPr/>
        </p:nvGrpSpPr>
        <p:grpSpPr>
          <a:xfrm>
            <a:off x="229886" y="255875"/>
            <a:ext cx="4799314" cy="2881025"/>
            <a:chOff x="229886" y="255875"/>
            <a:chExt cx="4799314" cy="288102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540CAFD-C4E8-4251-AF1C-B3F352C80B96}"/>
                </a:ext>
              </a:extLst>
            </p:cNvPr>
            <p:cNvSpPr/>
            <p:nvPr/>
          </p:nvSpPr>
          <p:spPr>
            <a:xfrm>
              <a:off x="229886" y="640168"/>
              <a:ext cx="4799314" cy="24967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13479F-66BF-4A0A-80E1-1DBC808809B0}"/>
                </a:ext>
              </a:extLst>
            </p:cNvPr>
            <p:cNvSpPr txBox="1"/>
            <p:nvPr/>
          </p:nvSpPr>
          <p:spPr>
            <a:xfrm>
              <a:off x="351247" y="255875"/>
              <a:ext cx="26068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WebApplicationContext</a:t>
              </a:r>
              <a:endPara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96BEFFA-32B1-4D70-A27C-FB627BD6AABB}"/>
                </a:ext>
              </a:extLst>
            </p:cNvPr>
            <p:cNvSpPr/>
            <p:nvPr/>
          </p:nvSpPr>
          <p:spPr>
            <a:xfrm>
              <a:off x="471186" y="1198968"/>
              <a:ext cx="2449814" cy="16839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320E529-9356-4B5C-AA77-35BB60F08F69}"/>
                </a:ext>
              </a:extLst>
            </p:cNvPr>
            <p:cNvSpPr/>
            <p:nvPr/>
          </p:nvSpPr>
          <p:spPr>
            <a:xfrm>
              <a:off x="3346529" y="1198968"/>
              <a:ext cx="1257142" cy="16839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4" name="화살표: 왼쪽/오른쪽 13">
              <a:extLst>
                <a:ext uri="{FF2B5EF4-FFF2-40B4-BE49-F238E27FC236}">
                  <a16:creationId xmlns:a16="http://schemas.microsoft.com/office/drawing/2014/main" id="{2E7937D0-2608-444B-A562-3668B9611D9F}"/>
                </a:ext>
              </a:extLst>
            </p:cNvPr>
            <p:cNvSpPr/>
            <p:nvPr/>
          </p:nvSpPr>
          <p:spPr>
            <a:xfrm>
              <a:off x="2744753" y="1743377"/>
              <a:ext cx="835094" cy="595114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9578A0-E728-4517-897E-B1B56F668DD5}"/>
                </a:ext>
              </a:extLst>
            </p:cNvPr>
            <p:cNvSpPr txBox="1"/>
            <p:nvPr/>
          </p:nvSpPr>
          <p:spPr>
            <a:xfrm>
              <a:off x="1159952" y="814675"/>
              <a:ext cx="1072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MVC </a:t>
              </a:r>
              <a:r>
                <a:rPr lang="ko-KR" altLang="en-US" sz="16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설정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9C13BE-89E1-496C-B8F3-B37C80CD2B31}"/>
                </a:ext>
              </a:extLst>
            </p:cNvPr>
            <p:cNvSpPr txBox="1"/>
            <p:nvPr/>
          </p:nvSpPr>
          <p:spPr>
            <a:xfrm>
              <a:off x="3462780" y="834311"/>
              <a:ext cx="1024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일반 설정</a:t>
              </a:r>
              <a:endPara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511486-06F5-4882-BD12-99FB09D2A7BD}"/>
              </a:ext>
            </a:extLst>
          </p:cNvPr>
          <p:cNvGrpSpPr/>
          <p:nvPr/>
        </p:nvGrpSpPr>
        <p:grpSpPr>
          <a:xfrm>
            <a:off x="6363986" y="302864"/>
            <a:ext cx="4799314" cy="2881025"/>
            <a:chOff x="6351286" y="255875"/>
            <a:chExt cx="4799314" cy="2881025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842E8FE-284B-4CFA-B2BC-4B06BC616AAE}"/>
                </a:ext>
              </a:extLst>
            </p:cNvPr>
            <p:cNvSpPr/>
            <p:nvPr/>
          </p:nvSpPr>
          <p:spPr>
            <a:xfrm>
              <a:off x="6351286" y="640168"/>
              <a:ext cx="4799314" cy="24967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ED8631-B23E-4280-A9C1-DFE86D92BE9F}"/>
                </a:ext>
              </a:extLst>
            </p:cNvPr>
            <p:cNvSpPr txBox="1"/>
            <p:nvPr/>
          </p:nvSpPr>
          <p:spPr>
            <a:xfrm>
              <a:off x="6536147" y="255875"/>
              <a:ext cx="26068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WebApplicationContext</a:t>
              </a:r>
              <a:endPara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75225D2C-91C0-45AE-9FFA-E36F063BBD64}"/>
              </a:ext>
            </a:extLst>
          </p:cNvPr>
          <p:cNvSpPr/>
          <p:nvPr/>
        </p:nvSpPr>
        <p:spPr>
          <a:xfrm>
            <a:off x="8020718" y="1015745"/>
            <a:ext cx="468000" cy="468000"/>
          </a:xfrm>
          <a:prstGeom prst="teardrop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r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9A32DFFA-E2B5-43DB-89F1-5FB8C655EB29}"/>
              </a:ext>
            </a:extLst>
          </p:cNvPr>
          <p:cNvSpPr/>
          <p:nvPr/>
        </p:nvSpPr>
        <p:spPr>
          <a:xfrm>
            <a:off x="8388328" y="1947314"/>
            <a:ext cx="468000" cy="468000"/>
          </a:xfrm>
          <a:prstGeom prst="teardrop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r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9" name="눈물 방울 28">
            <a:extLst>
              <a:ext uri="{FF2B5EF4-FFF2-40B4-BE49-F238E27FC236}">
                <a16:creationId xmlns:a16="http://schemas.microsoft.com/office/drawing/2014/main" id="{682B2DC9-276C-45D5-94A1-756D6C6C5F6D}"/>
              </a:ext>
            </a:extLst>
          </p:cNvPr>
          <p:cNvSpPr/>
          <p:nvPr/>
        </p:nvSpPr>
        <p:spPr>
          <a:xfrm>
            <a:off x="9265961" y="1415757"/>
            <a:ext cx="468000" cy="468000"/>
          </a:xfrm>
          <a:prstGeom prst="teardrop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r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1" name="눈물 방울 30">
            <a:extLst>
              <a:ext uri="{FF2B5EF4-FFF2-40B4-BE49-F238E27FC236}">
                <a16:creationId xmlns:a16="http://schemas.microsoft.com/office/drawing/2014/main" id="{021DD784-610C-49B6-9A56-F9E30D268788}"/>
              </a:ext>
            </a:extLst>
          </p:cNvPr>
          <p:cNvSpPr/>
          <p:nvPr/>
        </p:nvSpPr>
        <p:spPr>
          <a:xfrm>
            <a:off x="10386645" y="1079245"/>
            <a:ext cx="468000" cy="468000"/>
          </a:xfrm>
          <a:prstGeom prst="teardrop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r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41AB3543-203A-49FF-A345-4760E934C75B}"/>
              </a:ext>
            </a:extLst>
          </p:cNvPr>
          <p:cNvSpPr/>
          <p:nvPr/>
        </p:nvSpPr>
        <p:spPr>
          <a:xfrm>
            <a:off x="10087592" y="2104491"/>
            <a:ext cx="468000" cy="468000"/>
          </a:xfrm>
          <a:prstGeom prst="teardrop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r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EAC1735-7083-4BF1-B73F-944FE6D3D5B0}"/>
              </a:ext>
            </a:extLst>
          </p:cNvPr>
          <p:cNvCxnSpPr>
            <a:stCxn id="27" idx="0"/>
            <a:endCxn id="33" idx="4"/>
          </p:cNvCxnSpPr>
          <p:nvPr/>
        </p:nvCxnSpPr>
        <p:spPr>
          <a:xfrm>
            <a:off x="8856328" y="2181314"/>
            <a:ext cx="1231264" cy="157177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4D07501-DF99-45B8-B679-1E04ED8B44FE}"/>
              </a:ext>
            </a:extLst>
          </p:cNvPr>
          <p:cNvCxnSpPr>
            <a:cxnSpLocks/>
            <a:stCxn id="29" idx="0"/>
            <a:endCxn id="31" idx="4"/>
          </p:cNvCxnSpPr>
          <p:nvPr/>
        </p:nvCxnSpPr>
        <p:spPr>
          <a:xfrm flipV="1">
            <a:off x="9733961" y="1313245"/>
            <a:ext cx="652684" cy="336512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1745F7D-32C3-486C-A7E1-F8864BD663C9}"/>
              </a:ext>
            </a:extLst>
          </p:cNvPr>
          <p:cNvSpPr txBox="1"/>
          <p:nvPr/>
        </p:nvSpPr>
        <p:spPr>
          <a:xfrm>
            <a:off x="6870086" y="3485875"/>
            <a:ext cx="3620543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root-context.xml </a:t>
            </a:r>
            <a:r>
              <a: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에서 정의된 </a:t>
            </a:r>
            <a:r>
              <a:rPr lang="en-US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Bean</a:t>
            </a:r>
            <a:r>
              <a: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들</a:t>
            </a:r>
          </a:p>
        </p:txBody>
      </p:sp>
      <p:sp>
        <p:nvSpPr>
          <p:cNvPr id="41" name="눈물 방울 40">
            <a:extLst>
              <a:ext uri="{FF2B5EF4-FFF2-40B4-BE49-F238E27FC236}">
                <a16:creationId xmlns:a16="http://schemas.microsoft.com/office/drawing/2014/main" id="{071E3695-123D-4963-AE02-F7C0D7E02AB3}"/>
              </a:ext>
            </a:extLst>
          </p:cNvPr>
          <p:cNvSpPr/>
          <p:nvPr/>
        </p:nvSpPr>
        <p:spPr>
          <a:xfrm>
            <a:off x="6427486" y="3440112"/>
            <a:ext cx="468000" cy="468000"/>
          </a:xfrm>
          <a:prstGeom prst="teardrop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r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4EB7FE-2C27-4BC3-A022-CF5F6765BB43}"/>
              </a:ext>
            </a:extLst>
          </p:cNvPr>
          <p:cNvSpPr txBox="1"/>
          <p:nvPr/>
        </p:nvSpPr>
        <p:spPr>
          <a:xfrm>
            <a:off x="6877556" y="4007725"/>
            <a:ext cx="390106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servlet-context.xml </a:t>
            </a:r>
            <a:r>
              <a: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에서 정의된 </a:t>
            </a:r>
            <a:r>
              <a:rPr lang="en-US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Bean</a:t>
            </a:r>
            <a:r>
              <a: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들</a:t>
            </a:r>
          </a:p>
        </p:txBody>
      </p:sp>
      <p:sp>
        <p:nvSpPr>
          <p:cNvPr id="45" name="눈물 방울 44">
            <a:extLst>
              <a:ext uri="{FF2B5EF4-FFF2-40B4-BE49-F238E27FC236}">
                <a16:creationId xmlns:a16="http://schemas.microsoft.com/office/drawing/2014/main" id="{238276F7-AC3D-4393-9B4C-E6BE2403C7D9}"/>
              </a:ext>
            </a:extLst>
          </p:cNvPr>
          <p:cNvSpPr/>
          <p:nvPr/>
        </p:nvSpPr>
        <p:spPr>
          <a:xfrm>
            <a:off x="6427486" y="3976098"/>
            <a:ext cx="468000" cy="468000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1" name="눈물 방울 50">
            <a:extLst>
              <a:ext uri="{FF2B5EF4-FFF2-40B4-BE49-F238E27FC236}">
                <a16:creationId xmlns:a16="http://schemas.microsoft.com/office/drawing/2014/main" id="{02051A54-7872-42BD-853F-787A6214E5A8}"/>
              </a:ext>
            </a:extLst>
          </p:cNvPr>
          <p:cNvSpPr/>
          <p:nvPr/>
        </p:nvSpPr>
        <p:spPr>
          <a:xfrm>
            <a:off x="6661486" y="834311"/>
            <a:ext cx="468000" cy="468000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3" name="눈물 방울 52">
            <a:extLst>
              <a:ext uri="{FF2B5EF4-FFF2-40B4-BE49-F238E27FC236}">
                <a16:creationId xmlns:a16="http://schemas.microsoft.com/office/drawing/2014/main" id="{59841641-885A-4AA1-BA4E-CC12AB3C0A3A}"/>
              </a:ext>
            </a:extLst>
          </p:cNvPr>
          <p:cNvSpPr/>
          <p:nvPr/>
        </p:nvSpPr>
        <p:spPr>
          <a:xfrm>
            <a:off x="7244063" y="1409629"/>
            <a:ext cx="468000" cy="468000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5" name="눈물 방울 54">
            <a:extLst>
              <a:ext uri="{FF2B5EF4-FFF2-40B4-BE49-F238E27FC236}">
                <a16:creationId xmlns:a16="http://schemas.microsoft.com/office/drawing/2014/main" id="{A5D927A7-3C07-44E7-9D3C-29ADAFD04666}"/>
              </a:ext>
            </a:extLst>
          </p:cNvPr>
          <p:cNvSpPr/>
          <p:nvPr/>
        </p:nvSpPr>
        <p:spPr>
          <a:xfrm>
            <a:off x="6526525" y="2007297"/>
            <a:ext cx="468000" cy="468000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7" name="눈물 방울 56">
            <a:extLst>
              <a:ext uri="{FF2B5EF4-FFF2-40B4-BE49-F238E27FC236}">
                <a16:creationId xmlns:a16="http://schemas.microsoft.com/office/drawing/2014/main" id="{EB18C2BF-7043-4E7E-9BDF-C3DDB7A045F4}"/>
              </a:ext>
            </a:extLst>
          </p:cNvPr>
          <p:cNvSpPr/>
          <p:nvPr/>
        </p:nvSpPr>
        <p:spPr>
          <a:xfrm>
            <a:off x="7064379" y="2467465"/>
            <a:ext cx="468000" cy="468000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9" name="눈물 방울 58">
            <a:extLst>
              <a:ext uri="{FF2B5EF4-FFF2-40B4-BE49-F238E27FC236}">
                <a16:creationId xmlns:a16="http://schemas.microsoft.com/office/drawing/2014/main" id="{CCC69DF0-12AB-4205-AA02-E16EE6477AEF}"/>
              </a:ext>
            </a:extLst>
          </p:cNvPr>
          <p:cNvSpPr/>
          <p:nvPr/>
        </p:nvSpPr>
        <p:spPr>
          <a:xfrm>
            <a:off x="7654267" y="2062759"/>
            <a:ext cx="468000" cy="468000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C2D2BE0-F305-4AB6-B5C2-0D8BF83FEDA9}"/>
              </a:ext>
            </a:extLst>
          </p:cNvPr>
          <p:cNvCxnSpPr>
            <a:cxnSpLocks/>
            <a:stCxn id="59" idx="0"/>
            <a:endCxn id="27" idx="4"/>
          </p:cNvCxnSpPr>
          <p:nvPr/>
        </p:nvCxnSpPr>
        <p:spPr>
          <a:xfrm flipV="1">
            <a:off x="8122267" y="2181314"/>
            <a:ext cx="266061" cy="115445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B9A989D-2927-4E80-9D5B-32AC727DDA03}"/>
              </a:ext>
            </a:extLst>
          </p:cNvPr>
          <p:cNvCxnSpPr>
            <a:cxnSpLocks/>
            <a:stCxn id="53" idx="7"/>
            <a:endCxn id="25" idx="4"/>
          </p:cNvCxnSpPr>
          <p:nvPr/>
        </p:nvCxnSpPr>
        <p:spPr>
          <a:xfrm flipV="1">
            <a:off x="7712063" y="1249745"/>
            <a:ext cx="308655" cy="159884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E54E54B-7629-451D-A0E2-6F84B6A58427}"/>
              </a:ext>
            </a:extLst>
          </p:cNvPr>
          <p:cNvCxnSpPr>
            <a:cxnSpLocks/>
            <a:stCxn id="51" idx="1"/>
            <a:endCxn id="53" idx="5"/>
          </p:cNvCxnSpPr>
          <p:nvPr/>
        </p:nvCxnSpPr>
        <p:spPr>
          <a:xfrm>
            <a:off x="7060949" y="1233774"/>
            <a:ext cx="251651" cy="244392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6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C53130-D282-4793-81FD-75C23997AF3B}"/>
              </a:ext>
            </a:extLst>
          </p:cNvPr>
          <p:cNvSpPr/>
          <p:nvPr/>
        </p:nvSpPr>
        <p:spPr>
          <a:xfrm>
            <a:off x="1437047" y="877165"/>
            <a:ext cx="1153753" cy="513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79571156-14ED-4EDD-84D8-CF0CF67F9893}"/>
              </a:ext>
            </a:extLst>
          </p:cNvPr>
          <p:cNvSpPr/>
          <p:nvPr/>
        </p:nvSpPr>
        <p:spPr>
          <a:xfrm rot="5400000">
            <a:off x="2780983" y="1543043"/>
            <a:ext cx="447459" cy="33834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D7F378E-D041-4DCA-90D6-B65C49A086A6}"/>
              </a:ext>
            </a:extLst>
          </p:cNvPr>
          <p:cNvSpPr/>
          <p:nvPr/>
        </p:nvSpPr>
        <p:spPr>
          <a:xfrm>
            <a:off x="2692105" y="877165"/>
            <a:ext cx="1153753" cy="513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BE7DDC-909C-4B37-8349-D5AF03538514}"/>
              </a:ext>
            </a:extLst>
          </p:cNvPr>
          <p:cNvSpPr/>
          <p:nvPr/>
        </p:nvSpPr>
        <p:spPr>
          <a:xfrm>
            <a:off x="3947163" y="877165"/>
            <a:ext cx="1153753" cy="513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9E575A-2866-43BC-9068-41FBE38D6D92}"/>
              </a:ext>
            </a:extLst>
          </p:cNvPr>
          <p:cNvSpPr/>
          <p:nvPr/>
        </p:nvSpPr>
        <p:spPr>
          <a:xfrm>
            <a:off x="5202221" y="877164"/>
            <a:ext cx="1153753" cy="513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394B7E-6570-48B7-A24A-13DBE301CC78}"/>
              </a:ext>
            </a:extLst>
          </p:cNvPr>
          <p:cNvSpPr txBox="1"/>
          <p:nvPr/>
        </p:nvSpPr>
        <p:spPr>
          <a:xfrm>
            <a:off x="1759798" y="464229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개발자의 코드 영역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7A0580-E121-48B6-A473-AAB9C7ED9815}"/>
              </a:ext>
            </a:extLst>
          </p:cNvPr>
          <p:cNvCxnSpPr>
            <a:cxnSpLocks/>
          </p:cNvCxnSpPr>
          <p:nvPr/>
        </p:nvCxnSpPr>
        <p:spPr>
          <a:xfrm>
            <a:off x="1263580" y="2033978"/>
            <a:ext cx="5367165" cy="0"/>
          </a:xfrm>
          <a:prstGeom prst="line">
            <a:avLst/>
          </a:prstGeom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F563ABD1-1010-44DC-94E4-4BC483A392EB}"/>
              </a:ext>
            </a:extLst>
          </p:cNvPr>
          <p:cNvSpPr/>
          <p:nvPr/>
        </p:nvSpPr>
        <p:spPr>
          <a:xfrm rot="5400000">
            <a:off x="4469483" y="1543042"/>
            <a:ext cx="447459" cy="33834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7AB52A2-6B92-4C25-A7C0-11BA6F584FAF}"/>
              </a:ext>
            </a:extLst>
          </p:cNvPr>
          <p:cNvSpPr/>
          <p:nvPr/>
        </p:nvSpPr>
        <p:spPr>
          <a:xfrm>
            <a:off x="1433723" y="2305098"/>
            <a:ext cx="4922251" cy="513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Spring MVC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A083B85D-B3EC-461F-92DE-095351C42497}"/>
              </a:ext>
            </a:extLst>
          </p:cNvPr>
          <p:cNvSpPr/>
          <p:nvPr/>
        </p:nvSpPr>
        <p:spPr>
          <a:xfrm rot="5400000">
            <a:off x="2780983" y="3022219"/>
            <a:ext cx="447459" cy="33834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F26620-8D58-4AF9-B68E-6B8D06112496}"/>
              </a:ext>
            </a:extLst>
          </p:cNvPr>
          <p:cNvCxnSpPr>
            <a:cxnSpLocks/>
          </p:cNvCxnSpPr>
          <p:nvPr/>
        </p:nvCxnSpPr>
        <p:spPr>
          <a:xfrm>
            <a:off x="1263580" y="3513154"/>
            <a:ext cx="5367165" cy="0"/>
          </a:xfrm>
          <a:prstGeom prst="line">
            <a:avLst/>
          </a:prstGeom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A9FF7641-C507-467A-A02C-46E79BF6D10F}"/>
              </a:ext>
            </a:extLst>
          </p:cNvPr>
          <p:cNvSpPr/>
          <p:nvPr/>
        </p:nvSpPr>
        <p:spPr>
          <a:xfrm rot="5400000">
            <a:off x="4469483" y="3022218"/>
            <a:ext cx="447459" cy="33834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97134BD-0B7B-472C-BCD9-075EC1FFE582}"/>
              </a:ext>
            </a:extLst>
          </p:cNvPr>
          <p:cNvSpPr/>
          <p:nvPr/>
        </p:nvSpPr>
        <p:spPr>
          <a:xfrm>
            <a:off x="1486036" y="3715941"/>
            <a:ext cx="4922251" cy="513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Servlet / JSP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B64CCF-0DAD-4B8B-AD66-42D79AAF933F}"/>
              </a:ext>
            </a:extLst>
          </p:cNvPr>
          <p:cNvSpPr txBox="1"/>
          <p:nvPr/>
        </p:nvSpPr>
        <p:spPr>
          <a:xfrm>
            <a:off x="6878645" y="964532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개발자는 </a:t>
            </a: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Servlet/JSP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 </a:t>
            </a: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API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</a:t>
            </a:r>
            <a:r>
              <a:rPr lang="ko-KR" altLang="en-US" sz="16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신경쓰지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않고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웹 애플리케이션을 제작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49853-ABB6-4E77-811D-90F11473862C}"/>
              </a:ext>
            </a:extLst>
          </p:cNvPr>
          <p:cNvSpPr txBox="1"/>
          <p:nvPr/>
        </p:nvSpPr>
        <p:spPr>
          <a:xfrm>
            <a:off x="6878645" y="2382887"/>
            <a:ext cx="4311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Spring MVC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는 내부적으로 </a:t>
            </a: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Servlet/JSP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처리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71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1B617DD-A28C-43E4-B8B4-D1738727AB09}"/>
              </a:ext>
            </a:extLst>
          </p:cNvPr>
          <p:cNvSpPr/>
          <p:nvPr/>
        </p:nvSpPr>
        <p:spPr>
          <a:xfrm>
            <a:off x="2584529" y="1217824"/>
            <a:ext cx="1575094" cy="513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Controller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389C7E-6021-4016-889B-EC9499ECEE3F}"/>
              </a:ext>
            </a:extLst>
          </p:cNvPr>
          <p:cNvSpPr/>
          <p:nvPr/>
        </p:nvSpPr>
        <p:spPr>
          <a:xfrm>
            <a:off x="1796982" y="2553565"/>
            <a:ext cx="1575094" cy="513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View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E9B11B-9C5F-40C8-8975-C51B09C9FC68}"/>
              </a:ext>
            </a:extLst>
          </p:cNvPr>
          <p:cNvSpPr/>
          <p:nvPr/>
        </p:nvSpPr>
        <p:spPr>
          <a:xfrm>
            <a:off x="4536141" y="1538023"/>
            <a:ext cx="1575094" cy="386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Model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C26D13-3FD6-47EA-A1FB-EBDD614840E6}"/>
              </a:ext>
            </a:extLst>
          </p:cNvPr>
          <p:cNvCxnSpPr/>
          <p:nvPr/>
        </p:nvCxnSpPr>
        <p:spPr>
          <a:xfrm>
            <a:off x="1142558" y="1470211"/>
            <a:ext cx="1335742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41C80B-BAD5-43E7-98B1-EA2DB74A6DA4}"/>
              </a:ext>
            </a:extLst>
          </p:cNvPr>
          <p:cNvCxnSpPr/>
          <p:nvPr/>
        </p:nvCxnSpPr>
        <p:spPr>
          <a:xfrm>
            <a:off x="4295742" y="1470211"/>
            <a:ext cx="205589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2AAC1C-852D-480C-99C5-D8A68CC9E8A2}"/>
              </a:ext>
            </a:extLst>
          </p:cNvPr>
          <p:cNvCxnSpPr>
            <a:cxnSpLocks/>
          </p:cNvCxnSpPr>
          <p:nvPr/>
        </p:nvCxnSpPr>
        <p:spPr>
          <a:xfrm flipH="1">
            <a:off x="2662519" y="1783232"/>
            <a:ext cx="673698" cy="683735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083661-0AFF-440D-B9D0-A4F084D2455B}"/>
              </a:ext>
            </a:extLst>
          </p:cNvPr>
          <p:cNvCxnSpPr>
            <a:cxnSpLocks/>
          </p:cNvCxnSpPr>
          <p:nvPr/>
        </p:nvCxnSpPr>
        <p:spPr>
          <a:xfrm flipH="1">
            <a:off x="425383" y="2810210"/>
            <a:ext cx="1295841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3EF2DC-FEEA-4F47-8B78-E4E9255AA2BD}"/>
              </a:ext>
            </a:extLst>
          </p:cNvPr>
          <p:cNvSpPr txBox="1"/>
          <p:nvPr/>
        </p:nvSpPr>
        <p:spPr>
          <a:xfrm>
            <a:off x="1142558" y="1119135"/>
            <a:ext cx="115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E88A5-2F28-427E-8354-584B54AA6415}"/>
              </a:ext>
            </a:extLst>
          </p:cNvPr>
          <p:cNvSpPr txBox="1"/>
          <p:nvPr/>
        </p:nvSpPr>
        <p:spPr>
          <a:xfrm>
            <a:off x="2584529" y="823449"/>
            <a:ext cx="290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Request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처리를 위한 로직 연동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E7B525-D781-436C-AE58-6E4923D4E873}"/>
              </a:ext>
            </a:extLst>
          </p:cNvPr>
          <p:cNvSpPr txBox="1"/>
          <p:nvPr/>
        </p:nvSpPr>
        <p:spPr>
          <a:xfrm>
            <a:off x="6234511" y="1042452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순수한 데이터 처리 로직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E3CD7-E4E1-4500-8B84-BF010C41010F}"/>
              </a:ext>
            </a:extLst>
          </p:cNvPr>
          <p:cNvSpPr txBox="1"/>
          <p:nvPr/>
        </p:nvSpPr>
        <p:spPr>
          <a:xfrm>
            <a:off x="2999368" y="2103263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4.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처리된 데이터를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View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 전달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0AF0D-0DD3-4C58-A398-4BED8CE7A7B3}"/>
              </a:ext>
            </a:extLst>
          </p:cNvPr>
          <p:cNvSpPr txBox="1"/>
          <p:nvPr/>
        </p:nvSpPr>
        <p:spPr>
          <a:xfrm>
            <a:off x="470064" y="2468098"/>
            <a:ext cx="1276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5. Response</a:t>
            </a:r>
          </a:p>
        </p:txBody>
      </p:sp>
    </p:spTree>
    <p:extLst>
      <p:ext uri="{BB962C8B-B14F-4D97-AF65-F5344CB8AC3E}">
        <p14:creationId xmlns:p14="http://schemas.microsoft.com/office/powerpoint/2010/main" val="184701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9CEEBA8-92CC-42DD-A380-275496F2C252}"/>
              </a:ext>
            </a:extLst>
          </p:cNvPr>
          <p:cNvSpPr/>
          <p:nvPr/>
        </p:nvSpPr>
        <p:spPr>
          <a:xfrm>
            <a:off x="2369375" y="1564564"/>
            <a:ext cx="2659824" cy="1247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DispatcherServlet</a:t>
            </a:r>
            <a:endParaRPr lang="ko-KR" altLang="en-US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D8629A7-E9EC-4013-BEDE-F2BEBFD842FB}"/>
              </a:ext>
            </a:extLst>
          </p:cNvPr>
          <p:cNvCxnSpPr>
            <a:cxnSpLocks/>
          </p:cNvCxnSpPr>
          <p:nvPr/>
        </p:nvCxnSpPr>
        <p:spPr>
          <a:xfrm>
            <a:off x="1380565" y="2093721"/>
            <a:ext cx="945335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31670C8-FBCB-4C0D-AD2B-9C3CCF87ED0B}"/>
              </a:ext>
            </a:extLst>
          </p:cNvPr>
          <p:cNvCxnSpPr>
            <a:cxnSpLocks/>
          </p:cNvCxnSpPr>
          <p:nvPr/>
        </p:nvCxnSpPr>
        <p:spPr>
          <a:xfrm flipH="1" flipV="1">
            <a:off x="4222376" y="3039035"/>
            <a:ext cx="1143672" cy="1007382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16866F-5B21-4867-936C-82A642D09F29}"/>
              </a:ext>
            </a:extLst>
          </p:cNvPr>
          <p:cNvCxnSpPr>
            <a:cxnSpLocks/>
          </p:cNvCxnSpPr>
          <p:nvPr/>
        </p:nvCxnSpPr>
        <p:spPr>
          <a:xfrm>
            <a:off x="3266460" y="2948491"/>
            <a:ext cx="0" cy="515245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30798E-BB72-4AAA-9538-3B317C36AFCC}"/>
              </a:ext>
            </a:extLst>
          </p:cNvPr>
          <p:cNvSpPr txBox="1"/>
          <p:nvPr/>
        </p:nvSpPr>
        <p:spPr>
          <a:xfrm>
            <a:off x="1790711" y="1733680"/>
            <a:ext cx="2984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59798B-C802-4C94-8052-1E8CF496273C}"/>
              </a:ext>
            </a:extLst>
          </p:cNvPr>
          <p:cNvCxnSpPr>
            <a:cxnSpLocks/>
          </p:cNvCxnSpPr>
          <p:nvPr/>
        </p:nvCxnSpPr>
        <p:spPr>
          <a:xfrm flipH="1">
            <a:off x="1362635" y="2242214"/>
            <a:ext cx="923145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DBD6E7-2AFF-41F3-A381-BE7DF0811CD7}"/>
              </a:ext>
            </a:extLst>
          </p:cNvPr>
          <p:cNvSpPr txBox="1"/>
          <p:nvPr/>
        </p:nvSpPr>
        <p:spPr>
          <a:xfrm>
            <a:off x="1790711" y="2304185"/>
            <a:ext cx="2984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7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D8A6C5B-2AA5-432A-8151-B3E6951C4242}"/>
              </a:ext>
            </a:extLst>
          </p:cNvPr>
          <p:cNvSpPr/>
          <p:nvPr/>
        </p:nvSpPr>
        <p:spPr>
          <a:xfrm>
            <a:off x="5576047" y="246529"/>
            <a:ext cx="2214282" cy="10860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HandlerMapping</a:t>
            </a:r>
            <a:endParaRPr lang="ko-KR" altLang="en-US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BFA554F-C0B0-41CB-A6B6-4E87A649752A}"/>
              </a:ext>
            </a:extLst>
          </p:cNvPr>
          <p:cNvSpPr/>
          <p:nvPr/>
        </p:nvSpPr>
        <p:spPr>
          <a:xfrm>
            <a:off x="5576047" y="1645070"/>
            <a:ext cx="2214282" cy="10860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HandlerAdapter</a:t>
            </a:r>
            <a:endParaRPr lang="ko-KR" altLang="en-US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A43C674-75F5-409D-915B-E818E3EBDF52}"/>
              </a:ext>
            </a:extLst>
          </p:cNvPr>
          <p:cNvSpPr/>
          <p:nvPr/>
        </p:nvSpPr>
        <p:spPr>
          <a:xfrm>
            <a:off x="8615083" y="1645070"/>
            <a:ext cx="2214282" cy="10860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Controller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D534986-49A2-46A9-97BE-4410CF20FB3E}"/>
              </a:ext>
            </a:extLst>
          </p:cNvPr>
          <p:cNvSpPr/>
          <p:nvPr/>
        </p:nvSpPr>
        <p:spPr>
          <a:xfrm>
            <a:off x="5576047" y="3423195"/>
            <a:ext cx="2214282" cy="10860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ViewResolver</a:t>
            </a:r>
            <a:endParaRPr lang="ko-KR" altLang="en-US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80A949-EE8C-4B33-837F-A8FD1C93C9BC}"/>
              </a:ext>
            </a:extLst>
          </p:cNvPr>
          <p:cNvCxnSpPr>
            <a:cxnSpLocks/>
          </p:cNvCxnSpPr>
          <p:nvPr/>
        </p:nvCxnSpPr>
        <p:spPr>
          <a:xfrm>
            <a:off x="4390348" y="2948491"/>
            <a:ext cx="1080700" cy="94940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0F066E-690A-4972-9110-8CDDB830D8B8}"/>
              </a:ext>
            </a:extLst>
          </p:cNvPr>
          <p:cNvSpPr txBox="1"/>
          <p:nvPr/>
        </p:nvSpPr>
        <p:spPr>
          <a:xfrm>
            <a:off x="4720820" y="3242132"/>
            <a:ext cx="2984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E7BE423-BCFC-492D-BD40-492A646B629B}"/>
              </a:ext>
            </a:extLst>
          </p:cNvPr>
          <p:cNvSpPr/>
          <p:nvPr/>
        </p:nvSpPr>
        <p:spPr>
          <a:xfrm>
            <a:off x="2449765" y="3540836"/>
            <a:ext cx="1607375" cy="10860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View</a:t>
            </a:r>
            <a:endParaRPr lang="ko-KR" altLang="en-US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AD8B3A-1E4F-4B0D-A979-42F9582A629F}"/>
              </a:ext>
            </a:extLst>
          </p:cNvPr>
          <p:cNvSpPr txBox="1"/>
          <p:nvPr/>
        </p:nvSpPr>
        <p:spPr>
          <a:xfrm>
            <a:off x="2875272" y="3009387"/>
            <a:ext cx="2984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6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4E0BF5B-BC90-4F49-8B54-0C3575B80F1C}"/>
              </a:ext>
            </a:extLst>
          </p:cNvPr>
          <p:cNvSpPr/>
          <p:nvPr/>
        </p:nvSpPr>
        <p:spPr>
          <a:xfrm>
            <a:off x="2462772" y="5046906"/>
            <a:ext cx="1607375" cy="10860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JSP </a:t>
            </a: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기타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ECA559-D373-45F1-AEDF-0EBF58B0A563}"/>
              </a:ext>
            </a:extLst>
          </p:cNvPr>
          <p:cNvCxnSpPr>
            <a:cxnSpLocks/>
          </p:cNvCxnSpPr>
          <p:nvPr/>
        </p:nvCxnSpPr>
        <p:spPr>
          <a:xfrm>
            <a:off x="3253452" y="4705573"/>
            <a:ext cx="0" cy="515245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27C8DF5-C035-4F24-8B61-55934E52949F}"/>
              </a:ext>
            </a:extLst>
          </p:cNvPr>
          <p:cNvCxnSpPr>
            <a:cxnSpLocks/>
          </p:cNvCxnSpPr>
          <p:nvPr/>
        </p:nvCxnSpPr>
        <p:spPr>
          <a:xfrm>
            <a:off x="5090837" y="2103370"/>
            <a:ext cx="44800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FADEC47-7E80-49F6-A78E-6D981C5877E8}"/>
              </a:ext>
            </a:extLst>
          </p:cNvPr>
          <p:cNvCxnSpPr>
            <a:cxnSpLocks/>
          </p:cNvCxnSpPr>
          <p:nvPr/>
        </p:nvCxnSpPr>
        <p:spPr>
          <a:xfrm>
            <a:off x="5090837" y="2309814"/>
            <a:ext cx="44800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E5B2780-C54D-4C05-9C86-AE79DA19DE9B}"/>
              </a:ext>
            </a:extLst>
          </p:cNvPr>
          <p:cNvSpPr txBox="1"/>
          <p:nvPr/>
        </p:nvSpPr>
        <p:spPr>
          <a:xfrm>
            <a:off x="5172568" y="1706022"/>
            <a:ext cx="2984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22C4F7E-CF48-41C8-A896-619E21C3B5F6}"/>
              </a:ext>
            </a:extLst>
          </p:cNvPr>
          <p:cNvCxnSpPr>
            <a:cxnSpLocks/>
          </p:cNvCxnSpPr>
          <p:nvPr/>
        </p:nvCxnSpPr>
        <p:spPr>
          <a:xfrm flipV="1">
            <a:off x="4222376" y="411621"/>
            <a:ext cx="1183096" cy="105307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863B43-28F1-4AFF-BBC6-8D9F981F2AC9}"/>
              </a:ext>
            </a:extLst>
          </p:cNvPr>
          <p:cNvCxnSpPr>
            <a:cxnSpLocks/>
          </p:cNvCxnSpPr>
          <p:nvPr/>
        </p:nvCxnSpPr>
        <p:spPr>
          <a:xfrm flipH="1">
            <a:off x="4484001" y="639072"/>
            <a:ext cx="953536" cy="85654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2B3F1BB-F349-4881-A453-2BBDAB108B8C}"/>
              </a:ext>
            </a:extLst>
          </p:cNvPr>
          <p:cNvSpPr txBox="1"/>
          <p:nvPr/>
        </p:nvSpPr>
        <p:spPr>
          <a:xfrm>
            <a:off x="4360002" y="667773"/>
            <a:ext cx="2984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BAD3DA3-6867-4964-8F07-E425C0D72C90}"/>
              </a:ext>
            </a:extLst>
          </p:cNvPr>
          <p:cNvCxnSpPr>
            <a:cxnSpLocks/>
          </p:cNvCxnSpPr>
          <p:nvPr/>
        </p:nvCxnSpPr>
        <p:spPr>
          <a:xfrm flipH="1">
            <a:off x="7895329" y="2412654"/>
            <a:ext cx="639071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1230C04-B4FC-4E24-AF33-5CF686165BCA}"/>
              </a:ext>
            </a:extLst>
          </p:cNvPr>
          <p:cNvCxnSpPr>
            <a:cxnSpLocks/>
          </p:cNvCxnSpPr>
          <p:nvPr/>
        </p:nvCxnSpPr>
        <p:spPr>
          <a:xfrm>
            <a:off x="7895328" y="2213641"/>
            <a:ext cx="639072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5E7A461-4DF9-4973-B0F9-A78A88CCBAE7}"/>
              </a:ext>
            </a:extLst>
          </p:cNvPr>
          <p:cNvSpPr txBox="1"/>
          <p:nvPr/>
        </p:nvSpPr>
        <p:spPr>
          <a:xfrm>
            <a:off x="8062431" y="1785944"/>
            <a:ext cx="2984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3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5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0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221</Words>
  <Application>Microsoft Office PowerPoint</Application>
  <PresentationFormat>와이드스크린</PresentationFormat>
  <Paragraphs>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a옛날사진관3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윤원철</dc:creator>
  <cp:lastModifiedBy>윤원철</cp:lastModifiedBy>
  <cp:revision>14</cp:revision>
  <dcterms:created xsi:type="dcterms:W3CDTF">2020-08-06T11:15:05Z</dcterms:created>
  <dcterms:modified xsi:type="dcterms:W3CDTF">2020-08-11T14:47:22Z</dcterms:modified>
</cp:coreProperties>
</file>