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D29F-97B8-4A29-8326-523F7307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C9E0D-480D-4360-A0E2-8378B1BBE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A7CB0-927F-41DB-8CB9-7074DA39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75480-1FBD-47F7-9E08-D46AD541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B76C4-0C15-4753-A098-89122B05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A37F9-9A27-4377-98E0-7EEF522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753E3A-10C8-4EAD-B457-8E387B94B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17A80-2979-467A-9AB3-B428460F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57DA0-50AC-429D-A2EA-836BB773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F22FE-5289-4E71-9417-AF3873D7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9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77E27F-9C45-4CFA-9AC0-532A94439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CD2077-5888-4BC8-AAF2-B5684A0E9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F9D0F-29C7-4B51-90AB-FCFD02ED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F2206-73D9-4EA5-AE48-8E46EA09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5F6BF-15B8-460F-8336-A10A887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8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4E71F-F834-4F44-956B-D95539B9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8A235-8EA3-4185-B5FB-8BC8DC76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9C88B-94E4-4B37-80E6-68DE7F9C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FD256-5A2E-43C0-B5E9-279AE1D9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2FB6C-4BBB-4CDB-82D4-E9D0D7D2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7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8247-F98E-46E7-AAA3-A6C7102B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F3830-729A-417E-ABF7-E8E1071A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C1CFC-F653-45B2-83B9-350E1EE6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3168B-A2F6-4D8D-8FFD-ED87FACB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1CEC3-88C3-4315-B839-8B5EF0CC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9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DA229-3FC5-40A5-9574-B8B5A9FA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8B58D-D898-49CD-9C76-E44CA3CB7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ECBAA-3C3A-47AE-A9EF-3E1C0E51A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88525-FB64-4F1B-9C23-F17B4024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ADE4A-3AA2-4FB2-8831-A66947FC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140AD-5E9E-4C66-935A-C3CBE9D6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4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992F-7E6D-4369-AFD3-D1617ED4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6C1C9-C07C-433C-9E8B-22BED52A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53984-5890-4690-B336-52FAB4EF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9EE7C-5793-41F0-847C-31FA4FBD8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A705CA-B4F0-465F-B02B-13696F8A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BF5CFE-8127-44B6-88D2-8CCCC168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B25F37-071E-4B40-AA1C-AAABB101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266D32-9614-4612-A4EC-DCA4BB3C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7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08EC7-554B-411F-82B6-15FC48D9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387A5E-98A0-4B85-80CA-090495D0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A0ED7-A78B-445F-83E2-8FD2C56E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C1A1C5-1C7B-49CB-AE85-35782742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3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9B7362-1F51-489E-ABE8-5119C3ED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00220D-6D57-4EE3-B9CE-BD5495F5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2201A5-6635-4EBB-99B4-BA2CECA5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BE04F-7B67-4D05-AF48-5327B752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BFB10-C8E6-4A51-81F3-2437620E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3F8EA-70F2-4D17-9DE1-0B451D1C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6E00A-C973-47B3-8836-A9B784EA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CD413-DAA8-4E86-BC91-11494938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AC82C-8F36-410E-9FE6-00A41AFD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1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BC0EC-45D8-4E70-9C01-11C74572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31A4DD-51B0-4F9C-A793-39C8D20EE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D5F52-F05A-4C8C-B488-15F5839B1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86BA8-9FE5-45EB-9EB0-82AE6D32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B5B92-0B63-4E7D-8CAF-FDBFD835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35235-09A9-4234-A83F-649BE826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1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8A42C2-C742-409D-AE55-8A712CE8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BC456-84CE-4BC4-8CB7-4003A7EC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0E0F6-82D2-43DE-AE40-FC0D07A31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70D3-23E0-4C96-8FC4-A28E4FEACC8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DB9B-B899-47D9-B262-2D26E2C2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DD10D-3A43-4FD0-A20D-A67C9D09C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3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D1E7CC3F-57D5-4BA7-94C6-51A778CA7706}"/>
              </a:ext>
            </a:extLst>
          </p:cNvPr>
          <p:cNvGrpSpPr/>
          <p:nvPr/>
        </p:nvGrpSpPr>
        <p:grpSpPr>
          <a:xfrm>
            <a:off x="665816" y="640035"/>
            <a:ext cx="4029717" cy="2265506"/>
            <a:chOff x="987550" y="707768"/>
            <a:chExt cx="4029717" cy="226550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59A26-E941-44E7-89FC-A8F55AB56A03}"/>
                </a:ext>
              </a:extLst>
            </p:cNvPr>
            <p:cNvSpPr/>
            <p:nvPr/>
          </p:nvSpPr>
          <p:spPr>
            <a:xfrm>
              <a:off x="2457974" y="84310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5FF096D-E271-4D92-BF52-314B9D4DDE42}"/>
                </a:ext>
              </a:extLst>
            </p:cNvPr>
            <p:cNvSpPr/>
            <p:nvPr/>
          </p:nvSpPr>
          <p:spPr>
            <a:xfrm>
              <a:off x="2468015" y="243379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6E829B8-827A-4216-BDE5-72F363300939}"/>
                </a:ext>
              </a:extLst>
            </p:cNvPr>
            <p:cNvSpPr/>
            <p:nvPr/>
          </p:nvSpPr>
          <p:spPr>
            <a:xfrm>
              <a:off x="4462822" y="84310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AA49E9-9291-4A9B-89C1-A8AF806E7CFB}"/>
                </a:ext>
              </a:extLst>
            </p:cNvPr>
            <p:cNvSpPr/>
            <p:nvPr/>
          </p:nvSpPr>
          <p:spPr>
            <a:xfrm>
              <a:off x="4462822" y="243379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7F68A05-D60B-4001-82CF-97DBEE294086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2925974" y="1077100"/>
              <a:ext cx="1536848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5A9BD97-BE9C-4997-B418-45690EB38064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691974" y="1311100"/>
              <a:ext cx="10041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29CFF81-9070-46D9-9E82-49B0444D7900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4696822" y="1311100"/>
              <a:ext cx="0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76D6FF1-152A-4AFB-8F20-3E20D555ED4B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936015" y="2667799"/>
              <a:ext cx="1526807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056E6A-294D-4093-AE28-212BCCA010DA}"/>
                </a:ext>
              </a:extLst>
            </p:cNvPr>
            <p:cNvSpPr txBox="1"/>
            <p:nvPr/>
          </p:nvSpPr>
          <p:spPr>
            <a:xfrm>
              <a:off x="3997128" y="1126434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70BA3DD-0F1C-49C7-A55E-CCB36ADA0849}"/>
                </a:ext>
              </a:extLst>
            </p:cNvPr>
            <p:cNvSpPr/>
            <p:nvPr/>
          </p:nvSpPr>
          <p:spPr>
            <a:xfrm>
              <a:off x="987550" y="84310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3DB3F0D-1F6E-46C0-B08F-AD97DCBD63C7}"/>
                </a:ext>
              </a:extLst>
            </p:cNvPr>
            <p:cNvCxnSpPr>
              <a:cxnSpLocks/>
              <a:stCxn id="46" idx="6"/>
              <a:endCxn id="4" idx="2"/>
            </p:cNvCxnSpPr>
            <p:nvPr/>
          </p:nvCxnSpPr>
          <p:spPr>
            <a:xfrm>
              <a:off x="1455550" y="1077100"/>
              <a:ext cx="1002424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B41CD17-BC59-4AF0-97A5-029B485C85DD}"/>
                </a:ext>
              </a:extLst>
            </p:cNvPr>
            <p:cNvCxnSpPr>
              <a:cxnSpLocks/>
              <a:stCxn id="8" idx="3"/>
              <a:endCxn id="6" idx="7"/>
            </p:cNvCxnSpPr>
            <p:nvPr/>
          </p:nvCxnSpPr>
          <p:spPr>
            <a:xfrm flipH="1">
              <a:off x="2867478" y="1242563"/>
              <a:ext cx="1663881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F85A191-E530-43D1-93F9-885424A92990}"/>
                </a:ext>
              </a:extLst>
            </p:cNvPr>
            <p:cNvSpPr txBox="1"/>
            <p:nvPr/>
          </p:nvSpPr>
          <p:spPr>
            <a:xfrm>
              <a:off x="1694766" y="715615"/>
              <a:ext cx="279859" cy="37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F08A14-A59F-4536-AA05-E06F7E4CEEA0}"/>
                </a:ext>
              </a:extLst>
            </p:cNvPr>
            <p:cNvSpPr txBox="1"/>
            <p:nvPr/>
          </p:nvSpPr>
          <p:spPr>
            <a:xfrm>
              <a:off x="3206262" y="70776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BD0A40-BFB8-4CFF-AB85-233AD9219C7A}"/>
                </a:ext>
              </a:extLst>
            </p:cNvPr>
            <p:cNvSpPr txBox="1"/>
            <p:nvPr/>
          </p:nvSpPr>
          <p:spPr>
            <a:xfrm>
              <a:off x="2381570" y="1303253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4C46E5-763C-4242-93C5-93348CA7239F}"/>
                </a:ext>
              </a:extLst>
            </p:cNvPr>
            <p:cNvSpPr txBox="1"/>
            <p:nvPr/>
          </p:nvSpPr>
          <p:spPr>
            <a:xfrm>
              <a:off x="2888390" y="2603942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592614-9400-410F-8FFE-7D43783EEB43}"/>
                </a:ext>
              </a:extLst>
            </p:cNvPr>
            <p:cNvSpPr txBox="1"/>
            <p:nvPr/>
          </p:nvSpPr>
          <p:spPr>
            <a:xfrm>
              <a:off x="4686727" y="132069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aphicFrame>
        <p:nvGraphicFramePr>
          <p:cNvPr id="66" name="표 66">
            <a:extLst>
              <a:ext uri="{FF2B5EF4-FFF2-40B4-BE49-F238E27FC236}">
                <a16:creationId xmlns:a16="http://schemas.microsoft.com/office/drawing/2014/main" id="{0B398A3A-8209-490D-A674-0CE26AD6E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5157"/>
              </p:ext>
            </p:extLst>
          </p:nvPr>
        </p:nvGraphicFramePr>
        <p:xfrm>
          <a:off x="5746473" y="1009367"/>
          <a:ext cx="5686141" cy="1122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9456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dist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visited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50069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:a16="http://schemas.microsoft.com/office/drawing/2014/main" id="{3954D138-B816-4E5B-91E1-A4BDC454F433}"/>
              </a:ext>
            </a:extLst>
          </p:cNvPr>
          <p:cNvGrpSpPr/>
          <p:nvPr/>
        </p:nvGrpSpPr>
        <p:grpSpPr>
          <a:xfrm>
            <a:off x="665816" y="3250443"/>
            <a:ext cx="4029717" cy="2265506"/>
            <a:chOff x="987550" y="707768"/>
            <a:chExt cx="4029717" cy="2265506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D386DB2-86CE-4B0C-957A-4195058D4314}"/>
                </a:ext>
              </a:extLst>
            </p:cNvPr>
            <p:cNvSpPr/>
            <p:nvPr/>
          </p:nvSpPr>
          <p:spPr>
            <a:xfrm>
              <a:off x="2457974" y="843100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5C0FE2A-9685-4A62-BCA5-BAD94B043040}"/>
                </a:ext>
              </a:extLst>
            </p:cNvPr>
            <p:cNvSpPr/>
            <p:nvPr/>
          </p:nvSpPr>
          <p:spPr>
            <a:xfrm>
              <a:off x="2468015" y="243379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A6F6280-8A87-4BD0-82A1-9323B692B71D}"/>
                </a:ext>
              </a:extLst>
            </p:cNvPr>
            <p:cNvSpPr/>
            <p:nvPr/>
          </p:nvSpPr>
          <p:spPr>
            <a:xfrm>
              <a:off x="4462822" y="84310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12D5622-6ED7-4660-85C7-B4F0545018BF}"/>
                </a:ext>
              </a:extLst>
            </p:cNvPr>
            <p:cNvSpPr/>
            <p:nvPr/>
          </p:nvSpPr>
          <p:spPr>
            <a:xfrm>
              <a:off x="4462822" y="243379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88DAC44-BAFF-424D-9F89-18414F4E4D82}"/>
                </a:ext>
              </a:extLst>
            </p:cNvPr>
            <p:cNvCxnSpPr>
              <a:cxnSpLocks/>
              <a:stCxn id="70" idx="6"/>
              <a:endCxn id="72" idx="2"/>
            </p:cNvCxnSpPr>
            <p:nvPr/>
          </p:nvCxnSpPr>
          <p:spPr>
            <a:xfrm>
              <a:off x="2925974" y="1077100"/>
              <a:ext cx="1536848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7C83AF2C-95A7-4C90-B5F9-E081C6535784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2691974" y="1311100"/>
              <a:ext cx="10041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38C86C9-3941-417C-9B2F-B34EEC214D8A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>
              <a:off x="4696822" y="1311100"/>
              <a:ext cx="0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9145DE31-5849-4A64-96A5-0FC5F27EEC0F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2936015" y="2667799"/>
              <a:ext cx="1526807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AB4BEC-5497-42D5-BAE6-CAA2C9D76830}"/>
                </a:ext>
              </a:extLst>
            </p:cNvPr>
            <p:cNvSpPr txBox="1"/>
            <p:nvPr/>
          </p:nvSpPr>
          <p:spPr>
            <a:xfrm>
              <a:off x="3997128" y="1126434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BF70D27-B284-41D5-83EF-13A45646D174}"/>
                </a:ext>
              </a:extLst>
            </p:cNvPr>
            <p:cNvSpPr/>
            <p:nvPr/>
          </p:nvSpPr>
          <p:spPr>
            <a:xfrm>
              <a:off x="987550" y="84310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295E6C0-DCC2-47DB-BD9B-D639B7C940E2}"/>
                </a:ext>
              </a:extLst>
            </p:cNvPr>
            <p:cNvCxnSpPr>
              <a:cxnSpLocks/>
              <a:stCxn id="79" idx="6"/>
              <a:endCxn id="70" idx="2"/>
            </p:cNvCxnSpPr>
            <p:nvPr/>
          </p:nvCxnSpPr>
          <p:spPr>
            <a:xfrm>
              <a:off x="1455550" y="1077100"/>
              <a:ext cx="1002424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D5933ED-3430-4686-8071-EC1B1074B8A9}"/>
                </a:ext>
              </a:extLst>
            </p:cNvPr>
            <p:cNvCxnSpPr>
              <a:cxnSpLocks/>
              <a:stCxn id="72" idx="3"/>
              <a:endCxn id="71" idx="7"/>
            </p:cNvCxnSpPr>
            <p:nvPr/>
          </p:nvCxnSpPr>
          <p:spPr>
            <a:xfrm flipH="1">
              <a:off x="2867478" y="1242563"/>
              <a:ext cx="1663881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D1FE31E-3923-4C91-B35F-D6ADE8BD3AD9}"/>
                </a:ext>
              </a:extLst>
            </p:cNvPr>
            <p:cNvSpPr txBox="1"/>
            <p:nvPr/>
          </p:nvSpPr>
          <p:spPr>
            <a:xfrm>
              <a:off x="1694766" y="715615"/>
              <a:ext cx="279859" cy="37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F6A53F-B8CF-44F8-B19B-6CF78951B72B}"/>
                </a:ext>
              </a:extLst>
            </p:cNvPr>
            <p:cNvSpPr txBox="1"/>
            <p:nvPr/>
          </p:nvSpPr>
          <p:spPr>
            <a:xfrm>
              <a:off x="3206262" y="70776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55512F9-6138-468C-B22C-FBABEFB2702A}"/>
                </a:ext>
              </a:extLst>
            </p:cNvPr>
            <p:cNvSpPr txBox="1"/>
            <p:nvPr/>
          </p:nvSpPr>
          <p:spPr>
            <a:xfrm>
              <a:off x="2381570" y="1303253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C1306E-A4C3-47A6-BF52-1A737E9CC5FF}"/>
                </a:ext>
              </a:extLst>
            </p:cNvPr>
            <p:cNvSpPr txBox="1"/>
            <p:nvPr/>
          </p:nvSpPr>
          <p:spPr>
            <a:xfrm>
              <a:off x="2888390" y="2603942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95E67-C94A-4E77-B33F-E90BA7D04A89}"/>
                </a:ext>
              </a:extLst>
            </p:cNvPr>
            <p:cNvSpPr txBox="1"/>
            <p:nvPr/>
          </p:nvSpPr>
          <p:spPr>
            <a:xfrm>
              <a:off x="4686727" y="132069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aphicFrame>
        <p:nvGraphicFramePr>
          <p:cNvPr id="87" name="표 66">
            <a:extLst>
              <a:ext uri="{FF2B5EF4-FFF2-40B4-BE49-F238E27FC236}">
                <a16:creationId xmlns:a16="http://schemas.microsoft.com/office/drawing/2014/main" id="{2C376A9C-0ABE-42CD-8504-D0ADDBA6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22052"/>
              </p:ext>
            </p:extLst>
          </p:nvPr>
        </p:nvGraphicFramePr>
        <p:xfrm>
          <a:off x="5746473" y="3619775"/>
          <a:ext cx="5686141" cy="1122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9456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dist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visited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50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41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D1E7CC3F-57D5-4BA7-94C6-51A778CA7706}"/>
              </a:ext>
            </a:extLst>
          </p:cNvPr>
          <p:cNvGrpSpPr/>
          <p:nvPr/>
        </p:nvGrpSpPr>
        <p:grpSpPr>
          <a:xfrm>
            <a:off x="665816" y="640035"/>
            <a:ext cx="4029717" cy="2265506"/>
            <a:chOff x="987550" y="707768"/>
            <a:chExt cx="4029717" cy="226550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59A26-E941-44E7-89FC-A8F55AB56A03}"/>
                </a:ext>
              </a:extLst>
            </p:cNvPr>
            <p:cNvSpPr/>
            <p:nvPr/>
          </p:nvSpPr>
          <p:spPr>
            <a:xfrm>
              <a:off x="2457974" y="843100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5FF096D-E271-4D92-BF52-314B9D4DDE42}"/>
                </a:ext>
              </a:extLst>
            </p:cNvPr>
            <p:cNvSpPr/>
            <p:nvPr/>
          </p:nvSpPr>
          <p:spPr>
            <a:xfrm>
              <a:off x="2468015" y="243379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6E829B8-827A-4216-BDE5-72F363300939}"/>
                </a:ext>
              </a:extLst>
            </p:cNvPr>
            <p:cNvSpPr/>
            <p:nvPr/>
          </p:nvSpPr>
          <p:spPr>
            <a:xfrm>
              <a:off x="4462822" y="843100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AA49E9-9291-4A9B-89C1-A8AF806E7CFB}"/>
                </a:ext>
              </a:extLst>
            </p:cNvPr>
            <p:cNvSpPr/>
            <p:nvPr/>
          </p:nvSpPr>
          <p:spPr>
            <a:xfrm>
              <a:off x="4462822" y="243379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7F68A05-D60B-4001-82CF-97DBEE294086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2925974" y="1077100"/>
              <a:ext cx="1536848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5A9BD97-BE9C-4997-B418-45690EB38064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691974" y="1311100"/>
              <a:ext cx="10041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29CFF81-9070-46D9-9E82-49B0444D7900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4696822" y="1311100"/>
              <a:ext cx="0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76D6FF1-152A-4AFB-8F20-3E20D555ED4B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936015" y="2667799"/>
              <a:ext cx="1526807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056E6A-294D-4093-AE28-212BCCA010DA}"/>
                </a:ext>
              </a:extLst>
            </p:cNvPr>
            <p:cNvSpPr txBox="1"/>
            <p:nvPr/>
          </p:nvSpPr>
          <p:spPr>
            <a:xfrm>
              <a:off x="3997128" y="1126434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70BA3DD-0F1C-49C7-A55E-CCB36ADA0849}"/>
                </a:ext>
              </a:extLst>
            </p:cNvPr>
            <p:cNvSpPr/>
            <p:nvPr/>
          </p:nvSpPr>
          <p:spPr>
            <a:xfrm>
              <a:off x="987550" y="84310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3DB3F0D-1F6E-46C0-B08F-AD97DCBD63C7}"/>
                </a:ext>
              </a:extLst>
            </p:cNvPr>
            <p:cNvCxnSpPr>
              <a:cxnSpLocks/>
              <a:stCxn id="46" idx="6"/>
              <a:endCxn id="4" idx="2"/>
            </p:cNvCxnSpPr>
            <p:nvPr/>
          </p:nvCxnSpPr>
          <p:spPr>
            <a:xfrm>
              <a:off x="1455550" y="1077100"/>
              <a:ext cx="1002424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B41CD17-BC59-4AF0-97A5-029B485C85DD}"/>
                </a:ext>
              </a:extLst>
            </p:cNvPr>
            <p:cNvCxnSpPr>
              <a:cxnSpLocks/>
              <a:stCxn id="8" idx="3"/>
              <a:endCxn id="6" idx="7"/>
            </p:cNvCxnSpPr>
            <p:nvPr/>
          </p:nvCxnSpPr>
          <p:spPr>
            <a:xfrm flipH="1">
              <a:off x="2867478" y="1242563"/>
              <a:ext cx="1663881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F85A191-E530-43D1-93F9-885424A92990}"/>
                </a:ext>
              </a:extLst>
            </p:cNvPr>
            <p:cNvSpPr txBox="1"/>
            <p:nvPr/>
          </p:nvSpPr>
          <p:spPr>
            <a:xfrm>
              <a:off x="1694766" y="715615"/>
              <a:ext cx="279859" cy="37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F08A14-A59F-4536-AA05-E06F7E4CEEA0}"/>
                </a:ext>
              </a:extLst>
            </p:cNvPr>
            <p:cNvSpPr txBox="1"/>
            <p:nvPr/>
          </p:nvSpPr>
          <p:spPr>
            <a:xfrm>
              <a:off x="3206262" y="70776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BD0A40-BFB8-4CFF-AB85-233AD9219C7A}"/>
                </a:ext>
              </a:extLst>
            </p:cNvPr>
            <p:cNvSpPr txBox="1"/>
            <p:nvPr/>
          </p:nvSpPr>
          <p:spPr>
            <a:xfrm>
              <a:off x="2381570" y="1303253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4C46E5-763C-4242-93C5-93348CA7239F}"/>
                </a:ext>
              </a:extLst>
            </p:cNvPr>
            <p:cNvSpPr txBox="1"/>
            <p:nvPr/>
          </p:nvSpPr>
          <p:spPr>
            <a:xfrm>
              <a:off x="2888390" y="2603942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592614-9400-410F-8FFE-7D43783EEB43}"/>
                </a:ext>
              </a:extLst>
            </p:cNvPr>
            <p:cNvSpPr txBox="1"/>
            <p:nvPr/>
          </p:nvSpPr>
          <p:spPr>
            <a:xfrm>
              <a:off x="4686727" y="132069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aphicFrame>
        <p:nvGraphicFramePr>
          <p:cNvPr id="66" name="표 66">
            <a:extLst>
              <a:ext uri="{FF2B5EF4-FFF2-40B4-BE49-F238E27FC236}">
                <a16:creationId xmlns:a16="http://schemas.microsoft.com/office/drawing/2014/main" id="{0B398A3A-8209-490D-A674-0CE26AD6E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81246"/>
              </p:ext>
            </p:extLst>
          </p:nvPr>
        </p:nvGraphicFramePr>
        <p:xfrm>
          <a:off x="5746473" y="1009367"/>
          <a:ext cx="5686141" cy="1122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9456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dist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visited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50069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:a16="http://schemas.microsoft.com/office/drawing/2014/main" id="{3954D138-B816-4E5B-91E1-A4BDC454F433}"/>
              </a:ext>
            </a:extLst>
          </p:cNvPr>
          <p:cNvGrpSpPr/>
          <p:nvPr/>
        </p:nvGrpSpPr>
        <p:grpSpPr>
          <a:xfrm>
            <a:off x="665816" y="3250443"/>
            <a:ext cx="4029717" cy="2265506"/>
            <a:chOff x="987550" y="707768"/>
            <a:chExt cx="4029717" cy="2265506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D386DB2-86CE-4B0C-957A-4195058D4314}"/>
                </a:ext>
              </a:extLst>
            </p:cNvPr>
            <p:cNvSpPr/>
            <p:nvPr/>
          </p:nvSpPr>
          <p:spPr>
            <a:xfrm>
              <a:off x="2457974" y="843100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5C0FE2A-9685-4A62-BCA5-BAD94B043040}"/>
                </a:ext>
              </a:extLst>
            </p:cNvPr>
            <p:cNvSpPr/>
            <p:nvPr/>
          </p:nvSpPr>
          <p:spPr>
            <a:xfrm>
              <a:off x="2468015" y="243379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A6F6280-8A87-4BD0-82A1-9323B692B71D}"/>
                </a:ext>
              </a:extLst>
            </p:cNvPr>
            <p:cNvSpPr/>
            <p:nvPr/>
          </p:nvSpPr>
          <p:spPr>
            <a:xfrm>
              <a:off x="4462822" y="843100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12D5622-6ED7-4660-85C7-B4F0545018BF}"/>
                </a:ext>
              </a:extLst>
            </p:cNvPr>
            <p:cNvSpPr/>
            <p:nvPr/>
          </p:nvSpPr>
          <p:spPr>
            <a:xfrm>
              <a:off x="4462822" y="243379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88DAC44-BAFF-424D-9F89-18414F4E4D82}"/>
                </a:ext>
              </a:extLst>
            </p:cNvPr>
            <p:cNvCxnSpPr>
              <a:cxnSpLocks/>
              <a:stCxn id="70" idx="6"/>
              <a:endCxn id="72" idx="2"/>
            </p:cNvCxnSpPr>
            <p:nvPr/>
          </p:nvCxnSpPr>
          <p:spPr>
            <a:xfrm>
              <a:off x="2925974" y="1077100"/>
              <a:ext cx="1536848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7C83AF2C-95A7-4C90-B5F9-E081C6535784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2691974" y="1311100"/>
              <a:ext cx="10041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38C86C9-3941-417C-9B2F-B34EEC214D8A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>
              <a:off x="4696822" y="1311100"/>
              <a:ext cx="0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9145DE31-5849-4A64-96A5-0FC5F27EEC0F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2936015" y="2667799"/>
              <a:ext cx="1526807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AB4BEC-5497-42D5-BAE6-CAA2C9D76830}"/>
                </a:ext>
              </a:extLst>
            </p:cNvPr>
            <p:cNvSpPr txBox="1"/>
            <p:nvPr/>
          </p:nvSpPr>
          <p:spPr>
            <a:xfrm>
              <a:off x="3997128" y="1126434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BF70D27-B284-41D5-83EF-13A45646D174}"/>
                </a:ext>
              </a:extLst>
            </p:cNvPr>
            <p:cNvSpPr/>
            <p:nvPr/>
          </p:nvSpPr>
          <p:spPr>
            <a:xfrm>
              <a:off x="987550" y="84310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295E6C0-DCC2-47DB-BD9B-D639B7C940E2}"/>
                </a:ext>
              </a:extLst>
            </p:cNvPr>
            <p:cNvCxnSpPr>
              <a:cxnSpLocks/>
              <a:stCxn id="79" idx="6"/>
              <a:endCxn id="70" idx="2"/>
            </p:cNvCxnSpPr>
            <p:nvPr/>
          </p:nvCxnSpPr>
          <p:spPr>
            <a:xfrm>
              <a:off x="1455550" y="1077100"/>
              <a:ext cx="1002424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D5933ED-3430-4686-8071-EC1B1074B8A9}"/>
                </a:ext>
              </a:extLst>
            </p:cNvPr>
            <p:cNvCxnSpPr>
              <a:cxnSpLocks/>
              <a:stCxn id="72" idx="3"/>
              <a:endCxn id="71" idx="7"/>
            </p:cNvCxnSpPr>
            <p:nvPr/>
          </p:nvCxnSpPr>
          <p:spPr>
            <a:xfrm flipH="1">
              <a:off x="2867478" y="1242563"/>
              <a:ext cx="1663881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D1FE31E-3923-4C91-B35F-D6ADE8BD3AD9}"/>
                </a:ext>
              </a:extLst>
            </p:cNvPr>
            <p:cNvSpPr txBox="1"/>
            <p:nvPr/>
          </p:nvSpPr>
          <p:spPr>
            <a:xfrm>
              <a:off x="1694766" y="715615"/>
              <a:ext cx="279859" cy="37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F6A53F-B8CF-44F8-B19B-6CF78951B72B}"/>
                </a:ext>
              </a:extLst>
            </p:cNvPr>
            <p:cNvSpPr txBox="1"/>
            <p:nvPr/>
          </p:nvSpPr>
          <p:spPr>
            <a:xfrm>
              <a:off x="3206262" y="70776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55512F9-6138-468C-B22C-FBABEFB2702A}"/>
                </a:ext>
              </a:extLst>
            </p:cNvPr>
            <p:cNvSpPr txBox="1"/>
            <p:nvPr/>
          </p:nvSpPr>
          <p:spPr>
            <a:xfrm>
              <a:off x="2381570" y="1303253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C1306E-A4C3-47A6-BF52-1A737E9CC5FF}"/>
                </a:ext>
              </a:extLst>
            </p:cNvPr>
            <p:cNvSpPr txBox="1"/>
            <p:nvPr/>
          </p:nvSpPr>
          <p:spPr>
            <a:xfrm>
              <a:off x="2888390" y="2603942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95E67-C94A-4E77-B33F-E90BA7D04A89}"/>
                </a:ext>
              </a:extLst>
            </p:cNvPr>
            <p:cNvSpPr txBox="1"/>
            <p:nvPr/>
          </p:nvSpPr>
          <p:spPr>
            <a:xfrm>
              <a:off x="4686727" y="132069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aphicFrame>
        <p:nvGraphicFramePr>
          <p:cNvPr id="87" name="표 66">
            <a:extLst>
              <a:ext uri="{FF2B5EF4-FFF2-40B4-BE49-F238E27FC236}">
                <a16:creationId xmlns:a16="http://schemas.microsoft.com/office/drawing/2014/main" id="{2C376A9C-0ABE-42CD-8504-D0ADDBA6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40521"/>
              </p:ext>
            </p:extLst>
          </p:nvPr>
        </p:nvGraphicFramePr>
        <p:xfrm>
          <a:off x="5746473" y="3619775"/>
          <a:ext cx="5686141" cy="1122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9456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dist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visited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50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01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3954D138-B816-4E5B-91E1-A4BDC454F433}"/>
              </a:ext>
            </a:extLst>
          </p:cNvPr>
          <p:cNvGrpSpPr/>
          <p:nvPr/>
        </p:nvGrpSpPr>
        <p:grpSpPr>
          <a:xfrm>
            <a:off x="665816" y="640034"/>
            <a:ext cx="4029717" cy="2265506"/>
            <a:chOff x="987550" y="707768"/>
            <a:chExt cx="4029717" cy="2265506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D386DB2-86CE-4B0C-957A-4195058D4314}"/>
                </a:ext>
              </a:extLst>
            </p:cNvPr>
            <p:cNvSpPr/>
            <p:nvPr/>
          </p:nvSpPr>
          <p:spPr>
            <a:xfrm>
              <a:off x="2457974" y="843100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5C0FE2A-9685-4A62-BCA5-BAD94B043040}"/>
                </a:ext>
              </a:extLst>
            </p:cNvPr>
            <p:cNvSpPr/>
            <p:nvPr/>
          </p:nvSpPr>
          <p:spPr>
            <a:xfrm>
              <a:off x="2468015" y="2433799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A6F6280-8A87-4BD0-82A1-9323B692B71D}"/>
                </a:ext>
              </a:extLst>
            </p:cNvPr>
            <p:cNvSpPr/>
            <p:nvPr/>
          </p:nvSpPr>
          <p:spPr>
            <a:xfrm>
              <a:off x="4462822" y="843100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12D5622-6ED7-4660-85C7-B4F0545018BF}"/>
                </a:ext>
              </a:extLst>
            </p:cNvPr>
            <p:cNvSpPr/>
            <p:nvPr/>
          </p:nvSpPr>
          <p:spPr>
            <a:xfrm>
              <a:off x="4462822" y="2433799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88DAC44-BAFF-424D-9F89-18414F4E4D82}"/>
                </a:ext>
              </a:extLst>
            </p:cNvPr>
            <p:cNvCxnSpPr>
              <a:cxnSpLocks/>
              <a:stCxn id="70" idx="6"/>
              <a:endCxn id="72" idx="2"/>
            </p:cNvCxnSpPr>
            <p:nvPr/>
          </p:nvCxnSpPr>
          <p:spPr>
            <a:xfrm>
              <a:off x="2925974" y="1077100"/>
              <a:ext cx="1536848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7C83AF2C-95A7-4C90-B5F9-E081C6535784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2691974" y="1311100"/>
              <a:ext cx="10041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38C86C9-3941-417C-9B2F-B34EEC214D8A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>
              <a:off x="4696822" y="1311100"/>
              <a:ext cx="0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9145DE31-5849-4A64-96A5-0FC5F27EEC0F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2936015" y="2667799"/>
              <a:ext cx="1526807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AB4BEC-5497-42D5-BAE6-CAA2C9D76830}"/>
                </a:ext>
              </a:extLst>
            </p:cNvPr>
            <p:cNvSpPr txBox="1"/>
            <p:nvPr/>
          </p:nvSpPr>
          <p:spPr>
            <a:xfrm>
              <a:off x="3997128" y="1126434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BF70D27-B284-41D5-83EF-13A45646D174}"/>
                </a:ext>
              </a:extLst>
            </p:cNvPr>
            <p:cNvSpPr/>
            <p:nvPr/>
          </p:nvSpPr>
          <p:spPr>
            <a:xfrm>
              <a:off x="987550" y="84310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295E6C0-DCC2-47DB-BD9B-D639B7C940E2}"/>
                </a:ext>
              </a:extLst>
            </p:cNvPr>
            <p:cNvCxnSpPr>
              <a:cxnSpLocks/>
              <a:stCxn id="79" idx="6"/>
              <a:endCxn id="70" idx="2"/>
            </p:cNvCxnSpPr>
            <p:nvPr/>
          </p:nvCxnSpPr>
          <p:spPr>
            <a:xfrm>
              <a:off x="1455550" y="1077100"/>
              <a:ext cx="1002424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D5933ED-3430-4686-8071-EC1B1074B8A9}"/>
                </a:ext>
              </a:extLst>
            </p:cNvPr>
            <p:cNvCxnSpPr>
              <a:cxnSpLocks/>
              <a:stCxn id="72" idx="3"/>
              <a:endCxn id="71" idx="7"/>
            </p:cNvCxnSpPr>
            <p:nvPr/>
          </p:nvCxnSpPr>
          <p:spPr>
            <a:xfrm flipH="1">
              <a:off x="2867478" y="1242563"/>
              <a:ext cx="1663881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D1FE31E-3923-4C91-B35F-D6ADE8BD3AD9}"/>
                </a:ext>
              </a:extLst>
            </p:cNvPr>
            <p:cNvSpPr txBox="1"/>
            <p:nvPr/>
          </p:nvSpPr>
          <p:spPr>
            <a:xfrm>
              <a:off x="1694766" y="715615"/>
              <a:ext cx="279859" cy="37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F6A53F-B8CF-44F8-B19B-6CF78951B72B}"/>
                </a:ext>
              </a:extLst>
            </p:cNvPr>
            <p:cNvSpPr txBox="1"/>
            <p:nvPr/>
          </p:nvSpPr>
          <p:spPr>
            <a:xfrm>
              <a:off x="3206262" y="70776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55512F9-6138-468C-B22C-FBABEFB2702A}"/>
                </a:ext>
              </a:extLst>
            </p:cNvPr>
            <p:cNvSpPr txBox="1"/>
            <p:nvPr/>
          </p:nvSpPr>
          <p:spPr>
            <a:xfrm>
              <a:off x="2381570" y="1303253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C1306E-A4C3-47A6-BF52-1A737E9CC5FF}"/>
                </a:ext>
              </a:extLst>
            </p:cNvPr>
            <p:cNvSpPr txBox="1"/>
            <p:nvPr/>
          </p:nvSpPr>
          <p:spPr>
            <a:xfrm>
              <a:off x="2888390" y="2603942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95E67-C94A-4E77-B33F-E90BA7D04A89}"/>
                </a:ext>
              </a:extLst>
            </p:cNvPr>
            <p:cNvSpPr txBox="1"/>
            <p:nvPr/>
          </p:nvSpPr>
          <p:spPr>
            <a:xfrm>
              <a:off x="4686727" y="132069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aphicFrame>
        <p:nvGraphicFramePr>
          <p:cNvPr id="87" name="표 66">
            <a:extLst>
              <a:ext uri="{FF2B5EF4-FFF2-40B4-BE49-F238E27FC236}">
                <a16:creationId xmlns:a16="http://schemas.microsoft.com/office/drawing/2014/main" id="{2C376A9C-0ABE-42CD-8504-D0ADDBA6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2891"/>
              </p:ext>
            </p:extLst>
          </p:nvPr>
        </p:nvGraphicFramePr>
        <p:xfrm>
          <a:off x="5746473" y="1009366"/>
          <a:ext cx="5686141" cy="1122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9456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dist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visited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50069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D2E5732B-392B-402C-AA17-7170B0EEC920}"/>
              </a:ext>
            </a:extLst>
          </p:cNvPr>
          <p:cNvGrpSpPr/>
          <p:nvPr/>
        </p:nvGrpSpPr>
        <p:grpSpPr>
          <a:xfrm>
            <a:off x="665816" y="3256506"/>
            <a:ext cx="4029717" cy="2265506"/>
            <a:chOff x="987550" y="707768"/>
            <a:chExt cx="4029717" cy="2265506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A66D909-0F7A-4236-9A15-67940B37216B}"/>
                </a:ext>
              </a:extLst>
            </p:cNvPr>
            <p:cNvSpPr/>
            <p:nvPr/>
          </p:nvSpPr>
          <p:spPr>
            <a:xfrm>
              <a:off x="2457974" y="843100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8B4A3F-EC04-4742-BCF2-D70D52309F6C}"/>
                </a:ext>
              </a:extLst>
            </p:cNvPr>
            <p:cNvSpPr/>
            <p:nvPr/>
          </p:nvSpPr>
          <p:spPr>
            <a:xfrm>
              <a:off x="2468015" y="2433799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7A82401-B87C-4721-80D2-C5CD89B80CFE}"/>
                </a:ext>
              </a:extLst>
            </p:cNvPr>
            <p:cNvSpPr/>
            <p:nvPr/>
          </p:nvSpPr>
          <p:spPr>
            <a:xfrm>
              <a:off x="4462822" y="843100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1B46CA4-59FB-4C7A-9E7D-8A430D0FD725}"/>
                </a:ext>
              </a:extLst>
            </p:cNvPr>
            <p:cNvSpPr/>
            <p:nvPr/>
          </p:nvSpPr>
          <p:spPr>
            <a:xfrm>
              <a:off x="4462822" y="2433799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1B71DE9-5A6F-4FDE-A247-A0125964BFF4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2925974" y="1077100"/>
              <a:ext cx="1536848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C5B4F9A-A917-4761-BB73-901D05CAF82C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>
              <a:off x="2691974" y="1311100"/>
              <a:ext cx="10041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BAC4BBE-1B89-4E6E-9428-F2FE2004F913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>
            <a:xfrm>
              <a:off x="4696822" y="1311100"/>
              <a:ext cx="0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9160B20-463C-403D-B312-9870EAC2B4D0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>
              <a:off x="2936015" y="2667799"/>
              <a:ext cx="1526807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8BF9B1-4763-4DFE-84B1-864A4383881E}"/>
                </a:ext>
              </a:extLst>
            </p:cNvPr>
            <p:cNvSpPr txBox="1"/>
            <p:nvPr/>
          </p:nvSpPr>
          <p:spPr>
            <a:xfrm>
              <a:off x="3997128" y="1126434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81196A7-A617-44B3-8AF2-E3C6AE2BDEF6}"/>
                </a:ext>
              </a:extLst>
            </p:cNvPr>
            <p:cNvSpPr/>
            <p:nvPr/>
          </p:nvSpPr>
          <p:spPr>
            <a:xfrm>
              <a:off x="987550" y="843100"/>
              <a:ext cx="468000" cy="46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3D994F2-E0F4-43ED-8B65-E5EF152BCEBD}"/>
                </a:ext>
              </a:extLst>
            </p:cNvPr>
            <p:cNvCxnSpPr>
              <a:cxnSpLocks/>
              <a:stCxn id="53" idx="6"/>
              <a:endCxn id="41" idx="2"/>
            </p:cNvCxnSpPr>
            <p:nvPr/>
          </p:nvCxnSpPr>
          <p:spPr>
            <a:xfrm>
              <a:off x="1455550" y="1077100"/>
              <a:ext cx="1002424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4E8A6A1-B9FD-4D2C-8684-470FC3B4614A}"/>
                </a:ext>
              </a:extLst>
            </p:cNvPr>
            <p:cNvCxnSpPr>
              <a:cxnSpLocks/>
              <a:stCxn id="43" idx="3"/>
              <a:endCxn id="42" idx="7"/>
            </p:cNvCxnSpPr>
            <p:nvPr/>
          </p:nvCxnSpPr>
          <p:spPr>
            <a:xfrm flipH="1">
              <a:off x="2867478" y="1242563"/>
              <a:ext cx="1663881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DA45C09-D160-406B-BE72-8AFAF336B61F}"/>
                </a:ext>
              </a:extLst>
            </p:cNvPr>
            <p:cNvSpPr txBox="1"/>
            <p:nvPr/>
          </p:nvSpPr>
          <p:spPr>
            <a:xfrm>
              <a:off x="1694766" y="715615"/>
              <a:ext cx="279859" cy="37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2DA388-95F6-49AB-AE5D-93FDAB91F6B6}"/>
                </a:ext>
              </a:extLst>
            </p:cNvPr>
            <p:cNvSpPr txBox="1"/>
            <p:nvPr/>
          </p:nvSpPr>
          <p:spPr>
            <a:xfrm>
              <a:off x="3206262" y="70776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703DE0-55C2-43EE-855B-09E009B9B38E}"/>
                </a:ext>
              </a:extLst>
            </p:cNvPr>
            <p:cNvSpPr txBox="1"/>
            <p:nvPr/>
          </p:nvSpPr>
          <p:spPr>
            <a:xfrm>
              <a:off x="2381570" y="1303253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B36878-5723-472E-8BA7-7A898B0C81D5}"/>
                </a:ext>
              </a:extLst>
            </p:cNvPr>
            <p:cNvSpPr txBox="1"/>
            <p:nvPr/>
          </p:nvSpPr>
          <p:spPr>
            <a:xfrm>
              <a:off x="2888390" y="2603942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5E8147-9ACC-458D-BD71-42EB1183AD1D}"/>
                </a:ext>
              </a:extLst>
            </p:cNvPr>
            <p:cNvSpPr txBox="1"/>
            <p:nvPr/>
          </p:nvSpPr>
          <p:spPr>
            <a:xfrm>
              <a:off x="4686727" y="1320698"/>
              <a:ext cx="33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aphicFrame>
        <p:nvGraphicFramePr>
          <p:cNvPr id="68" name="표 66">
            <a:extLst>
              <a:ext uri="{FF2B5EF4-FFF2-40B4-BE49-F238E27FC236}">
                <a16:creationId xmlns:a16="http://schemas.microsoft.com/office/drawing/2014/main" id="{7BEBB3FB-D618-45A6-A969-7C06181AD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66419"/>
              </p:ext>
            </p:extLst>
          </p:nvPr>
        </p:nvGraphicFramePr>
        <p:xfrm>
          <a:off x="5746473" y="3625838"/>
          <a:ext cx="5686141" cy="1122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9456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933337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dist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visited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true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50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4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168</Words>
  <Application>Microsoft Office PowerPoint</Application>
  <PresentationFormat>와이드스크린</PresentationFormat>
  <Paragraphs>168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a옛날사진관3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윤원철</dc:creator>
  <cp:lastModifiedBy>윤원철</cp:lastModifiedBy>
  <cp:revision>6</cp:revision>
  <dcterms:created xsi:type="dcterms:W3CDTF">2020-09-01T05:52:51Z</dcterms:created>
  <dcterms:modified xsi:type="dcterms:W3CDTF">2020-09-01T08:01:59Z</dcterms:modified>
</cp:coreProperties>
</file>