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79464-F75A-419E-AFCC-C84AFA9E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A6588-F4CC-40EF-9D9F-A3037CFD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010AD-D623-4CE8-97F5-5D3223DB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1D088-F81E-4964-AA53-43162243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C84E-3B2B-446A-8AD0-59E2DD8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75AD8-8C20-4CB5-BBE9-AE0562D5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835F6-819B-4A3A-9F08-D1FBCA3D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061DC-59C0-4E97-A740-2004527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15268-B899-4D5D-A672-2CFBF398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18224-87B4-4730-9EBA-CF19BE2B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078479-9129-4944-BD88-9F118DCC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CE6C8-9D8E-485B-964C-804E547E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2F9D9-66A0-472A-8F21-51B5EA71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5EC64-D912-4C29-898D-C4C1FDCB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4E50-53E0-4F09-93E8-C53670B1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ED1F-3B97-4E3A-AC9D-98245F2A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314A6-2F3E-4F11-9206-E7228020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6A552-BEEF-487E-993C-EE294A80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C9214-BC27-4D7E-A0A3-C628365D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B2C00-776C-4646-A1DB-C0747AD5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AC80-1ADF-477A-8E10-67D65675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9169C-724F-4133-9B20-415EA307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014FD-7A61-4253-9574-B463118E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DCAF1-624D-4133-ADA5-ADE588E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24826-7E90-4867-BE7B-7426A84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BCB7-E5D0-4099-8E5F-BBF2C888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324B0-5FF6-4CA6-AC51-413E07FC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A9D9A-5D0A-43BF-B0EE-3D61D7AB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FEDAC-6BB3-4136-82C8-E0B5EF66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DE350-6D54-4E18-9DF0-E979D20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DB2F-1EF4-4B0C-ABFA-95A8E8B0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0830A-4DD5-47B3-AB43-B999C795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A3569-4FD8-49B5-9F59-7E850977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02E69-9E45-44D6-8FAB-DFCAB80F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46317-9BF1-4CA2-8EBC-5EB68414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8402E-D737-425A-B1FF-5C1EAED64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99ED8A-0122-4695-A187-6F29A6FD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BD1AC-8641-469E-8A05-26606CF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2E9D11-CBA9-4CE9-BCAD-2BC864E0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2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97FA3-C3DB-4523-BB31-327092D0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4EC83-732D-45DE-826E-FCCAEF7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1BBDA-1127-4DDF-9E4C-388CD121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8D710-5B3B-47E5-8C6A-7FE99EF1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7E6F58-6CD5-4D0D-A4EC-B1BE5D28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6CE7E-9C6A-45FA-8C2D-B55144AC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792BC-27E9-432C-9137-1277A75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D90E-3E58-4CB3-96BD-68792F23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2525-7E52-4FDB-BF2C-6972E1AF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34A10-7CCB-4598-AA4E-A2F40C5B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927CA-D5C7-4C31-8948-16BE7B1F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35E97-A1A5-4248-AF6D-831F2F7B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DD47C-7707-4809-A232-B1ED53F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4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2F498-D5EC-4FB4-AF75-7EEEF2F9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E9B06-A977-49FD-B1E5-968CE42B1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03B82-2ABC-44B5-A35F-E63F2B78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CB30C-B326-4C34-877C-80769F58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62469-15A3-4550-94A8-3C1DFA09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4819C-3D36-490C-AC36-5C0F1B83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48FB99-30BF-465B-B75D-1F849373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90FAC-6CAE-4E98-9118-654F3C7B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DDF96-7C07-4978-A024-76C6C964B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C828-2F47-4374-A58D-300187FD084B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E14BD-2615-407F-B107-E7FFABFDA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6738D-9B10-43A2-858E-17847FF55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49CD-5A09-438D-A4C5-B6B2BF926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8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BB4682-8244-4A50-BF84-4CAEF0A2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0" r="83309" b="28549"/>
          <a:stretch/>
        </p:blipFill>
        <p:spPr>
          <a:xfrm>
            <a:off x="887506" y="508401"/>
            <a:ext cx="3218330" cy="58411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CAFD32-99C5-4C2F-B311-19693963CAB3}"/>
              </a:ext>
            </a:extLst>
          </p:cNvPr>
          <p:cNvSpPr/>
          <p:nvPr/>
        </p:nvSpPr>
        <p:spPr>
          <a:xfrm>
            <a:off x="1532966" y="770966"/>
            <a:ext cx="977152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6C733A-7D9C-4691-90EC-F6AF0146C9C2}"/>
              </a:ext>
            </a:extLst>
          </p:cNvPr>
          <p:cNvSpPr/>
          <p:nvPr/>
        </p:nvSpPr>
        <p:spPr>
          <a:xfrm>
            <a:off x="1532965" y="1013012"/>
            <a:ext cx="1353669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9CA9B-5E14-4CA6-A444-4E2E9311EEB5}"/>
              </a:ext>
            </a:extLst>
          </p:cNvPr>
          <p:cNvSpPr/>
          <p:nvPr/>
        </p:nvSpPr>
        <p:spPr>
          <a:xfrm>
            <a:off x="1532964" y="1246094"/>
            <a:ext cx="977154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535772-B7E7-4DD7-9184-D24A85BA732F}"/>
              </a:ext>
            </a:extLst>
          </p:cNvPr>
          <p:cNvSpPr/>
          <p:nvPr/>
        </p:nvSpPr>
        <p:spPr>
          <a:xfrm>
            <a:off x="1532963" y="1479176"/>
            <a:ext cx="1246095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0FD8A0-FFDD-43F6-A121-F0AEC0B680DD}"/>
              </a:ext>
            </a:extLst>
          </p:cNvPr>
          <p:cNvSpPr/>
          <p:nvPr/>
        </p:nvSpPr>
        <p:spPr>
          <a:xfrm>
            <a:off x="2725273" y="3989295"/>
            <a:ext cx="1353668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11C50-BC30-43D1-AC22-8D89DE8084CD}"/>
              </a:ext>
            </a:extLst>
          </p:cNvPr>
          <p:cNvSpPr/>
          <p:nvPr/>
        </p:nvSpPr>
        <p:spPr>
          <a:xfrm>
            <a:off x="2510118" y="4233930"/>
            <a:ext cx="1246095" cy="25997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5235CD-F332-4B92-A238-539C4753F8BF}"/>
              </a:ext>
            </a:extLst>
          </p:cNvPr>
          <p:cNvSpPr/>
          <p:nvPr/>
        </p:nvSpPr>
        <p:spPr>
          <a:xfrm>
            <a:off x="2312901" y="4491320"/>
            <a:ext cx="502017" cy="170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E6BA3-10E3-409D-AA13-23D22A79848B}"/>
              </a:ext>
            </a:extLst>
          </p:cNvPr>
          <p:cNvSpPr/>
          <p:nvPr/>
        </p:nvSpPr>
        <p:spPr>
          <a:xfrm>
            <a:off x="2321866" y="4930854"/>
            <a:ext cx="636487" cy="23634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6E9DF7-5B80-4671-B843-1144875BE01C}"/>
              </a:ext>
            </a:extLst>
          </p:cNvPr>
          <p:cNvSpPr/>
          <p:nvPr/>
        </p:nvSpPr>
        <p:spPr>
          <a:xfrm>
            <a:off x="1535459" y="5617550"/>
            <a:ext cx="631496" cy="242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C0A9FE2-9624-4D56-8000-B61FEB0B30F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10118" y="840442"/>
            <a:ext cx="3263153" cy="51547"/>
          </a:xfrm>
          <a:prstGeom prst="bentConnector3">
            <a:avLst>
              <a:gd name="adj1" fmla="val 57967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27F42A-3846-4F0B-BD66-692E81AE9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86634" y="1134035"/>
            <a:ext cx="2886637" cy="229154"/>
          </a:xfrm>
          <a:prstGeom prst="bentConnector3">
            <a:avLst>
              <a:gd name="adj1" fmla="val 60559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AE910AC-B13C-48F5-9963-8A62C837EE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10118" y="1367117"/>
            <a:ext cx="3263153" cy="383588"/>
          </a:xfrm>
          <a:prstGeom prst="bentConnector3">
            <a:avLst>
              <a:gd name="adj1" fmla="val 59066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B08768-54B3-4E1E-8B5C-FEFCF973748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79058" y="1600199"/>
            <a:ext cx="2994213" cy="69149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06ACBC8-6A8A-4794-A1DB-01EB70966CD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78941" y="3428999"/>
            <a:ext cx="1775012" cy="681319"/>
          </a:xfrm>
          <a:prstGeom prst="bentConnector3">
            <a:avLst>
              <a:gd name="adj1" fmla="val 27273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9C24524-7FC3-4F6B-90A9-CC258AC7E88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756213" y="3841377"/>
            <a:ext cx="2017058" cy="522541"/>
          </a:xfrm>
          <a:prstGeom prst="bentConnector3">
            <a:avLst>
              <a:gd name="adj1" fmla="val 4955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D881F57-9C4C-4D7D-BCCD-FDF16D9EE86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14918" y="4576484"/>
            <a:ext cx="2958353" cy="17882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E271C1C-B334-49FA-8265-39D3951C022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58353" y="5049025"/>
            <a:ext cx="2725272" cy="11817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1AD436E-FF36-497A-B167-BBD46423C50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66955" y="5738573"/>
            <a:ext cx="3516670" cy="121023"/>
          </a:xfrm>
          <a:prstGeom prst="bentConnector3">
            <a:avLst>
              <a:gd name="adj1" fmla="val 62491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7CCD6A-A0C7-4D05-B466-7EC20070944F}"/>
              </a:ext>
            </a:extLst>
          </p:cNvPr>
          <p:cNvSpPr txBox="1"/>
          <p:nvPr/>
        </p:nvSpPr>
        <p:spPr>
          <a:xfrm flipH="1">
            <a:off x="5728449" y="686428"/>
            <a:ext cx="313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작성되는 코드의 경로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8C862-39BD-4114-B056-76D72769E43B}"/>
              </a:ext>
            </a:extLst>
          </p:cNvPr>
          <p:cNvSpPr txBox="1"/>
          <p:nvPr/>
        </p:nvSpPr>
        <p:spPr>
          <a:xfrm flipH="1">
            <a:off x="5773270" y="1209300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실행할 때 참고하는 기본 경로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주로 설정 파일들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31264-0843-4B2E-A01E-8BA8A8FC2664}"/>
              </a:ext>
            </a:extLst>
          </p:cNvPr>
          <p:cNvSpPr txBox="1"/>
          <p:nvPr/>
        </p:nvSpPr>
        <p:spPr>
          <a:xfrm flipH="1">
            <a:off x="5773270" y="570978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Maven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 사용하는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pom.xml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A5AD6E-E493-4F32-B00C-A894BE810AE7}"/>
              </a:ext>
            </a:extLst>
          </p:cNvPr>
          <p:cNvSpPr txBox="1"/>
          <p:nvPr/>
        </p:nvSpPr>
        <p:spPr>
          <a:xfrm flipH="1">
            <a:off x="5773270" y="21315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 관련 설정 파일 보관 경로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99625C-A26F-41A5-B07C-7CC032A48F8C}"/>
              </a:ext>
            </a:extLst>
          </p:cNvPr>
          <p:cNvSpPr txBox="1"/>
          <p:nvPr/>
        </p:nvSpPr>
        <p:spPr>
          <a:xfrm flipH="1">
            <a:off x="5773270" y="328965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웹과 관련된 스프링 설정 파일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3D8C57-A710-4762-8FC5-4BF392064F36}"/>
              </a:ext>
            </a:extLst>
          </p:cNvPr>
          <p:cNvSpPr txBox="1"/>
          <p:nvPr/>
        </p:nvSpPr>
        <p:spPr>
          <a:xfrm flipH="1">
            <a:off x="5728449" y="367662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스프링 설정 파일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A80529-62A6-4042-B2C8-91A1FF88E542}"/>
              </a:ext>
            </a:extLst>
          </p:cNvPr>
          <p:cNvSpPr txBox="1"/>
          <p:nvPr/>
        </p:nvSpPr>
        <p:spPr>
          <a:xfrm flipH="1">
            <a:off x="5737413" y="4587149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템플릿 프로젝트의 </a:t>
            </a:r>
            <a:r>
              <a:rPr lang="en-US" altLang="ko-KR" sz="14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jsp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 경로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3E15DD-F9B0-4897-A436-5BD257A5DA06}"/>
              </a:ext>
            </a:extLst>
          </p:cNvPr>
          <p:cNvSpPr txBox="1"/>
          <p:nvPr/>
        </p:nvSpPr>
        <p:spPr>
          <a:xfrm flipH="1">
            <a:off x="5728449" y="5013307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Tomcat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의 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web.xml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파일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9B6700-A435-4621-BC58-2CB8CA79A670}"/>
              </a:ext>
            </a:extLst>
          </p:cNvPr>
          <p:cNvSpPr txBox="1"/>
          <p:nvPr/>
        </p:nvSpPr>
        <p:spPr>
          <a:xfrm flipH="1">
            <a:off x="5773270" y="162167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</a:t>
            </a:r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코드를 넣는 경로</a:t>
            </a:r>
          </a:p>
        </p:txBody>
      </p:sp>
    </p:spTree>
    <p:extLst>
      <p:ext uri="{BB962C8B-B14F-4D97-AF65-F5344CB8AC3E}">
        <p14:creationId xmlns:p14="http://schemas.microsoft.com/office/powerpoint/2010/main" val="282324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a옛날사진관3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윤원철</dc:creator>
  <cp:lastModifiedBy>윤원철</cp:lastModifiedBy>
  <cp:revision>3</cp:revision>
  <dcterms:created xsi:type="dcterms:W3CDTF">2020-08-06T11:15:05Z</dcterms:created>
  <dcterms:modified xsi:type="dcterms:W3CDTF">2020-08-06T12:55:36Z</dcterms:modified>
</cp:coreProperties>
</file>