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8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4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5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6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9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6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5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D5CB-0CCD-4CBC-8C4D-002D9ADD4CA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385B-F573-4196-87FD-3C1E5290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whcoding.com/blog/2019/02/01/eclipse-git-plug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770477" cy="344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08104" y="2636912"/>
            <a:ext cx="244827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4941168"/>
            <a:ext cx="7324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접근 가능한 </a:t>
            </a:r>
            <a:r>
              <a:rPr lang="ko-KR" altLang="en-US" dirty="0" err="1" smtClean="0"/>
              <a:t>레파지토리</a:t>
            </a:r>
            <a:r>
              <a:rPr lang="ko-KR" altLang="en-US" dirty="0" smtClean="0"/>
              <a:t> 목록에서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설정할 </a:t>
            </a:r>
            <a:r>
              <a:rPr lang="ko-KR" altLang="en-US" dirty="0" err="1" smtClean="0"/>
              <a:t>레파지토리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레파지토리는</a:t>
            </a:r>
            <a:r>
              <a:rPr lang="ko-KR" altLang="en-US" dirty="0" smtClean="0"/>
              <a:t> 서로공유가 필요한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나 </a:t>
            </a:r>
            <a:r>
              <a:rPr lang="ko-KR" altLang="en-US" dirty="0" err="1" smtClean="0"/>
              <a:t>기타등등</a:t>
            </a:r>
            <a:r>
              <a:rPr lang="ko-KR" altLang="en-US" dirty="0" smtClean="0"/>
              <a:t> 공유용입니다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6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476672"/>
            <a:ext cx="8676456" cy="352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18700" y="2014355"/>
            <a:ext cx="216024" cy="250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6024" y="4005064"/>
            <a:ext cx="8532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연결정보 복사 하신 후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연결하시면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Localhost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10.232.177.132 </a:t>
            </a:r>
            <a:r>
              <a:rPr lang="ko-KR" altLang="en-US" dirty="0" smtClean="0"/>
              <a:t>로 변경하셔야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gitea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사용법은 아래 사이트 참조</a:t>
            </a:r>
            <a:endParaRPr lang="en-US" altLang="ko-KR" dirty="0" smtClean="0"/>
          </a:p>
          <a:p>
            <a:r>
              <a:rPr lang="ko-KR" altLang="en-US" dirty="0" err="1" smtClean="0"/>
              <a:t>간략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https://swhcoding.com/blog/2019/02/01/eclipse-git-plugin/</a:t>
            </a:r>
            <a:endParaRPr lang="en-US" altLang="ko-KR" dirty="0" smtClean="0"/>
          </a:p>
          <a:p>
            <a:r>
              <a:rPr lang="ko-KR" altLang="en-US" dirty="0" smtClean="0"/>
              <a:t>상세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en-US" altLang="ko-KR" dirty="0" smtClean="0"/>
              <a:t>https://support.cloudz.co.kr/support/solutions/articles/42000042560-%EC%86%8C%EC%8A%A4-%EC%A0%80%EC%9E%A5%EC%86%8C-%EC%82%AC%EC%9A%A9#id-%EC%86%8C%EC%8A%A4%EC%A0%80%EC%9E%A5%EC%86%8C%EC%82%AC%EC%9A%A9-Eclipse%EC%97%90%EC%84%9CGit%ED%99%9C%EC%9A%A9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14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created xsi:type="dcterms:W3CDTF">2020-07-15T06:50:39Z</dcterms:created>
  <dcterms:modified xsi:type="dcterms:W3CDTF">2020-07-15T07:28:00Z</dcterms:modified>
</cp:coreProperties>
</file>