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5FFE8-E3CC-43F0-90F3-34889C22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3B4C47-2AEB-4B1B-9130-601547900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9EE20-3D3D-4080-A5AA-4F9EA1B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2BFE5-BD77-4C5E-9B61-E9BFEC1C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C4C45-83DD-4E66-A19F-464EF221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71949-614A-4779-8A96-FE4BA275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BF6A8-C58A-41F7-A4B3-8E4949EF2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4FCD1-4E40-45E6-B05F-98A20AF4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84898-16BB-4301-B148-5B7C1E10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2F27C-7A93-4361-912D-A8E0C163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6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B9C8D-8289-43AB-BF7D-1E19240F0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B31CB-9B45-498F-BF10-4B1B17A32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CAC4-876C-43D7-86FC-DB917404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3E87C-5F56-432B-AF63-518F3FDE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C1617-81D7-46EF-B70D-9777CD15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2790-6FAC-4623-844C-6482DFD3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B746A-6F43-43FB-B8E3-D7164B52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DFBAF-BCE1-4759-899D-9B691B73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3B3DB-0B8D-4AD8-A18F-1FE1A5E2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2A9FC-C985-4711-B502-A881FDC1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5F3AB-3A00-4521-AB24-3C806750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D9A87-CA8E-4D59-8DE5-6B635E15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46552-8176-4D84-81E2-F191EEE0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050A-4910-4D43-8DC0-06589A4C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C8F26-5E02-4BD7-B3BE-03A6A0BA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70B8-E5B8-4A97-8478-481ABFF0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677C3-E299-439C-8834-7FF3985E2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0F62A8-9C62-4AB5-939B-5335A032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86280-1BF7-4E3B-9089-63179B0A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8F761-20C1-4E1F-8069-1A0B83F0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D93F1-C9E3-46F5-85C0-2C837A6E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2F6A-8B22-41F6-9F37-AF0BC544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0A567-126F-4071-BB47-5E694841B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CD751-09EC-4851-996F-5C9562C0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2F5EF-C7B7-45D2-AC73-CED0FD712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93E31F-7481-4747-BAC4-2BD9ECA46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660CD-2578-49B5-8C6A-C7C7FF06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E9E43-5060-4FDF-8B26-57D444AB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5947C-926C-4EAF-AD59-9A192F39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886E8-A67A-46FB-BB4C-ADE7FA37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DF3B1E-B4CA-4956-85D5-F71B9ACD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CBA9F-18B4-441C-9964-77064AEE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378ED2-59A2-4647-BDB5-4A95EA26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7B84C0-75B2-417A-8806-31811ECF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2ADB6E-484C-4958-8144-456A6FE0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85EA0-AD4B-4DB1-9693-6E6FC2FA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0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0440F-CA28-4A90-AB42-B585313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90FD1-2CB2-4A34-B350-46AAAEE7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02BD1-FC6B-4FA2-8E8A-A0F12B44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09CD0-94DA-4958-990B-478BB24A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10FA9-79BB-401E-974E-DEA1AB25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6F278-8BBD-4482-B459-1F1A3253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AFA05-B82F-4E58-8986-6114445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A24BF-E2C5-4496-9F9C-876E90758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B931C-0E58-4069-84BD-96249FE1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3C83D-BB3C-4274-98C7-E7934B9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AD386-CB32-46BE-ACD4-9468D1A2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6418A-A9AF-42FA-B559-6A426F8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DE5D8-A8D9-4B02-A946-404BA6F6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63E4B-11E2-421C-B897-BEF05580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BBC25-3B53-45D7-A59B-F04A9B17E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5504-FB64-4BD2-9431-2583D0A6EFF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55B4-0523-4BE3-A170-64DA109D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939AC-F4AA-4723-A060-EE71DF694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509C7-291B-49F2-956C-30291D28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145696-18AD-4A90-9CA7-17749540B4DF}"/>
              </a:ext>
            </a:extLst>
          </p:cNvPr>
          <p:cNvSpPr/>
          <p:nvPr/>
        </p:nvSpPr>
        <p:spPr>
          <a:xfrm>
            <a:off x="3737768" y="457200"/>
            <a:ext cx="5149057" cy="628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5BAFD-5471-4764-A875-16CE5D6E495C}"/>
              </a:ext>
            </a:extLst>
          </p:cNvPr>
          <p:cNvSpPr txBox="1"/>
          <p:nvPr/>
        </p:nvSpPr>
        <p:spPr>
          <a:xfrm>
            <a:off x="4745279" y="658296"/>
            <a:ext cx="270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com.ay.gym.GYM</a:t>
            </a:r>
            <a:endParaRPr lang="ko-KR" altLang="en-US" sz="24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63C8D9-B333-4F23-B7EF-677040EF6196}"/>
              </a:ext>
            </a:extLst>
          </p:cNvPr>
          <p:cNvCxnSpPr>
            <a:cxnSpLocks/>
          </p:cNvCxnSpPr>
          <p:nvPr/>
        </p:nvCxnSpPr>
        <p:spPr>
          <a:xfrm>
            <a:off x="3737768" y="1257300"/>
            <a:ext cx="5149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7DCE2-F8C9-4BF4-8066-67CCD050B211}"/>
              </a:ext>
            </a:extLst>
          </p:cNvPr>
          <p:cNvSpPr txBox="1"/>
          <p:nvPr/>
        </p:nvSpPr>
        <p:spPr>
          <a:xfrm>
            <a:off x="3957638" y="1335345"/>
            <a:ext cx="3714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memNo</a:t>
            </a:r>
            <a:r>
              <a:rPr lang="en-US" altLang="ko-KR" dirty="0"/>
              <a:t> : int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memName</a:t>
            </a:r>
            <a:r>
              <a:rPr lang="en-US" altLang="ko-KR" dirty="0"/>
              <a:t> : String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birth : String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gender : String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height : String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weight : String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pt</a:t>
            </a:r>
            <a:r>
              <a:rPr lang="en-US" altLang="ko-KR" dirty="0"/>
              <a:t> : String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teacher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vip</a:t>
            </a:r>
            <a:r>
              <a:rPr lang="en-US" altLang="ko-KR" dirty="0"/>
              <a:t> : </a:t>
            </a:r>
            <a:r>
              <a:rPr lang="en-US" altLang="ko-KR" dirty="0" err="1"/>
              <a:t>Strng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enrollDate</a:t>
            </a:r>
            <a:r>
              <a:rPr lang="en-US" altLang="ko-KR" dirty="0"/>
              <a:t> : Date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endDate</a:t>
            </a:r>
            <a:r>
              <a:rPr lang="en-US" altLang="ko-KR" dirty="0"/>
              <a:t> : Date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F4DA03-2DFD-4A08-9A87-B3E258640C4D}"/>
              </a:ext>
            </a:extLst>
          </p:cNvPr>
          <p:cNvCxnSpPr>
            <a:cxnSpLocks/>
          </p:cNvCxnSpPr>
          <p:nvPr/>
        </p:nvCxnSpPr>
        <p:spPr>
          <a:xfrm>
            <a:off x="3737768" y="4586289"/>
            <a:ext cx="5149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07EEB1-A756-480D-9374-A8279C1D9291}"/>
              </a:ext>
            </a:extLst>
          </p:cNvPr>
          <p:cNvSpPr txBox="1"/>
          <p:nvPr/>
        </p:nvSpPr>
        <p:spPr>
          <a:xfrm>
            <a:off x="3866360" y="4655230"/>
            <a:ext cx="514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Gym()</a:t>
            </a:r>
          </a:p>
          <a:p>
            <a:r>
              <a:rPr lang="en-US" altLang="ko-KR" dirty="0"/>
              <a:t>+ Gym(</a:t>
            </a:r>
            <a:r>
              <a:rPr lang="en-US" altLang="ko-KR" dirty="0" err="1"/>
              <a:t>memNo:int</a:t>
            </a:r>
            <a:r>
              <a:rPr lang="en-US" altLang="ko-KR" dirty="0"/>
              <a:t>, </a:t>
            </a:r>
            <a:r>
              <a:rPr lang="en-US" altLang="ko-KR" dirty="0" err="1"/>
              <a:t>memName:String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birth:String</a:t>
            </a:r>
            <a:r>
              <a:rPr lang="en-US" altLang="ko-KR" dirty="0"/>
              <a:t>, </a:t>
            </a:r>
            <a:r>
              <a:rPr lang="en-US" altLang="ko-KR" dirty="0" err="1"/>
              <a:t>gender:String</a:t>
            </a:r>
            <a:r>
              <a:rPr lang="en-US" altLang="ko-KR" dirty="0"/>
              <a:t>, </a:t>
            </a:r>
            <a:r>
              <a:rPr lang="en-US" altLang="ko-KR" dirty="0" err="1"/>
              <a:t>height:String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weight:String</a:t>
            </a:r>
            <a:r>
              <a:rPr lang="en-US" altLang="ko-KR" dirty="0"/>
              <a:t>, </a:t>
            </a:r>
            <a:r>
              <a:rPr lang="en-US" altLang="ko-KR" dirty="0" err="1"/>
              <a:t>pt:String</a:t>
            </a:r>
            <a:r>
              <a:rPr lang="en-US" altLang="ko-KR" dirty="0"/>
              <a:t>, </a:t>
            </a:r>
            <a:r>
              <a:rPr lang="en-US" altLang="ko-KR" dirty="0" err="1"/>
              <a:t>teacher:String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vip:String</a:t>
            </a:r>
            <a:r>
              <a:rPr lang="en-US" altLang="ko-KR" dirty="0"/>
              <a:t>, </a:t>
            </a:r>
            <a:r>
              <a:rPr lang="en-US" altLang="ko-KR" dirty="0" err="1"/>
              <a:t>enrollDate:Date</a:t>
            </a:r>
            <a:r>
              <a:rPr lang="en-US" altLang="ko-KR" dirty="0"/>
              <a:t>, </a:t>
            </a:r>
            <a:r>
              <a:rPr lang="en-US" altLang="ko-KR" dirty="0" err="1"/>
              <a:t>endDate:Date</a:t>
            </a:r>
            <a:endParaRPr lang="en-US" altLang="ko-KR" dirty="0"/>
          </a:p>
          <a:p>
            <a:r>
              <a:rPr lang="en-US" altLang="ko-KR" dirty="0"/>
              <a:t>+ setter/getter()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toString</a:t>
            </a:r>
            <a:r>
              <a:rPr lang="en-US" altLang="ko-KR" dirty="0"/>
              <a:t>() : 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88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DA7514-C063-4177-B847-8BACB5070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02102"/>
              </p:ext>
            </p:extLst>
          </p:nvPr>
        </p:nvGraphicFramePr>
        <p:xfrm>
          <a:off x="57152" y="114302"/>
          <a:ext cx="12044368" cy="52399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1688">
                  <a:extLst>
                    <a:ext uri="{9D8B030D-6E8A-4147-A177-3AD203B41FA5}">
                      <a16:colId xmlns:a16="http://schemas.microsoft.com/office/drawing/2014/main" val="386099772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96459128"/>
                    </a:ext>
                  </a:extLst>
                </a:gridCol>
                <a:gridCol w="2957512">
                  <a:extLst>
                    <a:ext uri="{9D8B030D-6E8A-4147-A177-3AD203B41FA5}">
                      <a16:colId xmlns:a16="http://schemas.microsoft.com/office/drawing/2014/main" val="1580891361"/>
                    </a:ext>
                  </a:extLst>
                </a:gridCol>
                <a:gridCol w="2043113">
                  <a:extLst>
                    <a:ext uri="{9D8B030D-6E8A-4147-A177-3AD203B41FA5}">
                      <a16:colId xmlns:a16="http://schemas.microsoft.com/office/drawing/2014/main" val="3015940678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149405485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049677509"/>
                    </a:ext>
                  </a:extLst>
                </a:gridCol>
                <a:gridCol w="928693">
                  <a:extLst>
                    <a:ext uri="{9D8B030D-6E8A-4147-A177-3AD203B41FA5}">
                      <a16:colId xmlns:a16="http://schemas.microsoft.com/office/drawing/2014/main" val="3745884838"/>
                    </a:ext>
                  </a:extLst>
                </a:gridCol>
              </a:tblGrid>
              <a:tr h="572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ysClr val="windowText" lastClr="000000"/>
                          </a:solidFill>
                        </a:rPr>
                        <a:t>Attribute Name</a:t>
                      </a:r>
                      <a:endParaRPr lang="ko-KR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Column Name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Data type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 Option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Is PK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Is FK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Parent table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070894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MEM_NO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35155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회원명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MEM_NAME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VARCHAR2(20)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40612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BIRTH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VARCHAR2(10)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37401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CHAR(1)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85060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VARCHAR2(5)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274218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몸무게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WEIGHT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VARCHAR2(5)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64440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등록여부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CHAR(1)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41166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담당트레이너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TEACHER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VARCHAR(20)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14594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VIP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VARCHAR2(9)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85539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ENROLL_DATE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51367"/>
                  </a:ext>
                </a:extLst>
              </a:tr>
              <a:tr h="41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회원등록권종료일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END_DATE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31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286003-3FFA-4DE2-82A0-B0A60B9254E3}"/>
              </a:ext>
            </a:extLst>
          </p:cNvPr>
          <p:cNvSpPr txBox="1"/>
          <p:nvPr/>
        </p:nvSpPr>
        <p:spPr>
          <a:xfrm>
            <a:off x="0" y="5557838"/>
            <a:ext cx="764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GENDER</a:t>
            </a:r>
            <a:r>
              <a:rPr lang="ko-KR" altLang="en-US" dirty="0"/>
              <a:t>는 </a:t>
            </a:r>
            <a:r>
              <a:rPr lang="en-US" altLang="ko-KR" dirty="0"/>
              <a:t>‘M’ , ‘F’</a:t>
            </a:r>
            <a:r>
              <a:rPr lang="ko-KR" altLang="en-US" dirty="0"/>
              <a:t> 만 입력 가능하며 기본값은 </a:t>
            </a:r>
            <a:r>
              <a:rPr lang="en-US" altLang="ko-KR" dirty="0"/>
              <a:t>‘F’</a:t>
            </a:r>
          </a:p>
          <a:p>
            <a:r>
              <a:rPr lang="en-US" altLang="ko-KR" dirty="0"/>
              <a:t>※ PT</a:t>
            </a:r>
            <a:r>
              <a:rPr lang="ko-KR" altLang="en-US" dirty="0"/>
              <a:t>는 </a:t>
            </a:r>
            <a:r>
              <a:rPr lang="en-US" altLang="ko-KR" dirty="0"/>
              <a:t>‘Y’, ‘N’</a:t>
            </a:r>
            <a:r>
              <a:rPr lang="ko-KR" altLang="en-US" dirty="0"/>
              <a:t>만 입력 가능하며 기본값은 </a:t>
            </a:r>
            <a:r>
              <a:rPr lang="en-US" altLang="ko-KR" dirty="0"/>
              <a:t>‘N’</a:t>
            </a:r>
          </a:p>
          <a:p>
            <a:r>
              <a:rPr lang="en-US" altLang="ko-KR" dirty="0"/>
              <a:t>※ VIP</a:t>
            </a:r>
            <a:r>
              <a:rPr lang="ko-KR" altLang="en-US" dirty="0"/>
              <a:t>는 </a:t>
            </a:r>
            <a:r>
              <a:rPr lang="en-US" altLang="ko-KR" dirty="0"/>
              <a:t>‘BRONZE’, ‘SILVER’, GOLD’</a:t>
            </a:r>
            <a:r>
              <a:rPr lang="ko-KR" altLang="en-US" dirty="0"/>
              <a:t>만 입력 가능하며 기본값은 </a:t>
            </a:r>
            <a:r>
              <a:rPr lang="en-US" altLang="ko-KR" dirty="0"/>
              <a:t>‘BRONZE’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04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264</Words>
  <Application>Microsoft Office PowerPoint</Application>
  <PresentationFormat>와이드스크린</PresentationFormat>
  <Paragraphs>95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7</cp:revision>
  <dcterms:created xsi:type="dcterms:W3CDTF">2022-06-02T11:34:31Z</dcterms:created>
  <dcterms:modified xsi:type="dcterms:W3CDTF">2022-06-02T12:24:30Z</dcterms:modified>
</cp:coreProperties>
</file>