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8404800" cy="32918400"/>
  <p:notesSz cx="6858000" cy="9144000"/>
  <p:defaultTextStyle>
    <a:defPPr>
      <a:defRPr lang="en-US"/>
    </a:defPPr>
    <a:lvl1pPr algn="l" rtl="0" fontAlgn="base">
      <a:spcBef>
        <a:spcPct val="0"/>
      </a:spcBef>
      <a:spcAft>
        <a:spcPct val="0"/>
      </a:spcAft>
      <a:defRPr sz="80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0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0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0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CCFF"/>
    <a:srgbClr val="0099FF"/>
    <a:srgbClr val="33CCFF"/>
    <a:srgbClr val="66CCFF"/>
    <a:srgbClr val="0066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632"/>
  </p:normalViewPr>
  <p:slideViewPr>
    <p:cSldViewPr>
      <p:cViewPr>
        <p:scale>
          <a:sx n="25" d="100"/>
          <a:sy n="25" d="100"/>
        </p:scale>
        <p:origin x="-600" y="144"/>
      </p:cViewPr>
      <p:guideLst>
        <p:guide orient="horz" pos="10368"/>
        <p:guide pos="12096"/>
      </p:guideLst>
    </p:cSldViewPr>
  </p:slideViewPr>
  <p:notesTextViewPr>
    <p:cViewPr>
      <p:scale>
        <a:sx n="100" d="100"/>
        <a:sy n="10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0226675"/>
            <a:ext cx="326453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653125"/>
            <a:ext cx="2688272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915143-FED1-7044-8750-4DA36ADF7616}" type="slidenum">
              <a:rPr lang="en-US"/>
              <a:pPr>
                <a:defRPr/>
              </a:pPr>
              <a:t>‹#›</a:t>
            </a:fld>
            <a:endParaRPr lang="en-US"/>
          </a:p>
        </p:txBody>
      </p:sp>
    </p:spTree>
    <p:extLst>
      <p:ext uri="{BB962C8B-B14F-4D97-AF65-F5344CB8AC3E}">
        <p14:creationId xmlns:p14="http://schemas.microsoft.com/office/powerpoint/2010/main" val="319841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BD15F2-95C4-7A40-9683-D7292A31268E}" type="slidenum">
              <a:rPr lang="en-US"/>
              <a:pPr>
                <a:defRPr/>
              </a:pPr>
              <a:t>‹#›</a:t>
            </a:fld>
            <a:endParaRPr lang="en-US"/>
          </a:p>
        </p:txBody>
      </p:sp>
    </p:spTree>
    <p:extLst>
      <p:ext uri="{BB962C8B-B14F-4D97-AF65-F5344CB8AC3E}">
        <p14:creationId xmlns:p14="http://schemas.microsoft.com/office/powerpoint/2010/main" val="183283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163" y="1317625"/>
            <a:ext cx="8640762" cy="28084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875" y="1317625"/>
            <a:ext cx="25769888" cy="28084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5B4412-77F0-E949-9E37-C44253F666BC}" type="slidenum">
              <a:rPr lang="en-US"/>
              <a:pPr>
                <a:defRPr/>
              </a:pPr>
              <a:t>‹#›</a:t>
            </a:fld>
            <a:endParaRPr lang="en-US"/>
          </a:p>
        </p:txBody>
      </p:sp>
    </p:spTree>
    <p:extLst>
      <p:ext uri="{BB962C8B-B14F-4D97-AF65-F5344CB8AC3E}">
        <p14:creationId xmlns:p14="http://schemas.microsoft.com/office/powerpoint/2010/main" val="411085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875" y="1317625"/>
            <a:ext cx="34563050" cy="5486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875" y="7678738"/>
            <a:ext cx="17205325" cy="2172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9278600" y="7678738"/>
            <a:ext cx="1720532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9278600" y="18616613"/>
            <a:ext cx="1720532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03E5F0D-41F8-E445-832B-2FE2054E63A7}" type="slidenum">
              <a:rPr lang="en-US"/>
              <a:pPr>
                <a:defRPr/>
              </a:pPr>
              <a:t>‹#›</a:t>
            </a:fld>
            <a:endParaRPr lang="en-US"/>
          </a:p>
        </p:txBody>
      </p:sp>
    </p:spTree>
    <p:extLst>
      <p:ext uri="{BB962C8B-B14F-4D97-AF65-F5344CB8AC3E}">
        <p14:creationId xmlns:p14="http://schemas.microsoft.com/office/powerpoint/2010/main" val="25105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2A5AF2-CDD6-004D-A1BC-214B7E0D400C}" type="slidenum">
              <a:rPr lang="en-US"/>
              <a:pPr>
                <a:defRPr/>
              </a:pPr>
              <a:t>‹#›</a:t>
            </a:fld>
            <a:endParaRPr lang="en-US"/>
          </a:p>
        </p:txBody>
      </p:sp>
    </p:spTree>
    <p:extLst>
      <p:ext uri="{BB962C8B-B14F-4D97-AF65-F5344CB8AC3E}">
        <p14:creationId xmlns:p14="http://schemas.microsoft.com/office/powerpoint/2010/main" val="149928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8"/>
            <a:ext cx="32643762"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3762"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E3C6D4-2588-0842-AEAD-F29CE4CFB0F7}" type="slidenum">
              <a:rPr lang="en-US"/>
              <a:pPr>
                <a:defRPr/>
              </a:pPr>
              <a:t>‹#›</a:t>
            </a:fld>
            <a:endParaRPr lang="en-US"/>
          </a:p>
        </p:txBody>
      </p:sp>
    </p:spTree>
    <p:extLst>
      <p:ext uri="{BB962C8B-B14F-4D97-AF65-F5344CB8AC3E}">
        <p14:creationId xmlns:p14="http://schemas.microsoft.com/office/powerpoint/2010/main" val="297631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875" y="7678738"/>
            <a:ext cx="17205325" cy="2172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678738"/>
            <a:ext cx="17205325" cy="2172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04293C-A4F8-D84C-8CFF-B0FE54F4ECEA}" type="slidenum">
              <a:rPr lang="en-US"/>
              <a:pPr>
                <a:defRPr/>
              </a:pPr>
              <a:t>‹#›</a:t>
            </a:fld>
            <a:endParaRPr lang="en-US"/>
          </a:p>
        </p:txBody>
      </p:sp>
    </p:spTree>
    <p:extLst>
      <p:ext uri="{BB962C8B-B14F-4D97-AF65-F5344CB8AC3E}">
        <p14:creationId xmlns:p14="http://schemas.microsoft.com/office/powerpoint/2010/main" val="4611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369175"/>
            <a:ext cx="169687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439400"/>
            <a:ext cx="169687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7369175"/>
            <a:ext cx="169751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0439400"/>
            <a:ext cx="169751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2D1DB4-3E15-384B-847D-26C7867BC287}" type="slidenum">
              <a:rPr lang="en-US"/>
              <a:pPr>
                <a:defRPr/>
              </a:pPr>
              <a:t>‹#›</a:t>
            </a:fld>
            <a:endParaRPr lang="en-US"/>
          </a:p>
        </p:txBody>
      </p:sp>
    </p:spTree>
    <p:extLst>
      <p:ext uri="{BB962C8B-B14F-4D97-AF65-F5344CB8AC3E}">
        <p14:creationId xmlns:p14="http://schemas.microsoft.com/office/powerpoint/2010/main" val="112534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A7D4438-21F3-BC45-B9C2-30171F1CE0AF}" type="slidenum">
              <a:rPr lang="en-US"/>
              <a:pPr>
                <a:defRPr/>
              </a:pPr>
              <a:t>‹#›</a:t>
            </a:fld>
            <a:endParaRPr lang="en-US"/>
          </a:p>
        </p:txBody>
      </p:sp>
    </p:spTree>
    <p:extLst>
      <p:ext uri="{BB962C8B-B14F-4D97-AF65-F5344CB8AC3E}">
        <p14:creationId xmlns:p14="http://schemas.microsoft.com/office/powerpoint/2010/main" val="170183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39D8AC6-BF49-F042-81FE-94C7430C3428}" type="slidenum">
              <a:rPr lang="en-US"/>
              <a:pPr>
                <a:defRPr/>
              </a:pPr>
              <a:t>‹#›</a:t>
            </a:fld>
            <a:endParaRPr lang="en-US"/>
          </a:p>
        </p:txBody>
      </p:sp>
    </p:spTree>
    <p:extLst>
      <p:ext uri="{BB962C8B-B14F-4D97-AF65-F5344CB8AC3E}">
        <p14:creationId xmlns:p14="http://schemas.microsoft.com/office/powerpoint/2010/main" val="131532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311275"/>
            <a:ext cx="12634913"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311275"/>
            <a:ext cx="214693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888163"/>
            <a:ext cx="126349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245026-80F9-F942-A288-3799486970E9}" type="slidenum">
              <a:rPr lang="en-US"/>
              <a:pPr>
                <a:defRPr/>
              </a:pPr>
              <a:t>‹#›</a:t>
            </a:fld>
            <a:endParaRPr lang="en-US"/>
          </a:p>
        </p:txBody>
      </p:sp>
    </p:spTree>
    <p:extLst>
      <p:ext uri="{BB962C8B-B14F-4D97-AF65-F5344CB8AC3E}">
        <p14:creationId xmlns:p14="http://schemas.microsoft.com/office/powerpoint/2010/main" val="136089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3042563"/>
            <a:ext cx="2304256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941638"/>
            <a:ext cx="2304256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5763538"/>
            <a:ext cx="2304256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03831D-2F51-904D-B9B4-22D95E2620D8}" type="slidenum">
              <a:rPr lang="en-US"/>
              <a:pPr>
                <a:defRPr/>
              </a:pPr>
              <a:t>‹#›</a:t>
            </a:fld>
            <a:endParaRPr lang="en-US"/>
          </a:p>
        </p:txBody>
      </p:sp>
    </p:spTree>
    <p:extLst>
      <p:ext uri="{BB962C8B-B14F-4D97-AF65-F5344CB8AC3E}">
        <p14:creationId xmlns:p14="http://schemas.microsoft.com/office/powerpoint/2010/main" val="363158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0875" y="1317625"/>
            <a:ext cx="34563050" cy="54864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07556" tIns="203780" rIns="407556" bIns="20378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920875" y="7678738"/>
            <a:ext cx="34563050" cy="217233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07556" tIns="203780" rIns="407556" bIns="2037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20875" y="29973588"/>
            <a:ext cx="8959850" cy="2286000"/>
          </a:xfrm>
          <a:prstGeom prst="rect">
            <a:avLst/>
          </a:prstGeom>
          <a:noFill/>
          <a:ln w="9525">
            <a:noFill/>
            <a:miter lim="800000"/>
            <a:headEnd/>
            <a:tailEnd/>
          </a:ln>
          <a:effectLst/>
        </p:spPr>
        <p:txBody>
          <a:bodyPr vert="horz" wrap="square" lIns="407556" tIns="203780" rIns="407556" bIns="203780" numCol="1" anchor="t" anchorCtr="0" compatLnSpc="1">
            <a:prstTxWarp prst="textNoShape">
              <a:avLst/>
            </a:prstTxWarp>
          </a:bodyPr>
          <a:lstStyle>
            <a:lvl1pPr>
              <a:defRPr sz="6400"/>
            </a:lvl1pPr>
          </a:lstStyle>
          <a:p>
            <a:pPr>
              <a:defRPr/>
            </a:pPr>
            <a:endParaRPr lang="en-US"/>
          </a:p>
        </p:txBody>
      </p:sp>
      <p:sp>
        <p:nvSpPr>
          <p:cNvPr id="1029" name="Rectangle 5"/>
          <p:cNvSpPr>
            <a:spLocks noGrp="1" noChangeArrowheads="1"/>
          </p:cNvSpPr>
          <p:nvPr>
            <p:ph type="ftr" sz="quarter" idx="3"/>
          </p:nvPr>
        </p:nvSpPr>
        <p:spPr bwMode="auto">
          <a:xfrm>
            <a:off x="13122275" y="29973588"/>
            <a:ext cx="12160250" cy="2286000"/>
          </a:xfrm>
          <a:prstGeom prst="rect">
            <a:avLst/>
          </a:prstGeom>
          <a:noFill/>
          <a:ln w="9525">
            <a:noFill/>
            <a:miter lim="800000"/>
            <a:headEnd/>
            <a:tailEnd/>
          </a:ln>
          <a:effectLst/>
        </p:spPr>
        <p:txBody>
          <a:bodyPr vert="horz" wrap="square" lIns="407556" tIns="203780" rIns="407556" bIns="203780" numCol="1" anchor="t" anchorCtr="0" compatLnSpc="1">
            <a:prstTxWarp prst="textNoShape">
              <a:avLst/>
            </a:prstTxWarp>
          </a:bodyPr>
          <a:lstStyle>
            <a:lvl1pPr algn="ctr">
              <a:defRPr sz="6400"/>
            </a:lvl1pPr>
          </a:lstStyle>
          <a:p>
            <a:pPr>
              <a:defRPr/>
            </a:pPr>
            <a:endParaRPr lang="en-US"/>
          </a:p>
        </p:txBody>
      </p:sp>
      <p:sp>
        <p:nvSpPr>
          <p:cNvPr id="1030" name="Rectangle 6"/>
          <p:cNvSpPr>
            <a:spLocks noGrp="1" noChangeArrowheads="1"/>
          </p:cNvSpPr>
          <p:nvPr>
            <p:ph type="sldNum" sz="quarter" idx="4"/>
          </p:nvPr>
        </p:nvSpPr>
        <p:spPr bwMode="auto">
          <a:xfrm>
            <a:off x="27524075" y="29973588"/>
            <a:ext cx="8959850" cy="2286000"/>
          </a:xfrm>
          <a:prstGeom prst="rect">
            <a:avLst/>
          </a:prstGeom>
          <a:noFill/>
          <a:ln w="9525">
            <a:noFill/>
            <a:miter lim="800000"/>
            <a:headEnd/>
            <a:tailEnd/>
          </a:ln>
          <a:effectLst/>
        </p:spPr>
        <p:txBody>
          <a:bodyPr vert="horz" wrap="square" lIns="407556" tIns="203780" rIns="407556" bIns="203780" numCol="1" anchor="t" anchorCtr="0" compatLnSpc="1">
            <a:prstTxWarp prst="textNoShape">
              <a:avLst/>
            </a:prstTxWarp>
          </a:bodyPr>
          <a:lstStyle>
            <a:lvl1pPr algn="r">
              <a:defRPr sz="6400"/>
            </a:lvl1pPr>
          </a:lstStyle>
          <a:p>
            <a:pPr>
              <a:defRPr/>
            </a:pPr>
            <a:fld id="{15EA422F-5EAE-7A4A-9306-822E4A835C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076700" rtl="0" eaLnBrk="0" fontAlgn="base" hangingPunct="0">
        <a:spcBef>
          <a:spcPct val="0"/>
        </a:spcBef>
        <a:spcAft>
          <a:spcPct val="0"/>
        </a:spcAft>
        <a:defRPr sz="19600">
          <a:solidFill>
            <a:schemeClr val="tx2"/>
          </a:solidFill>
          <a:latin typeface="+mj-lt"/>
          <a:ea typeface="ＭＳ Ｐゴシック" charset="0"/>
          <a:cs typeface="ＭＳ Ｐゴシック" charset="0"/>
        </a:defRPr>
      </a:lvl1pPr>
      <a:lvl2pPr algn="ctr" defTabSz="4076700" rtl="0" eaLnBrk="0" fontAlgn="base" hangingPunct="0">
        <a:spcBef>
          <a:spcPct val="0"/>
        </a:spcBef>
        <a:spcAft>
          <a:spcPct val="0"/>
        </a:spcAft>
        <a:defRPr sz="19600">
          <a:solidFill>
            <a:schemeClr val="tx2"/>
          </a:solidFill>
          <a:latin typeface="Arial" charset="0"/>
          <a:ea typeface="ＭＳ Ｐゴシック" charset="0"/>
          <a:cs typeface="ＭＳ Ｐゴシック" charset="0"/>
        </a:defRPr>
      </a:lvl2pPr>
      <a:lvl3pPr algn="ctr" defTabSz="4076700" rtl="0" eaLnBrk="0" fontAlgn="base" hangingPunct="0">
        <a:spcBef>
          <a:spcPct val="0"/>
        </a:spcBef>
        <a:spcAft>
          <a:spcPct val="0"/>
        </a:spcAft>
        <a:defRPr sz="19600">
          <a:solidFill>
            <a:schemeClr val="tx2"/>
          </a:solidFill>
          <a:latin typeface="Arial" charset="0"/>
          <a:ea typeface="ＭＳ Ｐゴシック" charset="0"/>
          <a:cs typeface="ＭＳ Ｐゴシック" charset="0"/>
        </a:defRPr>
      </a:lvl3pPr>
      <a:lvl4pPr algn="ctr" defTabSz="4076700" rtl="0" eaLnBrk="0" fontAlgn="base" hangingPunct="0">
        <a:spcBef>
          <a:spcPct val="0"/>
        </a:spcBef>
        <a:spcAft>
          <a:spcPct val="0"/>
        </a:spcAft>
        <a:defRPr sz="19600">
          <a:solidFill>
            <a:schemeClr val="tx2"/>
          </a:solidFill>
          <a:latin typeface="Arial" charset="0"/>
          <a:ea typeface="ＭＳ Ｐゴシック" charset="0"/>
          <a:cs typeface="ＭＳ Ｐゴシック" charset="0"/>
        </a:defRPr>
      </a:lvl4pPr>
      <a:lvl5pPr algn="ctr" defTabSz="4076700" rtl="0" eaLnBrk="0" fontAlgn="base" hangingPunct="0">
        <a:spcBef>
          <a:spcPct val="0"/>
        </a:spcBef>
        <a:spcAft>
          <a:spcPct val="0"/>
        </a:spcAft>
        <a:defRPr sz="19600">
          <a:solidFill>
            <a:schemeClr val="tx2"/>
          </a:solidFill>
          <a:latin typeface="Arial" charset="0"/>
          <a:ea typeface="ＭＳ Ｐゴシック" charset="0"/>
          <a:cs typeface="ＭＳ Ｐゴシック" charset="0"/>
        </a:defRPr>
      </a:lvl5pPr>
      <a:lvl6pPr marL="457200" algn="ctr" defTabSz="4076700" rtl="0" fontAlgn="base">
        <a:spcBef>
          <a:spcPct val="0"/>
        </a:spcBef>
        <a:spcAft>
          <a:spcPct val="0"/>
        </a:spcAft>
        <a:defRPr sz="19600">
          <a:solidFill>
            <a:schemeClr val="tx2"/>
          </a:solidFill>
          <a:latin typeface="Arial" charset="0"/>
        </a:defRPr>
      </a:lvl6pPr>
      <a:lvl7pPr marL="914400" algn="ctr" defTabSz="4076700" rtl="0" fontAlgn="base">
        <a:spcBef>
          <a:spcPct val="0"/>
        </a:spcBef>
        <a:spcAft>
          <a:spcPct val="0"/>
        </a:spcAft>
        <a:defRPr sz="19600">
          <a:solidFill>
            <a:schemeClr val="tx2"/>
          </a:solidFill>
          <a:latin typeface="Arial" charset="0"/>
        </a:defRPr>
      </a:lvl7pPr>
      <a:lvl8pPr marL="1371600" algn="ctr" defTabSz="4076700" rtl="0" fontAlgn="base">
        <a:spcBef>
          <a:spcPct val="0"/>
        </a:spcBef>
        <a:spcAft>
          <a:spcPct val="0"/>
        </a:spcAft>
        <a:defRPr sz="19600">
          <a:solidFill>
            <a:schemeClr val="tx2"/>
          </a:solidFill>
          <a:latin typeface="Arial" charset="0"/>
        </a:defRPr>
      </a:lvl8pPr>
      <a:lvl9pPr marL="1828800" algn="ctr" defTabSz="4076700" rtl="0" fontAlgn="base">
        <a:spcBef>
          <a:spcPct val="0"/>
        </a:spcBef>
        <a:spcAft>
          <a:spcPct val="0"/>
        </a:spcAft>
        <a:defRPr sz="19600">
          <a:solidFill>
            <a:schemeClr val="tx2"/>
          </a:solidFill>
          <a:latin typeface="Arial" charset="0"/>
        </a:defRPr>
      </a:lvl9pPr>
    </p:titleStyle>
    <p:bodyStyle>
      <a:lvl1pPr marL="1530350" indent="-1530350" algn="l" defTabSz="4076700" rtl="0" eaLnBrk="0" fontAlgn="base" hangingPunct="0">
        <a:spcBef>
          <a:spcPct val="20000"/>
        </a:spcBef>
        <a:spcAft>
          <a:spcPct val="0"/>
        </a:spcAft>
        <a:buChar char="•"/>
        <a:defRPr sz="14400">
          <a:solidFill>
            <a:schemeClr val="tx1"/>
          </a:solidFill>
          <a:latin typeface="+mn-lt"/>
          <a:ea typeface="ＭＳ Ｐゴシック" charset="0"/>
          <a:cs typeface="ＭＳ Ｐゴシック" charset="0"/>
        </a:defRPr>
      </a:lvl1pPr>
      <a:lvl2pPr marL="3314700" indent="-1276350" algn="l" defTabSz="4076700" rtl="0" eaLnBrk="0" fontAlgn="base" hangingPunct="0">
        <a:spcBef>
          <a:spcPct val="20000"/>
        </a:spcBef>
        <a:spcAft>
          <a:spcPct val="0"/>
        </a:spcAft>
        <a:buChar char="–"/>
        <a:defRPr sz="12400">
          <a:solidFill>
            <a:schemeClr val="tx1"/>
          </a:solidFill>
          <a:latin typeface="+mn-lt"/>
          <a:ea typeface="ＭＳ Ｐゴシック" charset="-128"/>
        </a:defRPr>
      </a:lvl2pPr>
      <a:lvl3pPr marL="5092700" indent="-1016000" algn="l" defTabSz="4076700" rtl="0" eaLnBrk="0" fontAlgn="base" hangingPunct="0">
        <a:spcBef>
          <a:spcPct val="20000"/>
        </a:spcBef>
        <a:spcAft>
          <a:spcPct val="0"/>
        </a:spcAft>
        <a:buChar char="•"/>
        <a:defRPr sz="10800">
          <a:solidFill>
            <a:schemeClr val="tx1"/>
          </a:solidFill>
          <a:latin typeface="+mn-lt"/>
          <a:ea typeface="ＭＳ Ｐゴシック" charset="-128"/>
        </a:defRPr>
      </a:lvl3pPr>
      <a:lvl4pPr marL="7131050" indent="-1016000" algn="l" defTabSz="4076700" rtl="0" eaLnBrk="0" fontAlgn="base" hangingPunct="0">
        <a:spcBef>
          <a:spcPct val="20000"/>
        </a:spcBef>
        <a:spcAft>
          <a:spcPct val="0"/>
        </a:spcAft>
        <a:buChar char="–"/>
        <a:defRPr sz="8800">
          <a:solidFill>
            <a:schemeClr val="tx1"/>
          </a:solidFill>
          <a:latin typeface="+mn-lt"/>
          <a:ea typeface="ＭＳ Ｐゴシック" charset="-128"/>
        </a:defRPr>
      </a:lvl4pPr>
      <a:lvl5pPr marL="9169400" indent="-1016000" algn="l" defTabSz="4076700" rtl="0" eaLnBrk="0" fontAlgn="base" hangingPunct="0">
        <a:spcBef>
          <a:spcPct val="20000"/>
        </a:spcBef>
        <a:spcAft>
          <a:spcPct val="0"/>
        </a:spcAft>
        <a:buChar char="»"/>
        <a:defRPr sz="8800">
          <a:solidFill>
            <a:schemeClr val="tx1"/>
          </a:solidFill>
          <a:latin typeface="+mn-lt"/>
          <a:ea typeface="ＭＳ Ｐゴシック" charset="-128"/>
        </a:defRPr>
      </a:lvl5pPr>
      <a:lvl6pPr marL="9626600" indent="-1016000" algn="l" defTabSz="4076700" rtl="0" fontAlgn="base">
        <a:spcBef>
          <a:spcPct val="20000"/>
        </a:spcBef>
        <a:spcAft>
          <a:spcPct val="0"/>
        </a:spcAft>
        <a:buChar char="»"/>
        <a:defRPr sz="8800">
          <a:solidFill>
            <a:schemeClr val="tx1"/>
          </a:solidFill>
          <a:latin typeface="+mn-lt"/>
          <a:ea typeface="ＭＳ Ｐゴシック" charset="-128"/>
        </a:defRPr>
      </a:lvl6pPr>
      <a:lvl7pPr marL="10083800" indent="-1016000" algn="l" defTabSz="4076700" rtl="0" fontAlgn="base">
        <a:spcBef>
          <a:spcPct val="20000"/>
        </a:spcBef>
        <a:spcAft>
          <a:spcPct val="0"/>
        </a:spcAft>
        <a:buChar char="»"/>
        <a:defRPr sz="8800">
          <a:solidFill>
            <a:schemeClr val="tx1"/>
          </a:solidFill>
          <a:latin typeface="+mn-lt"/>
          <a:ea typeface="ＭＳ Ｐゴシック" charset="-128"/>
        </a:defRPr>
      </a:lvl7pPr>
      <a:lvl8pPr marL="10541000" indent="-1016000" algn="l" defTabSz="4076700" rtl="0" fontAlgn="base">
        <a:spcBef>
          <a:spcPct val="20000"/>
        </a:spcBef>
        <a:spcAft>
          <a:spcPct val="0"/>
        </a:spcAft>
        <a:buChar char="»"/>
        <a:defRPr sz="8800">
          <a:solidFill>
            <a:schemeClr val="tx1"/>
          </a:solidFill>
          <a:latin typeface="+mn-lt"/>
          <a:ea typeface="ＭＳ Ｐゴシック" charset="-128"/>
        </a:defRPr>
      </a:lvl8pPr>
      <a:lvl9pPr marL="10998200" indent="-1016000" algn="l" defTabSz="4076700" rtl="0" fontAlgn="base">
        <a:spcBef>
          <a:spcPct val="20000"/>
        </a:spcBef>
        <a:spcAft>
          <a:spcPct val="0"/>
        </a:spcAft>
        <a:buChar char="»"/>
        <a:defRPr sz="88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yperphysics.phy-astr.gsu.edu/hbase/ems1.html" TargetMode="External"/><Relationship Id="rId4" Type="http://schemas.openxmlformats.org/officeDocument/2006/relationships/hyperlink" Target="http://www.dimensionengineering.com/info/accelerometers" TargetMode="External"/><Relationship Id="rId5" Type="http://schemas.openxmlformats.org/officeDocument/2006/relationships/image" Target="../media/image1.jpeg"/><Relationship Id="rId6" Type="http://schemas.openxmlformats.org/officeDocument/2006/relationships/image" Target="../media/image2.png"/><Relationship Id="rId7" Type="http://schemas.openxmlformats.org/officeDocument/2006/relationships/image" Target="../media/image3.jpg"/><Relationship Id="rId8" Type="http://schemas.openxmlformats.org/officeDocument/2006/relationships/image" Target="../media/image4.jpg"/><Relationship Id="rId9" Type="http://schemas.openxmlformats.org/officeDocument/2006/relationships/image" Target="../media/image5.jpg"/><Relationship Id="rId10" Type="http://schemas.openxmlformats.org/officeDocument/2006/relationships/image" Target="../media/image6.jpg"/><Relationship Id="rId1" Type="http://schemas.openxmlformats.org/officeDocument/2006/relationships/slideLayout" Target="../slideLayouts/slideLayout12.xml"/><Relationship Id="rId2" Type="http://schemas.openxmlformats.org/officeDocument/2006/relationships/hyperlink" Target="http://imagine.gsfc.nasa.gov/science/toolbox/emspectrum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0"/>
          <p:cNvSpPr txBox="1">
            <a:spLocks noChangeArrowheads="1"/>
          </p:cNvSpPr>
          <p:nvPr/>
        </p:nvSpPr>
        <p:spPr bwMode="auto">
          <a:xfrm>
            <a:off x="760413" y="369888"/>
            <a:ext cx="36804600" cy="3373437"/>
          </a:xfrm>
          <a:prstGeom prst="rect">
            <a:avLst/>
          </a:prstGeom>
          <a:solidFill>
            <a:schemeClr val="bg1"/>
          </a:solidFill>
          <a:ln w="76200">
            <a:solidFill>
              <a:srgbClr val="00CCFF"/>
            </a:solidFill>
            <a:miter lim="800000"/>
            <a:headEnd/>
            <a:tailEnd/>
          </a:ln>
        </p:spPr>
        <p:txBody>
          <a:bodyPr lIns="407556" tIns="203780" rIns="407556" bIns="203780">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algn="ctr" eaLnBrk="1" hangingPunct="1">
              <a:spcBef>
                <a:spcPct val="50000"/>
              </a:spcBef>
            </a:pPr>
            <a:r>
              <a:rPr lang="en-US" sz="9200" b="1" smtClean="0">
                <a:solidFill>
                  <a:srgbClr val="0099CC"/>
                </a:solidFill>
              </a:rPr>
              <a:t>Interactive Heptagon</a:t>
            </a:r>
            <a:endParaRPr lang="en-US" sz="9200" b="1" dirty="0">
              <a:solidFill>
                <a:srgbClr val="0099CC"/>
              </a:solidFill>
            </a:endParaRPr>
          </a:p>
          <a:p>
            <a:pPr algn="ctr" eaLnBrk="1" hangingPunct="1">
              <a:lnSpc>
                <a:spcPct val="50000"/>
              </a:lnSpc>
              <a:spcBef>
                <a:spcPct val="50000"/>
              </a:spcBef>
              <a:spcAft>
                <a:spcPct val="20000"/>
              </a:spcAft>
            </a:pPr>
            <a:r>
              <a:rPr lang="en-US" sz="4800" b="1" dirty="0" smtClean="0"/>
              <a:t>Eva </a:t>
            </a:r>
            <a:r>
              <a:rPr lang="en-US" sz="4800" b="1" dirty="0" err="1" smtClean="0"/>
              <a:t>Dibong</a:t>
            </a:r>
            <a:r>
              <a:rPr lang="en-US" sz="4800" b="1" dirty="0" smtClean="0"/>
              <a:t> and Jung Yun Oh</a:t>
            </a:r>
            <a:endParaRPr lang="en-US" sz="4800" b="1" dirty="0"/>
          </a:p>
          <a:p>
            <a:pPr algn="ctr" eaLnBrk="1" hangingPunct="1">
              <a:lnSpc>
                <a:spcPct val="50000"/>
              </a:lnSpc>
              <a:spcBef>
                <a:spcPct val="50000"/>
              </a:spcBef>
              <a:spcAft>
                <a:spcPct val="50000"/>
              </a:spcAft>
            </a:pPr>
            <a:r>
              <a:rPr lang="en-US" sz="4000" dirty="0" smtClean="0"/>
              <a:t>Women’</a:t>
            </a:r>
            <a:r>
              <a:rPr lang="en-US" altLang="ja-JP" sz="4000" dirty="0" smtClean="0"/>
              <a:t>s </a:t>
            </a:r>
            <a:r>
              <a:rPr lang="en-US" altLang="ja-JP" sz="4000" dirty="0"/>
              <a:t>Technology Program in Mechanical Engineering</a:t>
            </a:r>
            <a:endParaRPr lang="en-US" sz="4000" dirty="0"/>
          </a:p>
        </p:txBody>
      </p:sp>
      <p:sp>
        <p:nvSpPr>
          <p:cNvPr id="14338" name="Text Box 11"/>
          <p:cNvSpPr txBox="1">
            <a:spLocks noChangeArrowheads="1"/>
          </p:cNvSpPr>
          <p:nvPr/>
        </p:nvSpPr>
        <p:spPr bwMode="auto">
          <a:xfrm>
            <a:off x="456335" y="5011421"/>
            <a:ext cx="11384250" cy="965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407556" tIns="203780" rIns="407556" bIns="203780">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algn="just" eaLnBrk="1" hangingPunct="1">
              <a:spcBef>
                <a:spcPct val="50000"/>
              </a:spcBef>
            </a:pPr>
            <a:r>
              <a:rPr lang="en-US" sz="3600" dirty="0" smtClean="0"/>
              <a:t>     </a:t>
            </a:r>
            <a:endParaRPr lang="en-US" sz="3600" dirty="0"/>
          </a:p>
        </p:txBody>
      </p:sp>
      <p:sp>
        <p:nvSpPr>
          <p:cNvPr id="14339" name="Text Box 20"/>
          <p:cNvSpPr txBox="1">
            <a:spLocks noChangeArrowheads="1"/>
          </p:cNvSpPr>
          <p:nvPr/>
        </p:nvSpPr>
        <p:spPr bwMode="auto">
          <a:xfrm>
            <a:off x="1117600" y="14377919"/>
            <a:ext cx="9940925" cy="81253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marL="571500" indent="-571500" algn="just" eaLnBrk="1" hangingPunct="1">
              <a:spcBef>
                <a:spcPct val="50000"/>
              </a:spcBef>
              <a:buFont typeface="Arial" panose="020B0604020202020204" pitchFamily="34" charset="0"/>
              <a:buChar char="•"/>
            </a:pPr>
            <a:r>
              <a:rPr lang="en-US" sz="3600" dirty="0" smtClean="0"/>
              <a:t>Heptagonal wheel sectioned into 7 triangles</a:t>
            </a:r>
          </a:p>
          <a:p>
            <a:pPr marL="571500" indent="-571500" algn="just" eaLnBrk="1" hangingPunct="1">
              <a:spcBef>
                <a:spcPct val="50000"/>
              </a:spcBef>
              <a:buFont typeface="Arial" panose="020B0604020202020204" pitchFamily="34" charset="0"/>
              <a:buChar char="•"/>
            </a:pPr>
            <a:r>
              <a:rPr lang="en-US" sz="3600" dirty="0" smtClean="0"/>
              <a:t>Markers for rotation</a:t>
            </a:r>
          </a:p>
          <a:p>
            <a:pPr marL="571500" indent="-571500" algn="just" eaLnBrk="1" hangingPunct="1">
              <a:spcBef>
                <a:spcPct val="50000"/>
              </a:spcBef>
              <a:buFont typeface="Arial" panose="020B0604020202020204" pitchFamily="34" charset="0"/>
              <a:buChar char="•"/>
            </a:pPr>
            <a:r>
              <a:rPr lang="en-US" sz="3600" dirty="0" smtClean="0"/>
              <a:t>Sliding mechanism</a:t>
            </a:r>
          </a:p>
          <a:p>
            <a:pPr marL="571500" indent="-571500" algn="just" eaLnBrk="1" hangingPunct="1">
              <a:spcBef>
                <a:spcPct val="50000"/>
              </a:spcBef>
              <a:buFont typeface="Arial" panose="020B0604020202020204" pitchFamily="34" charset="0"/>
              <a:buChar char="•"/>
            </a:pPr>
            <a:r>
              <a:rPr lang="en-US" sz="3600" dirty="0" smtClean="0"/>
              <a:t>Railings</a:t>
            </a:r>
          </a:p>
          <a:p>
            <a:pPr marL="571500" indent="-571500" algn="just" eaLnBrk="1" hangingPunct="1">
              <a:spcBef>
                <a:spcPct val="50000"/>
              </a:spcBef>
              <a:buFont typeface="Arial" panose="020B0604020202020204" pitchFamily="34" charset="0"/>
              <a:buChar char="•"/>
            </a:pPr>
            <a:r>
              <a:rPr lang="en-US" sz="3600" dirty="0" smtClean="0"/>
              <a:t>Nylon rope</a:t>
            </a:r>
          </a:p>
          <a:p>
            <a:pPr marL="571500" indent="-571500" algn="just" eaLnBrk="1" hangingPunct="1">
              <a:spcBef>
                <a:spcPct val="50000"/>
              </a:spcBef>
              <a:buFont typeface="Arial" panose="020B0604020202020204" pitchFamily="34" charset="0"/>
              <a:buChar char="•"/>
            </a:pPr>
            <a:r>
              <a:rPr lang="en-US" sz="3600" dirty="0" smtClean="0"/>
              <a:t>Accelerometer</a:t>
            </a:r>
          </a:p>
          <a:p>
            <a:pPr marL="571500" indent="-571500" algn="just" eaLnBrk="1" hangingPunct="1">
              <a:spcBef>
                <a:spcPct val="50000"/>
              </a:spcBef>
              <a:buFont typeface="Arial" panose="020B0604020202020204" pitchFamily="34" charset="0"/>
              <a:buChar char="•"/>
            </a:pPr>
            <a:r>
              <a:rPr lang="en-US" sz="3600" dirty="0" smtClean="0"/>
              <a:t>Microcontroller</a:t>
            </a:r>
            <a:endParaRPr lang="en-US" sz="3600" dirty="0"/>
          </a:p>
          <a:p>
            <a:pPr marL="571500" indent="-571500" algn="just" eaLnBrk="1" hangingPunct="1">
              <a:spcBef>
                <a:spcPct val="50000"/>
              </a:spcBef>
              <a:buFont typeface="Arial" panose="020B0604020202020204" pitchFamily="34" charset="0"/>
              <a:buChar char="•"/>
            </a:pPr>
            <a:r>
              <a:rPr lang="en-US" sz="3600" dirty="0" smtClean="0"/>
              <a:t>Speaker</a:t>
            </a:r>
          </a:p>
          <a:p>
            <a:pPr marL="571500" indent="-571500" algn="just" eaLnBrk="1" hangingPunct="1">
              <a:spcBef>
                <a:spcPct val="50000"/>
              </a:spcBef>
              <a:buFont typeface="Arial" panose="020B0604020202020204" pitchFamily="34" charset="0"/>
              <a:buChar char="•"/>
            </a:pPr>
            <a:r>
              <a:rPr lang="en-US" sz="3600" dirty="0" smtClean="0"/>
              <a:t>Wavelength diagram</a:t>
            </a:r>
          </a:p>
          <a:p>
            <a:pPr marL="571500" indent="-571500" algn="just" eaLnBrk="1" hangingPunct="1">
              <a:spcBef>
                <a:spcPct val="50000"/>
              </a:spcBef>
              <a:buFont typeface="Arial" panose="020B0604020202020204" pitchFamily="34" charset="0"/>
              <a:buChar char="•"/>
            </a:pPr>
            <a:r>
              <a:rPr lang="en-US" sz="3600" dirty="0" smtClean="0"/>
              <a:t>Informational text</a:t>
            </a:r>
          </a:p>
        </p:txBody>
      </p:sp>
      <p:sp>
        <p:nvSpPr>
          <p:cNvPr id="14341" name="Rectangle 327"/>
          <p:cNvSpPr>
            <a:spLocks noChangeArrowheads="1"/>
          </p:cNvSpPr>
          <p:nvPr/>
        </p:nvSpPr>
        <p:spPr bwMode="auto">
          <a:xfrm>
            <a:off x="2170113" y="16230600"/>
            <a:ext cx="384048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42" name="AutoShape 696"/>
          <p:cNvSpPr>
            <a:spLocks noChangeArrowheads="1"/>
          </p:cNvSpPr>
          <p:nvPr/>
        </p:nvSpPr>
        <p:spPr bwMode="auto">
          <a:xfrm>
            <a:off x="3912466" y="5418643"/>
            <a:ext cx="4471987" cy="760413"/>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4000" b="1">
                <a:solidFill>
                  <a:schemeClr val="bg1"/>
                </a:solidFill>
              </a:rPr>
              <a:t>Abstract</a:t>
            </a:r>
          </a:p>
        </p:txBody>
      </p:sp>
      <p:sp>
        <p:nvSpPr>
          <p:cNvPr id="14343" name="AutoShape 697"/>
          <p:cNvSpPr>
            <a:spLocks noChangeArrowheads="1"/>
          </p:cNvSpPr>
          <p:nvPr/>
        </p:nvSpPr>
        <p:spPr bwMode="auto">
          <a:xfrm>
            <a:off x="32469059" y="5486740"/>
            <a:ext cx="4471988" cy="760412"/>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4000" b="1" dirty="0">
                <a:solidFill>
                  <a:schemeClr val="bg1"/>
                </a:solidFill>
              </a:rPr>
              <a:t>Introduction</a:t>
            </a:r>
          </a:p>
        </p:txBody>
      </p:sp>
      <p:sp>
        <p:nvSpPr>
          <p:cNvPr id="14344" name="Text Box 704"/>
          <p:cNvSpPr txBox="1">
            <a:spLocks noChangeArrowheads="1"/>
          </p:cNvSpPr>
          <p:nvPr/>
        </p:nvSpPr>
        <p:spPr bwMode="auto">
          <a:xfrm>
            <a:off x="760413" y="26654800"/>
            <a:ext cx="10171113"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algn="just" eaLnBrk="1" hangingPunct="1">
              <a:spcBef>
                <a:spcPct val="50000"/>
              </a:spcBef>
            </a:pPr>
            <a:r>
              <a:rPr lang="en-US" sz="3600" dirty="0"/>
              <a:t> </a:t>
            </a:r>
            <a:r>
              <a:rPr lang="en-US" sz="3600" dirty="0" smtClean="0"/>
              <a:t>     Through interaction with the installation, people are able to learn about the electromagnetic spectrum in a unique and interesting way. The kinetic movements and sections of the installation captures the audience’s attention, and the text and audio presents information about each type of radiation.  </a:t>
            </a:r>
            <a:endParaRPr lang="en-US" sz="3600" dirty="0"/>
          </a:p>
        </p:txBody>
      </p:sp>
      <p:sp>
        <p:nvSpPr>
          <p:cNvPr id="14345" name="AutoShape 705"/>
          <p:cNvSpPr>
            <a:spLocks noChangeArrowheads="1"/>
          </p:cNvSpPr>
          <p:nvPr/>
        </p:nvSpPr>
        <p:spPr bwMode="auto">
          <a:xfrm>
            <a:off x="1367075" y="25656197"/>
            <a:ext cx="4479925" cy="760413"/>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4000" b="1" dirty="0">
                <a:solidFill>
                  <a:schemeClr val="bg1"/>
                </a:solidFill>
              </a:rPr>
              <a:t>Conclusion</a:t>
            </a:r>
          </a:p>
        </p:txBody>
      </p:sp>
      <p:sp>
        <p:nvSpPr>
          <p:cNvPr id="14346" name="Rectangle 709"/>
          <p:cNvSpPr>
            <a:spLocks noChangeArrowheads="1"/>
          </p:cNvSpPr>
          <p:nvPr/>
        </p:nvSpPr>
        <p:spPr bwMode="auto">
          <a:xfrm>
            <a:off x="-392007" y="16364313"/>
            <a:ext cx="384048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47" name="Rectangle 723"/>
          <p:cNvSpPr>
            <a:spLocks noChangeArrowheads="1"/>
          </p:cNvSpPr>
          <p:nvPr/>
        </p:nvSpPr>
        <p:spPr bwMode="auto">
          <a:xfrm>
            <a:off x="0" y="0"/>
            <a:ext cx="384048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48" name="Text Box 727"/>
          <p:cNvSpPr txBox="1">
            <a:spLocks noChangeArrowheads="1"/>
          </p:cNvSpPr>
          <p:nvPr/>
        </p:nvSpPr>
        <p:spPr bwMode="auto">
          <a:xfrm>
            <a:off x="32483424" y="32099414"/>
            <a:ext cx="561657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algn="r" eaLnBrk="1" hangingPunct="1">
              <a:spcBef>
                <a:spcPct val="50000"/>
              </a:spcBef>
            </a:pPr>
            <a:r>
              <a:rPr lang="en-US" sz="3200" dirty="0" smtClean="0"/>
              <a:t>July 15, 2016</a:t>
            </a:r>
            <a:endParaRPr lang="en-US" sz="3200" dirty="0"/>
          </a:p>
        </p:txBody>
      </p:sp>
      <p:sp>
        <p:nvSpPr>
          <p:cNvPr id="14349" name="Rectangle 830"/>
          <p:cNvSpPr>
            <a:spLocks noChangeArrowheads="1"/>
          </p:cNvSpPr>
          <p:nvPr/>
        </p:nvSpPr>
        <p:spPr bwMode="auto">
          <a:xfrm>
            <a:off x="-7938" y="16946563"/>
            <a:ext cx="184151"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sz="2000"/>
          </a:p>
        </p:txBody>
      </p:sp>
      <p:sp>
        <p:nvSpPr>
          <p:cNvPr id="14350" name="AutoShape 857"/>
          <p:cNvSpPr>
            <a:spLocks noChangeArrowheads="1"/>
          </p:cNvSpPr>
          <p:nvPr/>
        </p:nvSpPr>
        <p:spPr bwMode="auto">
          <a:xfrm>
            <a:off x="1117600" y="13170444"/>
            <a:ext cx="4471987" cy="760413"/>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4000" b="1" dirty="0" smtClean="0">
                <a:solidFill>
                  <a:schemeClr val="bg1"/>
                </a:solidFill>
              </a:rPr>
              <a:t>Components</a:t>
            </a:r>
            <a:endParaRPr lang="en-US" sz="4000" b="1" dirty="0">
              <a:solidFill>
                <a:schemeClr val="bg1"/>
              </a:solidFill>
            </a:endParaRPr>
          </a:p>
        </p:txBody>
      </p:sp>
      <p:sp>
        <p:nvSpPr>
          <p:cNvPr id="14351" name="Text Box 858"/>
          <p:cNvSpPr txBox="1">
            <a:spLocks noChangeArrowheads="1"/>
          </p:cNvSpPr>
          <p:nvPr/>
        </p:nvSpPr>
        <p:spPr bwMode="auto">
          <a:xfrm>
            <a:off x="26745511" y="16339494"/>
            <a:ext cx="10928350" cy="81253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marL="571500" indent="-571500" algn="just" eaLnBrk="1" hangingPunct="1">
              <a:spcBef>
                <a:spcPct val="50000"/>
              </a:spcBef>
              <a:buFont typeface="Arial" panose="020B0604020202020204" pitchFamily="34" charset="0"/>
              <a:buChar char="•"/>
            </a:pPr>
            <a:r>
              <a:rPr lang="en-US" sz="3600" dirty="0" smtClean="0"/>
              <a:t>Shaking a rope models an electromagnetic wave.</a:t>
            </a:r>
            <a:endParaRPr lang="en-US" sz="3600" dirty="0"/>
          </a:p>
          <a:p>
            <a:pPr marL="571500" indent="-571500" algn="just" eaLnBrk="1" hangingPunct="1">
              <a:spcBef>
                <a:spcPct val="50000"/>
              </a:spcBef>
              <a:buFont typeface="Arial" panose="020B0604020202020204" pitchFamily="34" charset="0"/>
              <a:buChar char="•"/>
            </a:pPr>
            <a:r>
              <a:rPr lang="en-US" sz="3600" dirty="0" smtClean="0"/>
              <a:t>Accelerometer detects the acceleration and frequency.</a:t>
            </a:r>
          </a:p>
          <a:p>
            <a:pPr marL="571500" indent="-571500" algn="just" eaLnBrk="1" hangingPunct="1">
              <a:spcBef>
                <a:spcPct val="50000"/>
              </a:spcBef>
              <a:buFont typeface="Arial" panose="020B0604020202020204" pitchFamily="34" charset="0"/>
              <a:buChar char="•"/>
            </a:pPr>
            <a:r>
              <a:rPr lang="en-US" sz="3600" dirty="0" smtClean="0"/>
              <a:t>Frequency is translated to wavelength through wavelength= velocity/frequency (</a:t>
            </a:r>
            <a:r>
              <a:rPr lang="el-GR" sz="3600" dirty="0" smtClean="0"/>
              <a:t>λ</a:t>
            </a:r>
            <a:r>
              <a:rPr lang="en-US" sz="3600" dirty="0" smtClean="0"/>
              <a:t>=v/f)</a:t>
            </a:r>
          </a:p>
          <a:p>
            <a:pPr marL="571500" indent="-571500" algn="just" eaLnBrk="1" hangingPunct="1">
              <a:spcBef>
                <a:spcPct val="50000"/>
              </a:spcBef>
              <a:buFont typeface="Arial" panose="020B0604020202020204" pitchFamily="34" charset="0"/>
              <a:buChar char="•"/>
            </a:pPr>
            <a:r>
              <a:rPr lang="en-US" sz="3600" dirty="0" smtClean="0"/>
              <a:t>A program will command the heptagonal wheel to move to the designated wavelength.</a:t>
            </a:r>
          </a:p>
          <a:p>
            <a:pPr marL="571500" indent="-571500" algn="just" eaLnBrk="1" hangingPunct="1">
              <a:spcBef>
                <a:spcPct val="50000"/>
              </a:spcBef>
              <a:buFont typeface="Arial" panose="020B0604020202020204" pitchFamily="34" charset="0"/>
              <a:buChar char="•"/>
            </a:pPr>
            <a:r>
              <a:rPr lang="en-US" sz="3600" dirty="0" smtClean="0"/>
              <a:t>The heptagonal wheel will hit a marker that will rotate wheel to the section about that type of radiation. </a:t>
            </a:r>
          </a:p>
          <a:p>
            <a:pPr marL="571500" indent="-571500" algn="just" eaLnBrk="1" hangingPunct="1">
              <a:spcBef>
                <a:spcPct val="50000"/>
              </a:spcBef>
              <a:buFont typeface="Arial" panose="020B0604020202020204" pitchFamily="34" charset="0"/>
              <a:buChar char="•"/>
            </a:pPr>
            <a:r>
              <a:rPr lang="en-US" sz="3600" dirty="0" smtClean="0"/>
              <a:t>A speaker will explain the informational text provided below.</a:t>
            </a:r>
          </a:p>
        </p:txBody>
      </p:sp>
      <p:sp>
        <p:nvSpPr>
          <p:cNvPr id="14353" name="Text Box 860"/>
          <p:cNvSpPr txBox="1">
            <a:spLocks noChangeArrowheads="1"/>
          </p:cNvSpPr>
          <p:nvPr/>
        </p:nvSpPr>
        <p:spPr bwMode="auto">
          <a:xfrm>
            <a:off x="29245452" y="27135611"/>
            <a:ext cx="8121650" cy="2492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algn="just" eaLnBrk="1" hangingPunct="1">
              <a:spcBef>
                <a:spcPct val="50000"/>
              </a:spcBef>
            </a:pPr>
            <a:r>
              <a:rPr lang="en-US" sz="2400" dirty="0">
                <a:hlinkClick r:id="rId2"/>
              </a:rPr>
              <a:t>http://</a:t>
            </a:r>
            <a:r>
              <a:rPr lang="en-US" sz="2400" dirty="0" smtClean="0">
                <a:hlinkClick r:id="rId2"/>
              </a:rPr>
              <a:t>imagine.gsfc.nasa.gov/science/toolbox/emspectrum1.html</a:t>
            </a:r>
            <a:endParaRPr lang="en-US" sz="2400" dirty="0" smtClean="0"/>
          </a:p>
          <a:p>
            <a:pPr algn="just" eaLnBrk="1" hangingPunct="1">
              <a:spcBef>
                <a:spcPct val="50000"/>
              </a:spcBef>
            </a:pPr>
            <a:r>
              <a:rPr lang="en-US" sz="2400" dirty="0">
                <a:hlinkClick r:id="rId3"/>
              </a:rPr>
              <a:t>http://</a:t>
            </a:r>
            <a:r>
              <a:rPr lang="en-US" sz="2400" dirty="0" smtClean="0">
                <a:hlinkClick r:id="rId3"/>
              </a:rPr>
              <a:t>hyperphysics.phy-astr.gsu.edu/hbase/ems1.html</a:t>
            </a:r>
            <a:endParaRPr lang="en-US" sz="2400" dirty="0" smtClean="0"/>
          </a:p>
          <a:p>
            <a:pPr algn="just" eaLnBrk="1" hangingPunct="1">
              <a:spcBef>
                <a:spcPct val="50000"/>
              </a:spcBef>
            </a:pPr>
            <a:r>
              <a:rPr lang="en-US" sz="2400" dirty="0">
                <a:hlinkClick r:id="rId4"/>
              </a:rPr>
              <a:t>http://</a:t>
            </a:r>
            <a:r>
              <a:rPr lang="en-US" sz="2400" dirty="0" smtClean="0">
                <a:hlinkClick r:id="rId4"/>
              </a:rPr>
              <a:t>www.dimensionengineering.com/info/accelerometers</a:t>
            </a:r>
            <a:r>
              <a:rPr lang="en-US" sz="2400" dirty="0" smtClean="0"/>
              <a:t> </a:t>
            </a:r>
          </a:p>
          <a:p>
            <a:pPr algn="just" eaLnBrk="1" hangingPunct="1">
              <a:spcBef>
                <a:spcPct val="50000"/>
              </a:spcBef>
            </a:pPr>
            <a:endParaRPr lang="en-US" sz="2400" dirty="0"/>
          </a:p>
        </p:txBody>
      </p:sp>
      <p:sp>
        <p:nvSpPr>
          <p:cNvPr id="14354" name="AutoShape 861"/>
          <p:cNvSpPr>
            <a:spLocks noChangeArrowheads="1"/>
          </p:cNvSpPr>
          <p:nvPr/>
        </p:nvSpPr>
        <p:spPr bwMode="auto">
          <a:xfrm>
            <a:off x="29245452" y="26313949"/>
            <a:ext cx="3262312" cy="608012"/>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3200" b="1" dirty="0">
                <a:solidFill>
                  <a:schemeClr val="bg1"/>
                </a:solidFill>
              </a:rPr>
              <a:t>References</a:t>
            </a:r>
          </a:p>
        </p:txBody>
      </p:sp>
      <p:pic>
        <p:nvPicPr>
          <p:cNvPr id="14355" name="Picture 862" descr="s6_r_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4550" y="900113"/>
            <a:ext cx="7081838" cy="2179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56" name="AutoShape 866"/>
          <p:cNvSpPr>
            <a:spLocks noChangeArrowheads="1"/>
          </p:cNvSpPr>
          <p:nvPr/>
        </p:nvSpPr>
        <p:spPr bwMode="auto">
          <a:xfrm>
            <a:off x="24150851" y="26276642"/>
            <a:ext cx="4705350" cy="682625"/>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3600" b="1" dirty="0">
                <a:solidFill>
                  <a:schemeClr val="bg1"/>
                </a:solidFill>
              </a:rPr>
              <a:t>Acknowledgements</a:t>
            </a:r>
          </a:p>
        </p:txBody>
      </p:sp>
      <p:sp>
        <p:nvSpPr>
          <p:cNvPr id="14357" name="Text Box 867"/>
          <p:cNvSpPr txBox="1">
            <a:spLocks noChangeArrowheads="1"/>
          </p:cNvSpPr>
          <p:nvPr/>
        </p:nvSpPr>
        <p:spPr bwMode="auto">
          <a:xfrm>
            <a:off x="24150851" y="27244504"/>
            <a:ext cx="8121650" cy="2800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076700" eaLnBrk="0" hangingPunct="0">
              <a:defRPr sz="8000">
                <a:solidFill>
                  <a:schemeClr val="tx1"/>
                </a:solidFill>
                <a:latin typeface="Arial" charset="0"/>
                <a:ea typeface="ＭＳ Ｐゴシック" charset="0"/>
                <a:cs typeface="ＭＳ Ｐゴシック" charset="0"/>
              </a:defRPr>
            </a:lvl1pPr>
            <a:lvl2pPr marL="742950" indent="-285750" defTabSz="4076700" eaLnBrk="0" hangingPunct="0">
              <a:defRPr sz="8000">
                <a:solidFill>
                  <a:schemeClr val="tx1"/>
                </a:solidFill>
                <a:latin typeface="Arial" charset="0"/>
                <a:ea typeface="ＭＳ Ｐゴシック" charset="0"/>
              </a:defRPr>
            </a:lvl2pPr>
            <a:lvl3pPr marL="1143000" indent="-228600" defTabSz="4076700" eaLnBrk="0" hangingPunct="0">
              <a:defRPr sz="8000">
                <a:solidFill>
                  <a:schemeClr val="tx1"/>
                </a:solidFill>
                <a:latin typeface="Arial" charset="0"/>
                <a:ea typeface="ＭＳ Ｐゴシック" charset="0"/>
              </a:defRPr>
            </a:lvl3pPr>
            <a:lvl4pPr marL="1600200" indent="-228600" defTabSz="4076700" eaLnBrk="0" hangingPunct="0">
              <a:defRPr sz="8000">
                <a:solidFill>
                  <a:schemeClr val="tx1"/>
                </a:solidFill>
                <a:latin typeface="Arial" charset="0"/>
                <a:ea typeface="ＭＳ Ｐゴシック" charset="0"/>
              </a:defRPr>
            </a:lvl4pPr>
            <a:lvl5pPr marL="2057400" indent="-228600" defTabSz="4076700" eaLnBrk="0" hangingPunct="0">
              <a:defRPr sz="8000">
                <a:solidFill>
                  <a:schemeClr val="tx1"/>
                </a:solidFill>
                <a:latin typeface="Arial" charset="0"/>
                <a:ea typeface="ＭＳ Ｐゴシック" charset="0"/>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0"/>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0"/>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0"/>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0"/>
              </a:defRPr>
            </a:lvl9pPr>
          </a:lstStyle>
          <a:p>
            <a:pPr eaLnBrk="1" hangingPunct="1">
              <a:spcBef>
                <a:spcPct val="50000"/>
              </a:spcBef>
            </a:pPr>
            <a:r>
              <a:rPr lang="en-US" sz="3200" dirty="0" smtClean="0"/>
              <a:t>Mentor: Alice </a:t>
            </a:r>
            <a:r>
              <a:rPr lang="en-US" sz="3200" dirty="0" err="1" smtClean="0"/>
              <a:t>Nasto</a:t>
            </a:r>
            <a:endParaRPr lang="en-US" sz="3200" dirty="0" smtClean="0"/>
          </a:p>
          <a:p>
            <a:pPr eaLnBrk="1" hangingPunct="1">
              <a:spcBef>
                <a:spcPct val="50000"/>
              </a:spcBef>
            </a:pPr>
            <a:r>
              <a:rPr lang="en-US" sz="3200" dirty="0" smtClean="0"/>
              <a:t>Dr. </a:t>
            </a:r>
            <a:r>
              <a:rPr lang="en-US" sz="3200" dirty="0" err="1" smtClean="0"/>
              <a:t>Hughey</a:t>
            </a:r>
            <a:endParaRPr lang="en-US" sz="3200" dirty="0" smtClean="0"/>
          </a:p>
          <a:p>
            <a:pPr eaLnBrk="1" hangingPunct="1">
              <a:spcBef>
                <a:spcPct val="50000"/>
              </a:spcBef>
            </a:pPr>
            <a:r>
              <a:rPr lang="en-US" sz="3200" dirty="0" smtClean="0"/>
              <a:t>Marian </a:t>
            </a:r>
            <a:r>
              <a:rPr lang="en-US" sz="3200" dirty="0" err="1" smtClean="0"/>
              <a:t>Heman-Ackah</a:t>
            </a:r>
            <a:endParaRPr lang="en-US" sz="3200" dirty="0" smtClean="0"/>
          </a:p>
          <a:p>
            <a:pPr eaLnBrk="1" hangingPunct="1">
              <a:spcBef>
                <a:spcPct val="50000"/>
              </a:spcBef>
            </a:pPr>
            <a:r>
              <a:rPr lang="en-US" sz="3200" dirty="0" smtClean="0"/>
              <a:t>Kira Street </a:t>
            </a:r>
            <a:endParaRPr lang="en-US" sz="3200" dirty="0"/>
          </a:p>
        </p:txBody>
      </p:sp>
      <p:pic>
        <p:nvPicPr>
          <p:cNvPr id="14358" name="Picture 868" descr="final-logo-white+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715963"/>
            <a:ext cx="5562600" cy="276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AutoShape 857"/>
          <p:cNvSpPr>
            <a:spLocks noChangeArrowheads="1"/>
          </p:cNvSpPr>
          <p:nvPr/>
        </p:nvSpPr>
        <p:spPr bwMode="auto">
          <a:xfrm>
            <a:off x="32895115" y="14996832"/>
            <a:ext cx="4471987" cy="760413"/>
          </a:xfrm>
          <a:prstGeom prst="roundRect">
            <a:avLst>
              <a:gd name="adj" fmla="val 16667"/>
            </a:avLst>
          </a:pr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defTabSz="4076700"/>
            <a:r>
              <a:rPr lang="en-US" sz="4000" b="1" dirty="0" smtClean="0">
                <a:solidFill>
                  <a:schemeClr val="bg1"/>
                </a:solidFill>
              </a:rPr>
              <a:t>Mechanism</a:t>
            </a:r>
            <a:endParaRPr lang="en-US" sz="4000" b="1" dirty="0">
              <a:solidFill>
                <a:schemeClr val="bg1"/>
              </a:solidFill>
            </a:endParaRPr>
          </a:p>
        </p:txBody>
      </p:sp>
      <p:sp>
        <p:nvSpPr>
          <p:cNvPr id="3" name="Rectangle 2"/>
          <p:cNvSpPr/>
          <p:nvPr/>
        </p:nvSpPr>
        <p:spPr>
          <a:xfrm>
            <a:off x="25219166" y="6682090"/>
            <a:ext cx="12336362" cy="6186309"/>
          </a:xfrm>
          <a:prstGeom prst="rect">
            <a:avLst/>
          </a:prstGeom>
        </p:spPr>
        <p:txBody>
          <a:bodyPr wrap="square">
            <a:spAutoFit/>
          </a:bodyPr>
          <a:lstStyle/>
          <a:p>
            <a:r>
              <a:rPr lang="en-US" sz="3600" dirty="0" smtClean="0"/>
              <a:t>   Electromagnetic radiation is an essential part of daily life. It produces the colors we see, heats the food we eat, and provides news and music. It is composed of electric and magnetic fields, and there are seven different types of waves: radio waves, microwaves, infrared, visible light, ultraviolet, x-rays, and gamma rays. Electromagnetic </a:t>
            </a:r>
            <a:r>
              <a:rPr lang="en-US" sz="3600" dirty="0"/>
              <a:t>radiation is omnipresent, and by understanding the physics behind it, people are able to protect themselves from it or wield it as tools. </a:t>
            </a:r>
            <a:r>
              <a:rPr lang="en-US" sz="3600" dirty="0" smtClean="0"/>
              <a:t>Through this installation, people are able to learn about electromagnetic radiation, its effects, and its uses.</a:t>
            </a:r>
            <a:endParaRPr lang="en-US" sz="3600" dirty="0"/>
          </a:p>
        </p:txBody>
      </p:sp>
      <p:sp>
        <p:nvSpPr>
          <p:cNvPr id="5" name="TextBox 4"/>
          <p:cNvSpPr txBox="1"/>
          <p:nvPr/>
        </p:nvSpPr>
        <p:spPr>
          <a:xfrm>
            <a:off x="757148" y="6816748"/>
            <a:ext cx="13910575" cy="5078313"/>
          </a:xfrm>
          <a:prstGeom prst="rect">
            <a:avLst/>
          </a:prstGeom>
          <a:noFill/>
        </p:spPr>
        <p:txBody>
          <a:bodyPr wrap="square" rtlCol="0">
            <a:spAutoFit/>
          </a:bodyPr>
          <a:lstStyle/>
          <a:p>
            <a:r>
              <a:rPr lang="en-US" sz="3600" dirty="0"/>
              <a:t> </a:t>
            </a:r>
            <a:r>
              <a:rPr lang="en-US" sz="3600" dirty="0" smtClean="0"/>
              <a:t>  Museum </a:t>
            </a:r>
            <a:r>
              <a:rPr lang="en-US" sz="3600" dirty="0"/>
              <a:t>installations are works of art that are both educational and interactive. Their audiences are able to visualize and learn concepts through modeling and hands-on activities</a:t>
            </a:r>
            <a:r>
              <a:rPr lang="en-US" sz="3600" dirty="0" smtClean="0"/>
              <a:t>. Our goal was to design an installation for a science museum that was accessible to people of all ages and levels of education. We chose to model the electromagnetic spectrum because we wanted to demonstrate the variety of its effects and uses as well as its importance. Through brainstorming and sketching, we came up with a final design that incorporates both kinetic and instructive interaction. </a:t>
            </a:r>
            <a:endParaRPr lang="en-US" sz="3600" dirty="0"/>
          </a:p>
        </p:txBody>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t="1667" b="1827"/>
          <a:stretch/>
        </p:blipFill>
        <p:spPr>
          <a:xfrm>
            <a:off x="11840585" y="12418564"/>
            <a:ext cx="12742770" cy="8172728"/>
          </a:xfrm>
          <a:prstGeom prst="rect">
            <a:avLst/>
          </a:prstGeom>
        </p:spPr>
      </p:pic>
      <p:pic>
        <p:nvPicPr>
          <p:cNvPr id="7" name="Picture 6"/>
          <p:cNvPicPr>
            <a:picLocks noChangeAspect="1"/>
          </p:cNvPicPr>
          <p:nvPr/>
        </p:nvPicPr>
        <p:blipFill rotWithShape="1">
          <a:blip r:embed="rId8">
            <a:extLst>
              <a:ext uri="{28A0092B-C50C-407E-A947-70E740481C1C}">
                <a14:useLocalDpi xmlns:a14="http://schemas.microsoft.com/office/drawing/2010/main" val="0"/>
              </a:ext>
            </a:extLst>
          </a:blip>
          <a:srcRect t="6108" b="13819"/>
          <a:stretch/>
        </p:blipFill>
        <p:spPr>
          <a:xfrm rot="5400000">
            <a:off x="16052858" y="4866960"/>
            <a:ext cx="7753350" cy="8120766"/>
          </a:xfrm>
          <a:prstGeom prst="rect">
            <a:avLst/>
          </a:prstGeom>
        </p:spPr>
      </p:pic>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3079" r="31278" b="491"/>
          <a:stretch/>
        </p:blipFill>
        <p:spPr>
          <a:xfrm rot="5400000">
            <a:off x="9425980" y="18798628"/>
            <a:ext cx="5147862" cy="10326293"/>
          </a:xfrm>
          <a:prstGeom prst="rect">
            <a:avLst/>
          </a:prstGeom>
        </p:spPr>
      </p:pic>
      <p:pic>
        <p:nvPicPr>
          <p:cNvPr id="9" name="Picture 8"/>
          <p:cNvPicPr>
            <a:picLocks noChangeAspect="1"/>
          </p:cNvPicPr>
          <p:nvPr/>
        </p:nvPicPr>
        <p:blipFill rotWithShape="1">
          <a:blip r:embed="rId10">
            <a:extLst>
              <a:ext uri="{28A0092B-C50C-407E-A947-70E740481C1C}">
                <a14:useLocalDpi xmlns:a14="http://schemas.microsoft.com/office/drawing/2010/main" val="0"/>
              </a:ext>
            </a:extLst>
          </a:blip>
          <a:srcRect t="13028" r="35824" b="4727"/>
          <a:stretch/>
        </p:blipFill>
        <p:spPr>
          <a:xfrm rot="5400000">
            <a:off x="19215660" y="18513933"/>
            <a:ext cx="4836891" cy="890839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668</TotalTime>
  <Words>399</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ＭＳ Ｐゴシック</vt:lpstr>
      <vt:lpstr>Default Design</vt:lpstr>
      <vt:lpstr>PowerPoint Presentation</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Barbara Hughey</cp:lastModifiedBy>
  <cp:revision>76</cp:revision>
  <dcterms:created xsi:type="dcterms:W3CDTF">2008-07-15T18:17:21Z</dcterms:created>
  <dcterms:modified xsi:type="dcterms:W3CDTF">2016-07-20T02:25:45Z</dcterms:modified>
</cp:coreProperties>
</file>