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4" r:id="rId14"/>
    <p:sldId id="275" r:id="rId15"/>
    <p:sldId id="272" r:id="rId16"/>
    <p:sldId id="273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6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5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6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9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6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5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6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4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7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04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50" r:id="rId5"/>
    <p:sldLayoutId id="2147483744" r:id="rId6"/>
    <p:sldLayoutId id="2147483745" r:id="rId7"/>
    <p:sldLayoutId id="2147483746" r:id="rId8"/>
    <p:sldLayoutId id="2147483749" r:id="rId9"/>
    <p:sldLayoutId id="2147483747" r:id="rId10"/>
    <p:sldLayoutId id="214748374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사람, 군중, 시청, 실내이(가) 표시된 사진&#10;&#10;자동 생성된 설명">
            <a:extLst>
              <a:ext uri="{FF2B5EF4-FFF2-40B4-BE49-F238E27FC236}">
                <a16:creationId xmlns:a16="http://schemas.microsoft.com/office/drawing/2014/main" id="{37A81E12-FBD2-49A8-ABB2-254B720DB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3" b="95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1DCCAC-5E69-4FC7-8C34-346582856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446044"/>
            <a:ext cx="3403426" cy="1588698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>
                <a:solidFill>
                  <a:schemeClr val="tx1"/>
                </a:solidFill>
              </a:rPr>
              <a:t>sns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501E3E-9478-4854-96C7-E6DD0A657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4797" y="4668315"/>
            <a:ext cx="3403426" cy="73882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/>
              <a:t>유제승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27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51413E-660C-4DFE-B993-BC12AB54293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850B8DD-C6A1-42A2-97D6-C31808531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79" y="1147460"/>
            <a:ext cx="5677692" cy="433448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6E0879-0CE4-496E-B7B1-92CEE7E41355}"/>
              </a:ext>
            </a:extLst>
          </p:cNvPr>
          <p:cNvSpPr/>
          <p:nvPr/>
        </p:nvSpPr>
        <p:spPr>
          <a:xfrm>
            <a:off x="3149578" y="1147459"/>
            <a:ext cx="5677691" cy="43344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91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DE84B2E-ADB0-41EB-BA34-4DBCF678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글쓰기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A31A454-701E-4F92-9914-7FF07540E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457CB50-805C-4900-AECC-3277507ED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382919"/>
            <a:ext cx="6651625" cy="4252500"/>
          </a:xfr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BE894B0D-D212-4DA9-84BF-754C276C53BA}"/>
              </a:ext>
            </a:extLst>
          </p:cNvPr>
          <p:cNvGrpSpPr/>
          <p:nvPr/>
        </p:nvGrpSpPr>
        <p:grpSpPr>
          <a:xfrm>
            <a:off x="344044" y="2991894"/>
            <a:ext cx="3879477" cy="2932656"/>
            <a:chOff x="1169894" y="369794"/>
            <a:chExt cx="8464924" cy="6398984"/>
          </a:xfrm>
        </p:grpSpPr>
        <p:pic>
          <p:nvPicPr>
            <p:cNvPr id="21" name="그림 20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A88106-64B4-4BC6-BED1-744F06B2E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618" y="376518"/>
              <a:ext cx="3771900" cy="3370542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589CC3-0A9D-4172-98B6-116EB08E2367}"/>
                </a:ext>
              </a:extLst>
            </p:cNvPr>
            <p:cNvSpPr/>
            <p:nvPr/>
          </p:nvSpPr>
          <p:spPr>
            <a:xfrm>
              <a:off x="1169894" y="369794"/>
              <a:ext cx="3778624" cy="3377266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4138954-C58F-4DEC-B7B9-FB091B1B3737}"/>
                </a:ext>
              </a:extLst>
            </p:cNvPr>
            <p:cNvSpPr/>
            <p:nvPr/>
          </p:nvSpPr>
          <p:spPr>
            <a:xfrm>
              <a:off x="1660711" y="2407024"/>
              <a:ext cx="2064124" cy="4840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2276754B-AEF3-48BD-89AA-C14DA5EB18A2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>
              <a:off x="3724835" y="2649071"/>
              <a:ext cx="2662518" cy="755503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그림 35" descr="텍스트이(가) 표시된 사진&#10;&#10;자동 생성된 설명">
              <a:extLst>
                <a:ext uri="{FF2B5EF4-FFF2-40B4-BE49-F238E27FC236}">
                  <a16:creationId xmlns:a16="http://schemas.microsoft.com/office/drawing/2014/main" id="{C4976034-ECF2-4F39-9CB2-1BA0532D9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353" y="867335"/>
              <a:ext cx="3232934" cy="5074478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4463E37-6060-46E4-A981-11C7FDF8AF5B}"/>
                </a:ext>
              </a:extLst>
            </p:cNvPr>
            <p:cNvSpPr/>
            <p:nvPr/>
          </p:nvSpPr>
          <p:spPr>
            <a:xfrm>
              <a:off x="6387353" y="867335"/>
              <a:ext cx="3247465" cy="50829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 descr="텍스트이(가) 표시된 사진&#10;&#10;자동 생성된 설명">
              <a:extLst>
                <a:ext uri="{FF2B5EF4-FFF2-40B4-BE49-F238E27FC236}">
                  <a16:creationId xmlns:a16="http://schemas.microsoft.com/office/drawing/2014/main" id="{E6A9EAD7-47BC-4983-B5D0-6A95BEC2E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087" y="3843596"/>
              <a:ext cx="2272553" cy="2925182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8FE760F-96C5-49F4-87D1-E8941E19534A}"/>
                </a:ext>
              </a:extLst>
            </p:cNvPr>
            <p:cNvSpPr/>
            <p:nvPr/>
          </p:nvSpPr>
          <p:spPr>
            <a:xfrm>
              <a:off x="6387353" y="858825"/>
              <a:ext cx="2554941" cy="57822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5AFD600-6723-4B92-A099-AA8F156FBC29}"/>
                </a:ext>
              </a:extLst>
            </p:cNvPr>
            <p:cNvCxnSpPr>
              <a:stCxn id="39" idx="2"/>
            </p:cNvCxnSpPr>
            <p:nvPr/>
          </p:nvCxnSpPr>
          <p:spPr>
            <a:xfrm flipH="1">
              <a:off x="4726640" y="1437049"/>
              <a:ext cx="2938184" cy="400901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403CBC4-55EE-4E1E-9E7B-C8EC01623829}"/>
                </a:ext>
              </a:extLst>
            </p:cNvPr>
            <p:cNvSpPr/>
            <p:nvPr/>
          </p:nvSpPr>
          <p:spPr>
            <a:xfrm>
              <a:off x="2454087" y="3843596"/>
              <a:ext cx="2272553" cy="292518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65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25B52A2-6695-4EAE-AF47-E3324832D35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4D09D90-D52F-4310-BF4D-1FBF45000E27}"/>
              </a:ext>
            </a:extLst>
          </p:cNvPr>
          <p:cNvGrpSpPr/>
          <p:nvPr/>
        </p:nvGrpSpPr>
        <p:grpSpPr>
          <a:xfrm>
            <a:off x="1169894" y="369794"/>
            <a:ext cx="8464924" cy="6398984"/>
            <a:chOff x="1169894" y="369794"/>
            <a:chExt cx="8464924" cy="6398984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E0AB35AA-DFBE-4675-A3E5-A26DD655C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618" y="376518"/>
              <a:ext cx="3771900" cy="337054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C170F41-54E9-411A-8417-38F45D15F2D1}"/>
                </a:ext>
              </a:extLst>
            </p:cNvPr>
            <p:cNvSpPr/>
            <p:nvPr/>
          </p:nvSpPr>
          <p:spPr>
            <a:xfrm>
              <a:off x="1169894" y="369794"/>
              <a:ext cx="3778624" cy="3377266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E1407B-01DA-4178-B278-925A6DD8118D}"/>
                </a:ext>
              </a:extLst>
            </p:cNvPr>
            <p:cNvSpPr/>
            <p:nvPr/>
          </p:nvSpPr>
          <p:spPr>
            <a:xfrm>
              <a:off x="1660711" y="2407024"/>
              <a:ext cx="2064124" cy="4840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1FCE5EEF-BA78-4912-BFFB-DCB76D094190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>
              <a:off x="3724835" y="2649071"/>
              <a:ext cx="2662518" cy="755503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C0477A89-FB2F-4BBC-AFA9-4F5CAE5AC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353" y="867335"/>
              <a:ext cx="3232934" cy="507447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AA1415-6BEE-4227-BF3A-060A59EE34E4}"/>
                </a:ext>
              </a:extLst>
            </p:cNvPr>
            <p:cNvSpPr/>
            <p:nvPr/>
          </p:nvSpPr>
          <p:spPr>
            <a:xfrm>
              <a:off x="6387353" y="867335"/>
              <a:ext cx="3247465" cy="50829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텍스트이(가) 표시된 사진&#10;&#10;자동 생성된 설명">
              <a:extLst>
                <a:ext uri="{FF2B5EF4-FFF2-40B4-BE49-F238E27FC236}">
                  <a16:creationId xmlns:a16="http://schemas.microsoft.com/office/drawing/2014/main" id="{F0032B6F-DF66-4DE9-A18B-EC61B40B0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087" y="3843596"/>
              <a:ext cx="2272553" cy="2925182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45EC7C-3B8A-4437-B77E-3606BC8376D4}"/>
                </a:ext>
              </a:extLst>
            </p:cNvPr>
            <p:cNvSpPr/>
            <p:nvPr/>
          </p:nvSpPr>
          <p:spPr>
            <a:xfrm>
              <a:off x="6387353" y="858825"/>
              <a:ext cx="2554941" cy="57822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DB89C26-CB16-4E71-92C7-CC4496986E1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4726640" y="1437049"/>
              <a:ext cx="2938184" cy="400901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5D86887-6BDD-47CB-9638-21A8803B9859}"/>
                </a:ext>
              </a:extLst>
            </p:cNvPr>
            <p:cNvSpPr/>
            <p:nvPr/>
          </p:nvSpPr>
          <p:spPr>
            <a:xfrm>
              <a:off x="2454087" y="3843596"/>
              <a:ext cx="2272553" cy="292518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993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DE84B2E-ADB0-41EB-BA34-4DBCF678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댓글쓰기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A31A454-701E-4F92-9914-7FF07540E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C32785B-DD32-407A-9464-8252C15DC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382919"/>
            <a:ext cx="6651625" cy="4252500"/>
          </a:xfr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8E0F321C-C4EE-4BEB-92E5-BBA65C635E1B}"/>
              </a:ext>
            </a:extLst>
          </p:cNvPr>
          <p:cNvGrpSpPr/>
          <p:nvPr/>
        </p:nvGrpSpPr>
        <p:grpSpPr>
          <a:xfrm>
            <a:off x="418475" y="3018753"/>
            <a:ext cx="3904753" cy="3092935"/>
            <a:chOff x="1290918" y="289112"/>
            <a:chExt cx="8464924" cy="6537978"/>
          </a:xfrm>
        </p:grpSpPr>
        <p:pic>
          <p:nvPicPr>
            <p:cNvPr id="32" name="그림 31" descr="텍스트이(가) 표시된 사진&#10;&#10;자동 생성된 설명">
              <a:extLst>
                <a:ext uri="{FF2B5EF4-FFF2-40B4-BE49-F238E27FC236}">
                  <a16:creationId xmlns:a16="http://schemas.microsoft.com/office/drawing/2014/main" id="{84C3923E-3B26-44F0-AE37-23934F4EE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5386" y="289112"/>
              <a:ext cx="3764156" cy="2998968"/>
            </a:xfrm>
            <a:prstGeom prst="rect">
              <a:avLst/>
            </a:prstGeom>
          </p:spPr>
        </p:pic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65B242C-89F9-4828-AE5C-0C3DBCBBE596}"/>
                </a:ext>
              </a:extLst>
            </p:cNvPr>
            <p:cNvGrpSpPr/>
            <p:nvPr/>
          </p:nvGrpSpPr>
          <p:grpSpPr>
            <a:xfrm>
              <a:off x="1290918" y="289112"/>
              <a:ext cx="8464924" cy="6537978"/>
              <a:chOff x="1290918" y="289112"/>
              <a:chExt cx="8464924" cy="653797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80AF69C-0929-41FA-AF4F-AEBD42043680}"/>
                  </a:ext>
                </a:extLst>
              </p:cNvPr>
              <p:cNvSpPr/>
              <p:nvPr/>
            </p:nvSpPr>
            <p:spPr>
              <a:xfrm>
                <a:off x="1290918" y="289112"/>
                <a:ext cx="3778624" cy="299896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D10BC4D-419B-4D55-94D9-B73ABC797288}"/>
                  </a:ext>
                </a:extLst>
              </p:cNvPr>
              <p:cNvSpPr/>
              <p:nvPr/>
            </p:nvSpPr>
            <p:spPr>
              <a:xfrm>
                <a:off x="1957058" y="289112"/>
                <a:ext cx="2460812" cy="56477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연결선: 꺾임 44">
                <a:extLst>
                  <a:ext uri="{FF2B5EF4-FFF2-40B4-BE49-F238E27FC236}">
                    <a16:creationId xmlns:a16="http://schemas.microsoft.com/office/drawing/2014/main" id="{07DF73DC-9BF9-4563-A70D-19CF44251F9F}"/>
                  </a:ext>
                </a:extLst>
              </p:cNvPr>
              <p:cNvCxnSpPr>
                <a:cxnSpLocks/>
                <a:stCxn id="44" idx="3"/>
                <a:endCxn id="46" idx="1"/>
              </p:cNvCxnSpPr>
              <p:nvPr/>
            </p:nvCxnSpPr>
            <p:spPr>
              <a:xfrm>
                <a:off x="4417870" y="571500"/>
                <a:ext cx="2090507" cy="2752392"/>
              </a:xfrm>
              <a:prstGeom prst="bentConnector3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그림 4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956CF840-0C98-4D01-8B2D-0E5C1D7AF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8377" y="786653"/>
                <a:ext cx="3232934" cy="5074478"/>
              </a:xfrm>
              <a:prstGeom prst="rect">
                <a:avLst/>
              </a:prstGeom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E32DF6F-3FA5-4B29-B72F-7E41B64DAAA7}"/>
                  </a:ext>
                </a:extLst>
              </p:cNvPr>
              <p:cNvSpPr/>
              <p:nvPr/>
            </p:nvSpPr>
            <p:spPr>
              <a:xfrm>
                <a:off x="6508377" y="786653"/>
                <a:ext cx="3247465" cy="50829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C7B3D76-8A0E-4A26-ACE4-C140A02228D2}"/>
                  </a:ext>
                </a:extLst>
              </p:cNvPr>
              <p:cNvSpPr/>
              <p:nvPr/>
            </p:nvSpPr>
            <p:spPr>
              <a:xfrm>
                <a:off x="6575612" y="1377016"/>
                <a:ext cx="2554941" cy="578224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EBB411D4-79D2-4340-97CA-665BE2274DB9}"/>
                  </a:ext>
                </a:extLst>
              </p:cNvPr>
              <p:cNvCxnSpPr>
                <a:stCxn id="48" idx="2"/>
              </p:cNvCxnSpPr>
              <p:nvPr/>
            </p:nvCxnSpPr>
            <p:spPr>
              <a:xfrm flipH="1">
                <a:off x="4914899" y="1955240"/>
                <a:ext cx="2938184" cy="400901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0" name="그림 49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EC8BF84B-1275-4235-9F9B-47250D7861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8611" y="3697286"/>
                <a:ext cx="2554942" cy="3129804"/>
              </a:xfrm>
              <a:prstGeom prst="rect">
                <a:avLst/>
              </a:prstGeom>
            </p:spPr>
          </p:pic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1012F895-10B8-4419-904A-ED5FA29F8615}"/>
                  </a:ext>
                </a:extLst>
              </p:cNvPr>
              <p:cNvSpPr/>
              <p:nvPr/>
            </p:nvSpPr>
            <p:spPr>
              <a:xfrm>
                <a:off x="2288611" y="3673102"/>
                <a:ext cx="2554943" cy="3153988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7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FA4703-5F1B-427C-B8CB-ABA484BA265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A02A3F-8383-482F-9766-47FE2EA55071}"/>
              </a:ext>
            </a:extLst>
          </p:cNvPr>
          <p:cNvGrpSpPr/>
          <p:nvPr/>
        </p:nvGrpSpPr>
        <p:grpSpPr>
          <a:xfrm>
            <a:off x="1290918" y="289112"/>
            <a:ext cx="8464924" cy="6537978"/>
            <a:chOff x="1290918" y="289112"/>
            <a:chExt cx="8464924" cy="6537978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149C1455-5173-43E8-AD85-76970101F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5386" y="289112"/>
              <a:ext cx="3764156" cy="2998968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CBF934B-F81F-4E24-95F3-2700CC183AB7}"/>
                </a:ext>
              </a:extLst>
            </p:cNvPr>
            <p:cNvGrpSpPr/>
            <p:nvPr/>
          </p:nvGrpSpPr>
          <p:grpSpPr>
            <a:xfrm>
              <a:off x="1290918" y="289112"/>
              <a:ext cx="8464924" cy="6537978"/>
              <a:chOff x="1290918" y="289112"/>
              <a:chExt cx="8464924" cy="653797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C170F41-54E9-411A-8417-38F45D15F2D1}"/>
                  </a:ext>
                </a:extLst>
              </p:cNvPr>
              <p:cNvSpPr/>
              <p:nvPr/>
            </p:nvSpPr>
            <p:spPr>
              <a:xfrm>
                <a:off x="1290918" y="289112"/>
                <a:ext cx="3778624" cy="299896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CE1407B-01DA-4178-B278-925A6DD8118D}"/>
                  </a:ext>
                </a:extLst>
              </p:cNvPr>
              <p:cNvSpPr/>
              <p:nvPr/>
            </p:nvSpPr>
            <p:spPr>
              <a:xfrm>
                <a:off x="1957058" y="289112"/>
                <a:ext cx="2460812" cy="56477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연결선: 꺾임 7">
                <a:extLst>
                  <a:ext uri="{FF2B5EF4-FFF2-40B4-BE49-F238E27FC236}">
                    <a16:creationId xmlns:a16="http://schemas.microsoft.com/office/drawing/2014/main" id="{1FCE5EEF-BA78-4912-BFFB-DCB76D094190}"/>
                  </a:ext>
                </a:extLst>
              </p:cNvPr>
              <p:cNvCxnSpPr>
                <a:cxnSpLocks/>
                <a:stCxn id="6" idx="3"/>
                <a:endCxn id="13" idx="1"/>
              </p:cNvCxnSpPr>
              <p:nvPr/>
            </p:nvCxnSpPr>
            <p:spPr>
              <a:xfrm>
                <a:off x="4417870" y="571500"/>
                <a:ext cx="2090507" cy="2752392"/>
              </a:xfrm>
              <a:prstGeom prst="bentConnector3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그림 1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0477A89-FB2F-4BBC-AFA9-4F5CAE5AC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8377" y="786653"/>
                <a:ext cx="3232934" cy="5074478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BAA1415-6BEE-4227-BF3A-060A59EE34E4}"/>
                  </a:ext>
                </a:extLst>
              </p:cNvPr>
              <p:cNvSpPr/>
              <p:nvPr/>
            </p:nvSpPr>
            <p:spPr>
              <a:xfrm>
                <a:off x="6508377" y="786653"/>
                <a:ext cx="3247465" cy="50829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D45EC7C-3B8A-4437-B77E-3606BC8376D4}"/>
                  </a:ext>
                </a:extLst>
              </p:cNvPr>
              <p:cNvSpPr/>
              <p:nvPr/>
            </p:nvSpPr>
            <p:spPr>
              <a:xfrm>
                <a:off x="6575612" y="1377016"/>
                <a:ext cx="2554941" cy="578224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DDB89C26-CB16-4E71-92C7-CC4496986E1F}"/>
                  </a:ext>
                </a:extLst>
              </p:cNvPr>
              <p:cNvCxnSpPr>
                <a:stCxn id="20" idx="2"/>
              </p:cNvCxnSpPr>
              <p:nvPr/>
            </p:nvCxnSpPr>
            <p:spPr>
              <a:xfrm flipH="1">
                <a:off x="4914899" y="1955240"/>
                <a:ext cx="2938184" cy="400901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" name="그림 39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61B2CCFB-632D-4519-B7FA-6862FAD24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8611" y="3697286"/>
                <a:ext cx="2554942" cy="3129804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5D86887-6BDD-47CB-9638-21A8803B9859}"/>
                  </a:ext>
                </a:extLst>
              </p:cNvPr>
              <p:cNvSpPr/>
              <p:nvPr/>
            </p:nvSpPr>
            <p:spPr>
              <a:xfrm>
                <a:off x="2288611" y="3673102"/>
                <a:ext cx="2554943" cy="3153988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8289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DE84B2E-ADB0-41EB-BA34-4DBCF678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좋아요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A31A454-701E-4F92-9914-7FF07540E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87C74A1-1F1A-48DF-9D1C-FB16C7C92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382919"/>
            <a:ext cx="6651625" cy="4252500"/>
          </a:xfr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D5F134-20A7-49B7-8A39-242625F778AA}"/>
              </a:ext>
            </a:extLst>
          </p:cNvPr>
          <p:cNvGrpSpPr/>
          <p:nvPr/>
        </p:nvGrpSpPr>
        <p:grpSpPr>
          <a:xfrm>
            <a:off x="306964" y="3274347"/>
            <a:ext cx="3953637" cy="2361072"/>
            <a:chOff x="910651" y="509875"/>
            <a:chExt cx="9776203" cy="5838250"/>
          </a:xfrm>
        </p:grpSpPr>
        <p:pic>
          <p:nvPicPr>
            <p:cNvPr id="21" name="그림 2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836FB13-C129-476B-BAB3-431208C1F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324" y="509875"/>
              <a:ext cx="4736530" cy="5838250"/>
            </a:xfrm>
            <a:prstGeom prst="rect">
              <a:avLst/>
            </a:prstGeom>
          </p:spPr>
        </p:pic>
        <p:pic>
          <p:nvPicPr>
            <p:cNvPr id="33" name="그림 32" descr="텍스트이(가) 표시된 사진&#10;&#10;자동 생성된 설명">
              <a:extLst>
                <a:ext uri="{FF2B5EF4-FFF2-40B4-BE49-F238E27FC236}">
                  <a16:creationId xmlns:a16="http://schemas.microsoft.com/office/drawing/2014/main" id="{76D39FAD-01F7-40F3-90D9-68B5D04F2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51" y="543091"/>
              <a:ext cx="3244490" cy="5092618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419908-187C-491F-977F-241EA3F35796}"/>
                </a:ext>
              </a:extLst>
            </p:cNvPr>
            <p:cNvSpPr/>
            <p:nvPr/>
          </p:nvSpPr>
          <p:spPr>
            <a:xfrm>
              <a:off x="910651" y="543091"/>
              <a:ext cx="3244490" cy="509261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CE5EE0B-4F9D-4FAF-AB28-E2512C15B41D}"/>
                </a:ext>
              </a:extLst>
            </p:cNvPr>
            <p:cNvSpPr/>
            <p:nvPr/>
          </p:nvSpPr>
          <p:spPr>
            <a:xfrm>
              <a:off x="910651" y="5056094"/>
              <a:ext cx="1758590" cy="3563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92929D11-521F-41A9-BF58-2B8E78F258CC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2669241" y="4832826"/>
              <a:ext cx="3281083" cy="401442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B25F46D-D192-4FDC-B06C-D1BD75884773}"/>
                </a:ext>
              </a:extLst>
            </p:cNvPr>
            <p:cNvSpPr/>
            <p:nvPr/>
          </p:nvSpPr>
          <p:spPr>
            <a:xfrm>
              <a:off x="5950324" y="509875"/>
              <a:ext cx="4736530" cy="5838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119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404984-E6F7-4061-B08B-156F4CCCD85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12C479-13C5-43C6-8AB3-B565E64141D6}"/>
              </a:ext>
            </a:extLst>
          </p:cNvPr>
          <p:cNvGrpSpPr/>
          <p:nvPr/>
        </p:nvGrpSpPr>
        <p:grpSpPr>
          <a:xfrm>
            <a:off x="910651" y="509875"/>
            <a:ext cx="9776203" cy="5838250"/>
            <a:chOff x="910651" y="509875"/>
            <a:chExt cx="9776203" cy="5838250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F3D74D31-F29B-465E-966D-70C3B498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324" y="509875"/>
              <a:ext cx="4736530" cy="5838250"/>
            </a:xfrm>
            <a:prstGeom prst="rect">
              <a:avLst/>
            </a:prstGeom>
          </p:spPr>
        </p:pic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EBF23F5C-F45B-4851-AF17-C8621BFC6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51" y="543091"/>
              <a:ext cx="3244490" cy="509261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27BE4C-66F1-4B54-B841-527F9DA855D6}"/>
                </a:ext>
              </a:extLst>
            </p:cNvPr>
            <p:cNvSpPr/>
            <p:nvPr/>
          </p:nvSpPr>
          <p:spPr>
            <a:xfrm>
              <a:off x="910651" y="543091"/>
              <a:ext cx="3244490" cy="509261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20EC24-B502-423A-8E67-7FCE15973689}"/>
                </a:ext>
              </a:extLst>
            </p:cNvPr>
            <p:cNvSpPr/>
            <p:nvPr/>
          </p:nvSpPr>
          <p:spPr>
            <a:xfrm>
              <a:off x="910651" y="5056094"/>
              <a:ext cx="1758590" cy="3563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5DF5B104-D747-4B63-9CBE-14A492204DD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669241" y="4832826"/>
              <a:ext cx="3281083" cy="401442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02A1245-4FD1-4BDD-BB6E-D131CCEC0338}"/>
                </a:ext>
              </a:extLst>
            </p:cNvPr>
            <p:cNvSpPr/>
            <p:nvPr/>
          </p:nvSpPr>
          <p:spPr>
            <a:xfrm>
              <a:off x="5950324" y="509875"/>
              <a:ext cx="4736530" cy="5838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890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C00C905-B888-4767-BF89-82447E7C0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6600">
                <a:solidFill>
                  <a:srgbClr val="FFFFFF">
                    <a:alpha val="90000"/>
                  </a:srgbClr>
                </a:solidFill>
              </a:rPr>
              <a:t>발표를 들어주셔서 감사합니다</a:t>
            </a:r>
            <a:r>
              <a:rPr lang="en-US" altLang="ko-KR" sz="6600">
                <a:solidFill>
                  <a:srgbClr val="FFFFFF">
                    <a:alpha val="90000"/>
                  </a:srgbClr>
                </a:solidFill>
              </a:rPr>
              <a:t>.</a:t>
            </a:r>
            <a:endParaRPr lang="ko-KR" altLang="en-US" sz="6600">
              <a:solidFill>
                <a:srgbClr val="FFFFFF">
                  <a:alpha val="90000"/>
                </a:srgb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3806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A0B254-1E08-448D-96E3-66E989F1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45" y="1005840"/>
            <a:ext cx="6828909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ko-KR" altLang="en-US" sz="6000" b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목차</a:t>
            </a:r>
            <a:endParaRPr lang="ko-KR" altLang="en-US" sz="6000" b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9AB667-A2C0-48FC-AB9A-3C20677DB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9870" y="1007618"/>
            <a:ext cx="3303863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 err="1"/>
              <a:t>메인화면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회원가입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회원가입 입력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오류</a:t>
            </a:r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글쓰기</a:t>
            </a:r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댓글쓰기</a:t>
            </a:r>
            <a:endParaRPr lang="en-US" altLang="ko-KR" sz="2400" dirty="0"/>
          </a:p>
          <a:p>
            <a:r>
              <a:rPr lang="en-US" altLang="ko-KR" sz="2400" dirty="0"/>
              <a:t>7. </a:t>
            </a:r>
            <a:r>
              <a:rPr lang="ko-KR" altLang="en-US" sz="2400" dirty="0"/>
              <a:t>좋아요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754768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950032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892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DE84B2E-ADB0-41EB-BA34-4DBCF678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메인화면</a:t>
            </a:r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5A75096E-E7EA-414F-BF0C-DE5161485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445058"/>
            <a:ext cx="6651625" cy="4128222"/>
          </a:xfr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7A9695F1-76F1-469F-BD1A-8D2FEBDFCF4B}"/>
              </a:ext>
            </a:extLst>
          </p:cNvPr>
          <p:cNvGrpSpPr/>
          <p:nvPr/>
        </p:nvGrpSpPr>
        <p:grpSpPr>
          <a:xfrm>
            <a:off x="349063" y="3429000"/>
            <a:ext cx="3869440" cy="1979037"/>
            <a:chOff x="220025" y="528839"/>
            <a:chExt cx="11971975" cy="6123104"/>
          </a:xfrm>
        </p:grpSpPr>
        <p:pic>
          <p:nvPicPr>
            <p:cNvPr id="77" name="그림 76" descr="텍스트이(가) 표시된 사진&#10;&#10;자동 생성된 설명">
              <a:extLst>
                <a:ext uri="{FF2B5EF4-FFF2-40B4-BE49-F238E27FC236}">
                  <a16:creationId xmlns:a16="http://schemas.microsoft.com/office/drawing/2014/main" id="{09B868F4-655F-4AAD-AD03-FB4B8770C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25" y="1136351"/>
              <a:ext cx="4248743" cy="876422"/>
            </a:xfrm>
            <a:prstGeom prst="rect">
              <a:avLst/>
            </a:prstGeom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039A33-63DE-44AB-9A63-719D6042F4CE}"/>
                </a:ext>
              </a:extLst>
            </p:cNvPr>
            <p:cNvSpPr/>
            <p:nvPr/>
          </p:nvSpPr>
          <p:spPr>
            <a:xfrm>
              <a:off x="1956986" y="1692068"/>
              <a:ext cx="2093721" cy="2136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그림 78" descr="텍스트이(가) 표시된 사진&#10;&#10;자동 생성된 설명">
              <a:extLst>
                <a:ext uri="{FF2B5EF4-FFF2-40B4-BE49-F238E27FC236}">
                  <a16:creationId xmlns:a16="http://schemas.microsoft.com/office/drawing/2014/main" id="{B3E92D67-5B38-4D9F-AF8A-B62B3D2BD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194" b="12772"/>
            <a:stretch/>
          </p:blipFill>
          <p:spPr>
            <a:xfrm>
              <a:off x="220025" y="2709016"/>
              <a:ext cx="4369210" cy="1991170"/>
            </a:xfrm>
            <a:prstGeom prst="rect">
              <a:avLst/>
            </a:prstGeom>
          </p:spPr>
        </p:pic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60065D9-B84E-4A65-A0FB-94463CF732E7}"/>
                </a:ext>
              </a:extLst>
            </p:cNvPr>
            <p:cNvCxnSpPr>
              <a:cxnSpLocks/>
              <a:stCxn id="78" idx="2"/>
              <a:endCxn id="79" idx="0"/>
            </p:cNvCxnSpPr>
            <p:nvPr/>
          </p:nvCxnSpPr>
          <p:spPr>
            <a:xfrm rot="5400000">
              <a:off x="2302587" y="2007756"/>
              <a:ext cx="803304" cy="59921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B8DEFE6-8C54-4E54-83A8-2203EC063CB3}"/>
                </a:ext>
              </a:extLst>
            </p:cNvPr>
            <p:cNvSpPr/>
            <p:nvPr/>
          </p:nvSpPr>
          <p:spPr>
            <a:xfrm>
              <a:off x="1777525" y="4392538"/>
              <a:ext cx="922946" cy="15382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텍스트이(가) 표시된 사진&#10;&#10;자동 생성된 설명">
              <a:extLst>
                <a:ext uri="{FF2B5EF4-FFF2-40B4-BE49-F238E27FC236}">
                  <a16:creationId xmlns:a16="http://schemas.microsoft.com/office/drawing/2014/main" id="{113EF997-310B-416E-92C3-828B3B7E4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395" y="528839"/>
              <a:ext cx="4248743" cy="2326458"/>
            </a:xfrm>
            <a:prstGeom prst="rect">
              <a:avLst/>
            </a:prstGeom>
          </p:spPr>
        </p:pic>
        <p:pic>
          <p:nvPicPr>
            <p:cNvPr id="83" name="그림 82" descr="텍스트이(가) 표시된 사진&#10;&#10;자동 생성된 설명">
              <a:extLst>
                <a:ext uri="{FF2B5EF4-FFF2-40B4-BE49-F238E27FC236}">
                  <a16:creationId xmlns:a16="http://schemas.microsoft.com/office/drawing/2014/main" id="{4ADCF7AF-9594-422F-BFB8-4EE38AFB0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395" y="2855297"/>
              <a:ext cx="4248743" cy="3796646"/>
            </a:xfrm>
            <a:prstGeom prst="rect">
              <a:avLst/>
            </a:prstGeom>
          </p:spPr>
        </p:pic>
        <p:pic>
          <p:nvPicPr>
            <p:cNvPr id="84" name="그림 83" descr="텍스트이(가) 표시된 사진&#10;&#10;자동 생성된 설명">
              <a:extLst>
                <a:ext uri="{FF2B5EF4-FFF2-40B4-BE49-F238E27FC236}">
                  <a16:creationId xmlns:a16="http://schemas.microsoft.com/office/drawing/2014/main" id="{A121B637-94F5-4BC4-BA44-C75BF411B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4866" y="3140074"/>
              <a:ext cx="3337134" cy="265875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81DEED9-E2AA-4AEB-AD67-A9CE49F755A2}"/>
                </a:ext>
              </a:extLst>
            </p:cNvPr>
            <p:cNvSpPr/>
            <p:nvPr/>
          </p:nvSpPr>
          <p:spPr>
            <a:xfrm>
              <a:off x="220025" y="1136351"/>
              <a:ext cx="4248743" cy="87642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7A4E9F8-90E5-46E1-B346-5FEFE40E7A2C}"/>
                </a:ext>
              </a:extLst>
            </p:cNvPr>
            <p:cNvSpPr/>
            <p:nvPr/>
          </p:nvSpPr>
          <p:spPr>
            <a:xfrm>
              <a:off x="220025" y="2709016"/>
              <a:ext cx="4369210" cy="19911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F401DB5B-E2DB-4D1D-9BDB-61AAE84A7E96}"/>
                </a:ext>
              </a:extLst>
            </p:cNvPr>
            <p:cNvCxnSpPr>
              <a:stCxn id="81" idx="3"/>
            </p:cNvCxnSpPr>
            <p:nvPr/>
          </p:nvCxnSpPr>
          <p:spPr>
            <a:xfrm flipV="1">
              <a:off x="2700471" y="3429000"/>
              <a:ext cx="2777924" cy="1040451"/>
            </a:xfrm>
            <a:prstGeom prst="bentConnector3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8E6A48A-984D-4C6A-8AAD-B495648EC897}"/>
                </a:ext>
              </a:extLst>
            </p:cNvPr>
            <p:cNvSpPr/>
            <p:nvPr/>
          </p:nvSpPr>
          <p:spPr>
            <a:xfrm>
              <a:off x="5478395" y="528839"/>
              <a:ext cx="6713605" cy="6123104"/>
            </a:xfrm>
            <a:custGeom>
              <a:avLst/>
              <a:gdLst>
                <a:gd name="connsiteX0" fmla="*/ 0 w 6713605"/>
                <a:gd name="connsiteY0" fmla="*/ 0 h 6123104"/>
                <a:gd name="connsiteX1" fmla="*/ 4248743 w 6713605"/>
                <a:gd name="connsiteY1" fmla="*/ 0 h 6123104"/>
                <a:gd name="connsiteX2" fmla="*/ 4248743 w 6713605"/>
                <a:gd name="connsiteY2" fmla="*/ 2611235 h 6123104"/>
                <a:gd name="connsiteX3" fmla="*/ 6713605 w 6713605"/>
                <a:gd name="connsiteY3" fmla="*/ 2611235 h 6123104"/>
                <a:gd name="connsiteX4" fmla="*/ 6713605 w 6713605"/>
                <a:gd name="connsiteY4" fmla="*/ 5269987 h 6123104"/>
                <a:gd name="connsiteX5" fmla="*/ 4248743 w 6713605"/>
                <a:gd name="connsiteY5" fmla="*/ 5269987 h 6123104"/>
                <a:gd name="connsiteX6" fmla="*/ 4248743 w 6713605"/>
                <a:gd name="connsiteY6" fmla="*/ 6123104 h 6123104"/>
                <a:gd name="connsiteX7" fmla="*/ 0 w 6713605"/>
                <a:gd name="connsiteY7" fmla="*/ 6123104 h 612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13605" h="6123104">
                  <a:moveTo>
                    <a:pt x="0" y="0"/>
                  </a:moveTo>
                  <a:lnTo>
                    <a:pt x="4248743" y="0"/>
                  </a:lnTo>
                  <a:lnTo>
                    <a:pt x="4248743" y="2611235"/>
                  </a:lnTo>
                  <a:lnTo>
                    <a:pt x="6713605" y="2611235"/>
                  </a:lnTo>
                  <a:lnTo>
                    <a:pt x="6713605" y="5269987"/>
                  </a:lnTo>
                  <a:lnTo>
                    <a:pt x="4248743" y="5269987"/>
                  </a:lnTo>
                  <a:lnTo>
                    <a:pt x="4248743" y="6123104"/>
                  </a:lnTo>
                  <a:lnTo>
                    <a:pt x="0" y="6123104"/>
                  </a:lnTo>
                  <a:close/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55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4E4520-45EC-4905-BA16-4446EB367B5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C6CBB3E-CEDD-42DA-B99C-FFFBEC4ED419}"/>
              </a:ext>
            </a:extLst>
          </p:cNvPr>
          <p:cNvGrpSpPr/>
          <p:nvPr/>
        </p:nvGrpSpPr>
        <p:grpSpPr>
          <a:xfrm>
            <a:off x="220025" y="528839"/>
            <a:ext cx="11971975" cy="6123104"/>
            <a:chOff x="220025" y="528839"/>
            <a:chExt cx="11971975" cy="6123104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788967EB-89BD-4BCD-9536-AF5DE1331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25" y="1136351"/>
              <a:ext cx="4248743" cy="876422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4851932-BE68-480C-B7BB-28FC3D2DB441}"/>
                </a:ext>
              </a:extLst>
            </p:cNvPr>
            <p:cNvSpPr/>
            <p:nvPr/>
          </p:nvSpPr>
          <p:spPr>
            <a:xfrm>
              <a:off x="1956986" y="1692068"/>
              <a:ext cx="2093721" cy="2136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텍스트이(가) 표시된 사진&#10;&#10;자동 생성된 설명">
              <a:extLst>
                <a:ext uri="{FF2B5EF4-FFF2-40B4-BE49-F238E27FC236}">
                  <a16:creationId xmlns:a16="http://schemas.microsoft.com/office/drawing/2014/main" id="{0FDAECC7-E7A3-49EA-BF40-90B83AE6C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194" b="12772"/>
            <a:stretch/>
          </p:blipFill>
          <p:spPr>
            <a:xfrm>
              <a:off x="220025" y="2709016"/>
              <a:ext cx="4369210" cy="1991170"/>
            </a:xfrm>
            <a:prstGeom prst="rect">
              <a:avLst/>
            </a:prstGeom>
          </p:spPr>
        </p:pic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1341FFC6-13CE-4300-B302-34F4656BF847}"/>
                </a:ext>
              </a:extLst>
            </p:cNvPr>
            <p:cNvCxnSpPr>
              <a:cxnSpLocks/>
              <a:stCxn id="15" idx="2"/>
              <a:endCxn id="25" idx="0"/>
            </p:cNvCxnSpPr>
            <p:nvPr/>
          </p:nvCxnSpPr>
          <p:spPr>
            <a:xfrm rot="5400000">
              <a:off x="2302587" y="2007756"/>
              <a:ext cx="803304" cy="59921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60DDAE6-F00B-4893-9B2B-DB2AC53E79D1}"/>
                </a:ext>
              </a:extLst>
            </p:cNvPr>
            <p:cNvSpPr/>
            <p:nvPr/>
          </p:nvSpPr>
          <p:spPr>
            <a:xfrm>
              <a:off x="1777525" y="4392538"/>
              <a:ext cx="922946" cy="15382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 descr="텍스트이(가) 표시된 사진&#10;&#10;자동 생성된 설명">
              <a:extLst>
                <a:ext uri="{FF2B5EF4-FFF2-40B4-BE49-F238E27FC236}">
                  <a16:creationId xmlns:a16="http://schemas.microsoft.com/office/drawing/2014/main" id="{FDC15DB1-B81C-42C3-B69B-3CACD129B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395" y="528839"/>
              <a:ext cx="4248743" cy="2326458"/>
            </a:xfrm>
            <a:prstGeom prst="rect">
              <a:avLst/>
            </a:prstGeom>
          </p:spPr>
        </p:pic>
        <p:pic>
          <p:nvPicPr>
            <p:cNvPr id="38" name="그림 37" descr="텍스트이(가) 표시된 사진&#10;&#10;자동 생성된 설명">
              <a:extLst>
                <a:ext uri="{FF2B5EF4-FFF2-40B4-BE49-F238E27FC236}">
                  <a16:creationId xmlns:a16="http://schemas.microsoft.com/office/drawing/2014/main" id="{0960E03B-ECF4-4C71-A670-4B146DC37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395" y="2855297"/>
              <a:ext cx="4248743" cy="3796646"/>
            </a:xfrm>
            <a:prstGeom prst="rect">
              <a:avLst/>
            </a:prstGeom>
          </p:spPr>
        </p:pic>
        <p:pic>
          <p:nvPicPr>
            <p:cNvPr id="40" name="그림 39" descr="텍스트이(가) 표시된 사진&#10;&#10;자동 생성된 설명">
              <a:extLst>
                <a:ext uri="{FF2B5EF4-FFF2-40B4-BE49-F238E27FC236}">
                  <a16:creationId xmlns:a16="http://schemas.microsoft.com/office/drawing/2014/main" id="{46167795-DB6B-49E7-960B-383E6C269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4866" y="3140074"/>
              <a:ext cx="3337134" cy="2658752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4E73D3E-0CA9-4918-8B15-967240BDDE27}"/>
                </a:ext>
              </a:extLst>
            </p:cNvPr>
            <p:cNvSpPr/>
            <p:nvPr/>
          </p:nvSpPr>
          <p:spPr>
            <a:xfrm>
              <a:off x="220025" y="1136351"/>
              <a:ext cx="4248743" cy="87642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ADA1EA2-B3CC-476C-B88B-F7978C9C453F}"/>
                </a:ext>
              </a:extLst>
            </p:cNvPr>
            <p:cNvSpPr/>
            <p:nvPr/>
          </p:nvSpPr>
          <p:spPr>
            <a:xfrm>
              <a:off x="220025" y="2709016"/>
              <a:ext cx="4369210" cy="19911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9E874826-C63E-4513-88F1-8CED986D7919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2700471" y="3429000"/>
              <a:ext cx="2777924" cy="1040451"/>
            </a:xfrm>
            <a:prstGeom prst="bentConnector3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34164FD-3BD8-4E24-B591-3B4946B85F78}"/>
                </a:ext>
              </a:extLst>
            </p:cNvPr>
            <p:cNvSpPr/>
            <p:nvPr/>
          </p:nvSpPr>
          <p:spPr>
            <a:xfrm>
              <a:off x="5478395" y="528839"/>
              <a:ext cx="6713605" cy="6123104"/>
            </a:xfrm>
            <a:custGeom>
              <a:avLst/>
              <a:gdLst>
                <a:gd name="connsiteX0" fmla="*/ 0 w 6713605"/>
                <a:gd name="connsiteY0" fmla="*/ 0 h 6123104"/>
                <a:gd name="connsiteX1" fmla="*/ 4248743 w 6713605"/>
                <a:gd name="connsiteY1" fmla="*/ 0 h 6123104"/>
                <a:gd name="connsiteX2" fmla="*/ 4248743 w 6713605"/>
                <a:gd name="connsiteY2" fmla="*/ 2611235 h 6123104"/>
                <a:gd name="connsiteX3" fmla="*/ 6713605 w 6713605"/>
                <a:gd name="connsiteY3" fmla="*/ 2611235 h 6123104"/>
                <a:gd name="connsiteX4" fmla="*/ 6713605 w 6713605"/>
                <a:gd name="connsiteY4" fmla="*/ 5269987 h 6123104"/>
                <a:gd name="connsiteX5" fmla="*/ 4248743 w 6713605"/>
                <a:gd name="connsiteY5" fmla="*/ 5269987 h 6123104"/>
                <a:gd name="connsiteX6" fmla="*/ 4248743 w 6713605"/>
                <a:gd name="connsiteY6" fmla="*/ 6123104 h 6123104"/>
                <a:gd name="connsiteX7" fmla="*/ 0 w 6713605"/>
                <a:gd name="connsiteY7" fmla="*/ 6123104 h 612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13605" h="6123104">
                  <a:moveTo>
                    <a:pt x="0" y="0"/>
                  </a:moveTo>
                  <a:lnTo>
                    <a:pt x="4248743" y="0"/>
                  </a:lnTo>
                  <a:lnTo>
                    <a:pt x="4248743" y="2611235"/>
                  </a:lnTo>
                  <a:lnTo>
                    <a:pt x="6713605" y="2611235"/>
                  </a:lnTo>
                  <a:lnTo>
                    <a:pt x="6713605" y="5269987"/>
                  </a:lnTo>
                  <a:lnTo>
                    <a:pt x="4248743" y="5269987"/>
                  </a:lnTo>
                  <a:lnTo>
                    <a:pt x="4248743" y="6123104"/>
                  </a:lnTo>
                  <a:lnTo>
                    <a:pt x="0" y="6123104"/>
                  </a:lnTo>
                  <a:close/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359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DE84B2E-ADB0-41EB-BA34-4DBCF678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A31A454-701E-4F92-9914-7FF07540E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BDAF527-B48C-42AA-8B8E-0C0F703F9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50" y="2080219"/>
            <a:ext cx="2876951" cy="2857899"/>
          </a:xfr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966C2AE-CBD7-4683-81F2-D979284024CD}"/>
              </a:ext>
            </a:extLst>
          </p:cNvPr>
          <p:cNvGrpSpPr/>
          <p:nvPr/>
        </p:nvGrpSpPr>
        <p:grpSpPr>
          <a:xfrm>
            <a:off x="0" y="3081940"/>
            <a:ext cx="5475236" cy="2842610"/>
            <a:chOff x="340575" y="336402"/>
            <a:chExt cx="9395096" cy="4877706"/>
          </a:xfrm>
        </p:grpSpPr>
        <p:pic>
          <p:nvPicPr>
            <p:cNvPr id="23" name="그림 22" descr="텍스트이(가) 표시된 사진&#10;&#10;자동 생성된 설명">
              <a:extLst>
                <a:ext uri="{FF2B5EF4-FFF2-40B4-BE49-F238E27FC236}">
                  <a16:creationId xmlns:a16="http://schemas.microsoft.com/office/drawing/2014/main" id="{923B728F-0DD6-461B-8165-3A291327E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76" y="336402"/>
              <a:ext cx="4248743" cy="3796646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1B5664-D8A0-4A63-9412-B9E9743B578E}"/>
                </a:ext>
              </a:extLst>
            </p:cNvPr>
            <p:cNvSpPr/>
            <p:nvPr/>
          </p:nvSpPr>
          <p:spPr>
            <a:xfrm>
              <a:off x="1042700" y="1358153"/>
              <a:ext cx="1657772" cy="806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D0026415-9FD1-458F-8FE7-A654594BDE0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38569" y="2338285"/>
              <a:ext cx="2962188" cy="11463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그림 25" descr="텍스트이(가) 표시된 사진&#10;&#10;자동 생성된 설명">
              <a:extLst>
                <a:ext uri="{FF2B5EF4-FFF2-40B4-BE49-F238E27FC236}">
                  <a16:creationId xmlns:a16="http://schemas.microsoft.com/office/drawing/2014/main" id="{E99B07AD-5F91-4A02-B91E-98EBD6CEA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453" b="4005"/>
            <a:stretch/>
          </p:blipFill>
          <p:spPr>
            <a:xfrm>
              <a:off x="340575" y="4579631"/>
              <a:ext cx="4248743" cy="524436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C07B52-70C6-47DE-B171-79D3D78D0030}"/>
                </a:ext>
              </a:extLst>
            </p:cNvPr>
            <p:cNvSpPr/>
            <p:nvPr/>
          </p:nvSpPr>
          <p:spPr>
            <a:xfrm>
              <a:off x="340575" y="4579631"/>
              <a:ext cx="4248744" cy="5244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7C0CE124-DB38-4343-9D45-D13F9D2E2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382" y="3710406"/>
              <a:ext cx="1557618" cy="11984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86861D7-6C08-49FE-BB9B-C9FB9134275A}"/>
                </a:ext>
              </a:extLst>
            </p:cNvPr>
            <p:cNvSpPr/>
            <p:nvPr/>
          </p:nvSpPr>
          <p:spPr>
            <a:xfrm>
              <a:off x="340576" y="336402"/>
              <a:ext cx="4248743" cy="380412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47FD41-F585-4401-8B82-F76DF871CED7}"/>
                </a:ext>
              </a:extLst>
            </p:cNvPr>
            <p:cNvSpPr/>
            <p:nvPr/>
          </p:nvSpPr>
          <p:spPr>
            <a:xfrm>
              <a:off x="1157704" y="4775126"/>
              <a:ext cx="3380678" cy="26752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26D2C82-6C9B-430C-A6E9-7E9D1B298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53934"/>
              <a:ext cx="3639671" cy="336017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4FE2BD7-D9B3-45D4-A56E-A1DCD9C4BE52}"/>
                </a:ext>
              </a:extLst>
            </p:cNvPr>
            <p:cNvSpPr/>
            <p:nvPr/>
          </p:nvSpPr>
          <p:spPr>
            <a:xfrm>
              <a:off x="6096000" y="1853934"/>
              <a:ext cx="3639671" cy="336017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9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51413E-660C-4DFE-B993-BC12AB54293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4F5A40-87DC-4372-B47B-4F4E89235297}"/>
              </a:ext>
            </a:extLst>
          </p:cNvPr>
          <p:cNvGrpSpPr/>
          <p:nvPr/>
        </p:nvGrpSpPr>
        <p:grpSpPr>
          <a:xfrm>
            <a:off x="1398452" y="860837"/>
            <a:ext cx="9395096" cy="4877706"/>
            <a:chOff x="340575" y="336402"/>
            <a:chExt cx="9395096" cy="4877706"/>
          </a:xfrm>
        </p:grpSpPr>
        <p:pic>
          <p:nvPicPr>
            <p:cNvPr id="38" name="그림 37" descr="텍스트이(가) 표시된 사진&#10;&#10;자동 생성된 설명">
              <a:extLst>
                <a:ext uri="{FF2B5EF4-FFF2-40B4-BE49-F238E27FC236}">
                  <a16:creationId xmlns:a16="http://schemas.microsoft.com/office/drawing/2014/main" id="{0960E03B-ECF4-4C71-A670-4B146DC37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76" y="336402"/>
              <a:ext cx="4248743" cy="379664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4851932-BE68-480C-B7BB-28FC3D2DB441}"/>
                </a:ext>
              </a:extLst>
            </p:cNvPr>
            <p:cNvSpPr/>
            <p:nvPr/>
          </p:nvSpPr>
          <p:spPr>
            <a:xfrm>
              <a:off x="1042700" y="1358153"/>
              <a:ext cx="1657772" cy="806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1341FFC6-13CE-4300-B302-34F4656BF84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38569" y="2338285"/>
              <a:ext cx="2962188" cy="11463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 descr="텍스트이(가) 표시된 사진&#10;&#10;자동 생성된 설명">
              <a:extLst>
                <a:ext uri="{FF2B5EF4-FFF2-40B4-BE49-F238E27FC236}">
                  <a16:creationId xmlns:a16="http://schemas.microsoft.com/office/drawing/2014/main" id="{FDC15DB1-B81C-42C3-B69B-3CACD129B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453" b="4005"/>
            <a:stretch/>
          </p:blipFill>
          <p:spPr>
            <a:xfrm>
              <a:off x="340575" y="4579631"/>
              <a:ext cx="4248743" cy="524436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ADA1EA2-B3CC-476C-B88B-F7978C9C453F}"/>
                </a:ext>
              </a:extLst>
            </p:cNvPr>
            <p:cNvSpPr/>
            <p:nvPr/>
          </p:nvSpPr>
          <p:spPr>
            <a:xfrm>
              <a:off x="340575" y="4579631"/>
              <a:ext cx="4248744" cy="5244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9E874826-C63E-4513-88F1-8CED986D7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382" y="3710406"/>
              <a:ext cx="1557618" cy="11984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057C1A5-7866-4015-AE1B-90B78F2DA833}"/>
                </a:ext>
              </a:extLst>
            </p:cNvPr>
            <p:cNvSpPr/>
            <p:nvPr/>
          </p:nvSpPr>
          <p:spPr>
            <a:xfrm>
              <a:off x="340576" y="336402"/>
              <a:ext cx="4248743" cy="380412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60DDAE6-F00B-4893-9B2B-DB2AC53E79D1}"/>
                </a:ext>
              </a:extLst>
            </p:cNvPr>
            <p:cNvSpPr/>
            <p:nvPr/>
          </p:nvSpPr>
          <p:spPr>
            <a:xfrm>
              <a:off x="1157704" y="4775126"/>
              <a:ext cx="3380678" cy="26752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48DD2FC4-15DC-46DE-A4AC-683DCA39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53934"/>
              <a:ext cx="3639671" cy="336017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4983FE-F3D9-4B80-AE22-43A01215E3C4}"/>
                </a:ext>
              </a:extLst>
            </p:cNvPr>
            <p:cNvSpPr/>
            <p:nvPr/>
          </p:nvSpPr>
          <p:spPr>
            <a:xfrm>
              <a:off x="6096000" y="1853934"/>
              <a:ext cx="3639671" cy="336017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422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DE84B2E-ADB0-41EB-BA34-4DBCF678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입력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A31A454-701E-4F92-9914-7FF07540E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335C9488-D241-467A-A13C-758C0B202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8" y="1780140"/>
            <a:ext cx="4686954" cy="3458058"/>
          </a:xfr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854CD7-C72B-4815-B9F5-87E29A53E391}"/>
              </a:ext>
            </a:extLst>
          </p:cNvPr>
          <p:cNvGrpSpPr/>
          <p:nvPr/>
        </p:nvGrpSpPr>
        <p:grpSpPr>
          <a:xfrm>
            <a:off x="161365" y="2983641"/>
            <a:ext cx="4772026" cy="3001392"/>
            <a:chOff x="1028740" y="556293"/>
            <a:chExt cx="9788295" cy="6156402"/>
          </a:xfrm>
        </p:grpSpPr>
        <p:pic>
          <p:nvPicPr>
            <p:cNvPr id="34" name="그림 33" descr="텍스트이(가) 표시된 사진&#10;&#10;자동 생성된 설명">
              <a:extLst>
                <a:ext uri="{FF2B5EF4-FFF2-40B4-BE49-F238E27FC236}">
                  <a16:creationId xmlns:a16="http://schemas.microsoft.com/office/drawing/2014/main" id="{BB7C3479-A91A-408D-940F-F201C63AB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40" y="556293"/>
              <a:ext cx="3639671" cy="3360174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85AA40F-9F00-4FB0-B3E3-1698BBA7B238}"/>
                </a:ext>
              </a:extLst>
            </p:cNvPr>
            <p:cNvSpPr/>
            <p:nvPr/>
          </p:nvSpPr>
          <p:spPr>
            <a:xfrm>
              <a:off x="2373406" y="1754841"/>
              <a:ext cx="1270747" cy="14791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B6C843C-C290-4ADB-A8E0-2AC3D70B510E}"/>
                </a:ext>
              </a:extLst>
            </p:cNvPr>
            <p:cNvSpPr/>
            <p:nvPr/>
          </p:nvSpPr>
          <p:spPr>
            <a:xfrm>
              <a:off x="1028740" y="556293"/>
              <a:ext cx="3639671" cy="33601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 descr="텍스트이(가) 표시된 사진&#10;&#10;자동 생성된 설명">
              <a:extLst>
                <a:ext uri="{FF2B5EF4-FFF2-40B4-BE49-F238E27FC236}">
                  <a16:creationId xmlns:a16="http://schemas.microsoft.com/office/drawing/2014/main" id="{C1768C68-D13D-4A85-84C5-5B398BEB1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163" y="638929"/>
              <a:ext cx="5362872" cy="3194902"/>
            </a:xfrm>
            <a:prstGeom prst="rect">
              <a:avLst/>
            </a:prstGeom>
          </p:spPr>
        </p:pic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8F8329B-D66B-4900-8F62-2F793A7C5DFC}"/>
                </a:ext>
              </a:extLst>
            </p:cNvPr>
            <p:cNvCxnSpPr>
              <a:stCxn id="35" idx="3"/>
            </p:cNvCxnSpPr>
            <p:nvPr/>
          </p:nvCxnSpPr>
          <p:spPr>
            <a:xfrm>
              <a:off x="3644153" y="1828800"/>
              <a:ext cx="180862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A81A1BB-8C0A-4FEC-9E74-352C88D22CD4}"/>
                </a:ext>
              </a:extLst>
            </p:cNvPr>
            <p:cNvSpPr/>
            <p:nvPr/>
          </p:nvSpPr>
          <p:spPr>
            <a:xfrm>
              <a:off x="5452782" y="632616"/>
              <a:ext cx="5364253" cy="319490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 descr="텍스트이(가) 표시된 사진&#10;&#10;자동 생성된 설명">
              <a:extLst>
                <a:ext uri="{FF2B5EF4-FFF2-40B4-BE49-F238E27FC236}">
                  <a16:creationId xmlns:a16="http://schemas.microsoft.com/office/drawing/2014/main" id="{6C437779-41D4-4BD2-8A49-BD96A721C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75"/>
            <a:stretch/>
          </p:blipFill>
          <p:spPr>
            <a:xfrm>
              <a:off x="6508376" y="3966509"/>
              <a:ext cx="3631144" cy="274618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C63B815-6DCB-4DB9-8568-C4ABFA4BBEB6}"/>
                </a:ext>
              </a:extLst>
            </p:cNvPr>
            <p:cNvSpPr/>
            <p:nvPr/>
          </p:nvSpPr>
          <p:spPr>
            <a:xfrm>
              <a:off x="5869641" y="1754841"/>
              <a:ext cx="941294" cy="7395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FC2AD6-BF66-4008-B73B-1FC2A5AB384A}"/>
                </a:ext>
              </a:extLst>
            </p:cNvPr>
            <p:cNvCxnSpPr/>
            <p:nvPr/>
          </p:nvCxnSpPr>
          <p:spPr>
            <a:xfrm>
              <a:off x="6353735" y="1828800"/>
              <a:ext cx="732865" cy="213139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DD07973-EBB9-4AF0-B3F4-F19184DA977C}"/>
                </a:ext>
              </a:extLst>
            </p:cNvPr>
            <p:cNvSpPr/>
            <p:nvPr/>
          </p:nvSpPr>
          <p:spPr>
            <a:xfrm>
              <a:off x="6508376" y="3960196"/>
              <a:ext cx="3631144" cy="27524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8ADD81-3D4E-4572-A710-822647E20A6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CFFC28-61F1-4805-BF5E-8755D45FD718}"/>
              </a:ext>
            </a:extLst>
          </p:cNvPr>
          <p:cNvGrpSpPr/>
          <p:nvPr/>
        </p:nvGrpSpPr>
        <p:grpSpPr>
          <a:xfrm>
            <a:off x="1028740" y="556293"/>
            <a:ext cx="9788295" cy="6156402"/>
            <a:chOff x="1028740" y="556293"/>
            <a:chExt cx="9788295" cy="6156402"/>
          </a:xfrm>
        </p:grpSpPr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48DD2FC4-15DC-46DE-A4AC-683DCA39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40" y="556293"/>
              <a:ext cx="3639671" cy="3360174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6B39187-EBD2-4356-9079-6AA0A8F0B19B}"/>
                </a:ext>
              </a:extLst>
            </p:cNvPr>
            <p:cNvSpPr/>
            <p:nvPr/>
          </p:nvSpPr>
          <p:spPr>
            <a:xfrm>
              <a:off x="2373406" y="1754841"/>
              <a:ext cx="1270747" cy="14791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38E99E7-0C4D-4766-B34E-A170A9C53612}"/>
                </a:ext>
              </a:extLst>
            </p:cNvPr>
            <p:cNvSpPr/>
            <p:nvPr/>
          </p:nvSpPr>
          <p:spPr>
            <a:xfrm>
              <a:off x="1028740" y="556293"/>
              <a:ext cx="3639671" cy="33601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1D6636EA-4182-458B-9909-CADB498EA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163" y="638929"/>
              <a:ext cx="5362872" cy="3194902"/>
            </a:xfrm>
            <a:prstGeom prst="rect">
              <a:avLst/>
            </a:prstGeom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1E663BF-38CA-4C2E-8011-D7D5DF823A3F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3644153" y="1828800"/>
              <a:ext cx="180862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361350A-7C62-41D8-A25E-DCE979CF0903}"/>
                </a:ext>
              </a:extLst>
            </p:cNvPr>
            <p:cNvSpPr/>
            <p:nvPr/>
          </p:nvSpPr>
          <p:spPr>
            <a:xfrm>
              <a:off x="5452782" y="632616"/>
              <a:ext cx="5364253" cy="319490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D744CF07-55CF-493D-A5AB-6DF888077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75"/>
            <a:stretch/>
          </p:blipFill>
          <p:spPr>
            <a:xfrm>
              <a:off x="6508376" y="3966509"/>
              <a:ext cx="3631144" cy="2746186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49E60C6-A0A2-4421-9703-6020FBABBCDF}"/>
                </a:ext>
              </a:extLst>
            </p:cNvPr>
            <p:cNvSpPr/>
            <p:nvPr/>
          </p:nvSpPr>
          <p:spPr>
            <a:xfrm>
              <a:off x="5869641" y="1754841"/>
              <a:ext cx="941294" cy="7395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62BFDAF-7346-499A-A5DC-6C95FC9C70A7}"/>
                </a:ext>
              </a:extLst>
            </p:cNvPr>
            <p:cNvCxnSpPr/>
            <p:nvPr/>
          </p:nvCxnSpPr>
          <p:spPr>
            <a:xfrm>
              <a:off x="6353735" y="1828800"/>
              <a:ext cx="732865" cy="213139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C07835-B879-4AFF-8FF4-97DADA16EEBD}"/>
                </a:ext>
              </a:extLst>
            </p:cNvPr>
            <p:cNvSpPr/>
            <p:nvPr/>
          </p:nvSpPr>
          <p:spPr>
            <a:xfrm>
              <a:off x="6508376" y="3960196"/>
              <a:ext cx="3631144" cy="27524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3731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DE84B2E-ADB0-41EB-BA34-4DBCF678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A31A454-701E-4F92-9914-7FF07540E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5033A509-52E8-49E5-9DC1-4EA2DBDFA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445058"/>
            <a:ext cx="6651625" cy="4128222"/>
          </a:xfr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A692AF9C-029C-4C53-BB85-6E16E77CE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7" y="3142082"/>
            <a:ext cx="3394211" cy="25912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6DEE78-EE51-40EE-88C3-656ED421A539}"/>
              </a:ext>
            </a:extLst>
          </p:cNvPr>
          <p:cNvSpPr/>
          <p:nvPr/>
        </p:nvSpPr>
        <p:spPr>
          <a:xfrm>
            <a:off x="579120" y="3131820"/>
            <a:ext cx="3398520" cy="2590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189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8E5E2"/>
      </a:lt2>
      <a:accent1>
        <a:srgbClr val="88A4BF"/>
      </a:accent1>
      <a:accent2>
        <a:srgbClr val="7F84BA"/>
      </a:accent2>
      <a:accent3>
        <a:srgbClr val="A696C6"/>
      </a:accent3>
      <a:accent4>
        <a:srgbClr val="AB7FBA"/>
      </a:accent4>
      <a:accent5>
        <a:srgbClr val="C493BC"/>
      </a:accent5>
      <a:accent6>
        <a:srgbClr val="BA7F98"/>
      </a:accent6>
      <a:hlink>
        <a:srgbClr val="9D7D5E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와이드스크린</PresentationFormat>
  <Paragraphs>18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Gill Sans MT</vt:lpstr>
      <vt:lpstr>Wingdings 2</vt:lpstr>
      <vt:lpstr>DividendVTI</vt:lpstr>
      <vt:lpstr>sns</vt:lpstr>
      <vt:lpstr>목차</vt:lpstr>
      <vt:lpstr>메인화면</vt:lpstr>
      <vt:lpstr>PowerPoint 프레젠테이션</vt:lpstr>
      <vt:lpstr>회원가입</vt:lpstr>
      <vt:lpstr>PowerPoint 프레젠테이션</vt:lpstr>
      <vt:lpstr>회원가입 입력</vt:lpstr>
      <vt:lpstr>PowerPoint 프레젠테이션</vt:lpstr>
      <vt:lpstr>오류</vt:lpstr>
      <vt:lpstr>PowerPoint 프레젠테이션</vt:lpstr>
      <vt:lpstr>글쓰기</vt:lpstr>
      <vt:lpstr>PowerPoint 프레젠테이션</vt:lpstr>
      <vt:lpstr>댓글쓰기</vt:lpstr>
      <vt:lpstr>PowerPoint 프레젠테이션</vt:lpstr>
      <vt:lpstr>좋아요</vt:lpstr>
      <vt:lpstr>PowerPoint 프레젠테이션</vt:lpstr>
      <vt:lpstr>발표를 들어주셔서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</dc:title>
  <dc:creator>je seung</dc:creator>
  <cp:lastModifiedBy>je seung</cp:lastModifiedBy>
  <cp:revision>1</cp:revision>
  <dcterms:created xsi:type="dcterms:W3CDTF">2020-11-19T19:40:49Z</dcterms:created>
  <dcterms:modified xsi:type="dcterms:W3CDTF">2020-11-19T19:40:53Z</dcterms:modified>
</cp:coreProperties>
</file>