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9880" y="613800"/>
            <a:ext cx="772812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8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모바일프로그래밍</a:t>
            </a:r>
            <a:endParaRPr b="0" lang="en-US" sz="6000" spc="-1" strike="noStrike">
              <a:latin typeface="나눔스퀘어라운드 ExtraBold"/>
              <a:ea typeface="나눔스퀘어라운드 ExtraBold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305960" y="4041360"/>
            <a:ext cx="4622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8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정보융합학부 </a:t>
            </a:r>
            <a:endParaRPr b="0" lang="en-US" sz="2000" spc="-1" strike="noStrike">
              <a:latin typeface="나눔스퀘어라운드 ExtraBold"/>
              <a:ea typeface="나눔스퀘어라운드 ExtraBold"/>
            </a:endParaRPr>
          </a:p>
          <a:p>
            <a:pPr algn="ctr">
              <a:lnSpc>
                <a:spcPct val="18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2018204037 </a:t>
            </a:r>
            <a:r>
              <a:rPr b="1" lang="en-US" sz="2000" spc="-1" strike="noStrike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조윤빈</a:t>
            </a:r>
            <a:endParaRPr b="0" lang="en-US" sz="2000" spc="-1" strike="noStrike">
              <a:latin typeface="나눔스퀘어라운드 ExtraBold"/>
              <a:ea typeface="나눔스퀘어라운드 Extra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29760" y="217080"/>
            <a:ext cx="13262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나눔스퀘어라운드 ExtraBold"/>
                <a:ea typeface="나눔스퀘어라운드 ExtraBold"/>
              </a:rPr>
              <a:t>주제</a:t>
            </a:r>
            <a:endParaRPr b="0" lang="en-US" sz="4800" spc="-1" strike="noStrike">
              <a:latin typeface="나눔스퀘어라운드 ExtraBold"/>
              <a:ea typeface="나눔스퀘어라운드 ExtraBold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44000" y="1828440"/>
            <a:ext cx="8687520" cy="24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6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주제 </a:t>
            </a: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: </a:t>
            </a: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교수님에게 드리는 앱</a:t>
            </a:r>
            <a:endParaRPr b="0" lang="en-US" sz="2100" spc="-1" strike="noStrike">
              <a:latin typeface="굴림"/>
            </a:endParaRPr>
          </a:p>
          <a:p>
            <a:pPr algn="just">
              <a:lnSpc>
                <a:spcPct val="160000"/>
              </a:lnSpc>
            </a:pPr>
            <a:endParaRPr b="0" lang="en-US" sz="2100" spc="-1" strike="noStrike">
              <a:latin typeface="굴림"/>
            </a:endParaRPr>
          </a:p>
          <a:p>
            <a:pPr algn="just">
              <a:lnSpc>
                <a:spcPct val="16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소개 </a:t>
            </a: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: 2</a:t>
            </a: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년 동안 열심히 수업해주신 한진섭 교수님에게 감사함을 전하고 싶어서 </a:t>
            </a:r>
            <a:endParaRPr b="0" lang="en-US" sz="2100" spc="-1" strike="noStrike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이 주제를 선정하게 되었습니다</a:t>
            </a: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. </a:t>
            </a: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마음을 전하고 싶은 사람에게 최대한 재치있고 </a:t>
            </a:r>
            <a:endParaRPr b="0" lang="en-US" sz="2100" spc="-1" strike="noStrike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algn="just">
              <a:lnSpc>
                <a:spcPct val="16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다양한 방식으로 전할 수 있게 어플을 제작하는 것을 목표로 삼았습니다</a:t>
            </a:r>
            <a:r>
              <a:rPr b="0" lang="en-US" sz="2100" spc="-1" strike="noStrike">
                <a:solidFill>
                  <a:srgbClr val="000000"/>
                </a:solidFill>
                <a:latin typeface="나눔스퀘어 Bold"/>
                <a:ea typeface="나눔스퀘어 Bold"/>
              </a:rPr>
              <a:t>.</a:t>
            </a:r>
            <a:endParaRPr b="0" lang="en-US" sz="2100" spc="-1" strike="noStrike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9760" y="217080"/>
            <a:ext cx="91742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나눔스퀘어라운드 ExtraBold"/>
                <a:ea typeface="나눔스퀘어라운드 ExtraBold"/>
              </a:rPr>
              <a:t>프로그램 순서도</a:t>
            </a:r>
            <a:endParaRPr b="0" lang="en-US" sz="4800" spc="-1" strike="noStrike">
              <a:latin typeface="나눔스퀘어라운드 ExtraBold"/>
              <a:ea typeface="나눔스퀘어라운드 ExtraBold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41200" y="1152000"/>
            <a:ext cx="8686800" cy="535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9760" y="217080"/>
            <a:ext cx="91742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나눔스퀘어라운드 ExtraBold"/>
                <a:ea typeface="나눔스퀘어라운드 ExtraBold"/>
              </a:rPr>
              <a:t>각 클래스 설명</a:t>
            </a:r>
            <a:endParaRPr b="0" lang="en-US" sz="4800" spc="-1" strike="noStrike">
              <a:latin typeface="나눔스퀘어라운드 ExtraBold"/>
              <a:ea typeface="나눔스퀘어라운드 ExtraBold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8664840" cy="473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9760" y="217080"/>
            <a:ext cx="91742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나눔스퀘어라운드 ExtraBold"/>
                <a:ea typeface="나눔스퀘어라운드 ExtraBold"/>
              </a:rPr>
              <a:t>실행화면 캡쳐</a:t>
            </a:r>
            <a:endParaRPr b="0" lang="en-US" sz="4800" spc="-1" strike="noStrike">
              <a:latin typeface="나눔스퀘어라운드 ExtraBold"/>
              <a:ea typeface="나눔스퀘어라운드 ExtraBold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80000" y="1584000"/>
            <a:ext cx="2041200" cy="41958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412000" y="1584000"/>
            <a:ext cx="2041200" cy="41958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4690800" y="1564200"/>
            <a:ext cx="2041200" cy="41958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6948000" y="1564200"/>
            <a:ext cx="2041200" cy="419580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776880" y="5976000"/>
            <a:ext cx="807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나눔스퀘어라운드 Bold"/>
                <a:ea typeface="나눔스퀘어라운드 Bold"/>
              </a:rPr>
              <a:t>홈화면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2622240" y="5992560"/>
            <a:ext cx="20577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나눔스퀘어라운드 Bold"/>
                <a:ea typeface="나눔스퀘어라운드 Bold"/>
              </a:rPr>
              <a:t>윤빈이 퀴즈 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53" name="TextShape 4"/>
          <p:cNvSpPr txBox="1"/>
          <p:nvPr/>
        </p:nvSpPr>
        <p:spPr>
          <a:xfrm>
            <a:off x="5002560" y="5942880"/>
            <a:ext cx="15494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나눔스퀘어라운드 Bold"/>
                <a:ea typeface="나눔스퀘어라운드 Bold"/>
              </a:rPr>
              <a:t>점수 등록 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54" name="TextShape 5"/>
          <p:cNvSpPr txBox="1"/>
          <p:nvPr/>
        </p:nvSpPr>
        <p:spPr>
          <a:xfrm>
            <a:off x="7416000" y="5976000"/>
            <a:ext cx="11458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나눔스퀘어라운드 Bold"/>
                <a:ea typeface="나눔스퀘어라운드 Bold"/>
              </a:rPr>
              <a:t>결과 화면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29760" y="217080"/>
            <a:ext cx="91742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나눔스퀘어라운드 ExtraBold"/>
                <a:ea typeface="나눔스퀘어라운드 ExtraBold"/>
              </a:rPr>
              <a:t>실행화면 캡쳐</a:t>
            </a:r>
            <a:endParaRPr b="0" lang="en-US" sz="4800" spc="-1" strike="noStrike">
              <a:latin typeface="나눔스퀘어라운드 ExtraBold"/>
              <a:ea typeface="나눔스퀘어라운드 ExtraBold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44000" y="1514160"/>
            <a:ext cx="2100240" cy="43178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435760" y="1514160"/>
            <a:ext cx="2100240" cy="43178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4667760" y="1512000"/>
            <a:ext cx="2100240" cy="43178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6912000" y="1512000"/>
            <a:ext cx="2100240" cy="4317840"/>
          </a:xfrm>
          <a:prstGeom prst="rect">
            <a:avLst/>
          </a:prstGeom>
          <a:ln>
            <a:noFill/>
          </a:ln>
        </p:spPr>
      </p:pic>
      <p:sp>
        <p:nvSpPr>
          <p:cNvPr id="60" name="TextShape 2"/>
          <p:cNvSpPr txBox="1"/>
          <p:nvPr/>
        </p:nvSpPr>
        <p:spPr>
          <a:xfrm>
            <a:off x="576000" y="5976000"/>
            <a:ext cx="1282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나눔스퀘어라운드 Bold"/>
                <a:ea typeface="나눔스퀘어라운드 Bold"/>
              </a:rPr>
              <a:t>메세지 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7344000" y="5976000"/>
            <a:ext cx="129564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나눔스퀘어라운드 Bold"/>
                <a:ea typeface="나눔스퀘어라운드 Bold"/>
              </a:rPr>
              <a:t>세부 팝업창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2" name="TextShape 4"/>
          <p:cNvSpPr txBox="1"/>
          <p:nvPr/>
        </p:nvSpPr>
        <p:spPr>
          <a:xfrm>
            <a:off x="2736000" y="5976000"/>
            <a:ext cx="160776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나눔스퀘어라운드 Bold"/>
                <a:ea typeface="나눔스퀘어라운드 Bold"/>
              </a:rPr>
              <a:t>편지 실행 화면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3" name="TextShape 5"/>
          <p:cNvSpPr txBox="1"/>
          <p:nvPr/>
        </p:nvSpPr>
        <p:spPr>
          <a:xfrm>
            <a:off x="5329440" y="5984280"/>
            <a:ext cx="11458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나눔스퀘어라운드 Bold"/>
                <a:ea typeface="나눔스퀘어라운드 Bold"/>
              </a:rPr>
              <a:t>팝업창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29760" y="217080"/>
            <a:ext cx="809424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나눔스퀘어라운드 ExtraBold"/>
                <a:ea typeface="나눔스퀘어라운드 ExtraBold"/>
              </a:rPr>
              <a:t>결론 및 향후 과제</a:t>
            </a:r>
            <a:endParaRPr b="0" lang="en-US" sz="4800" spc="-1" strike="noStrike">
              <a:latin typeface="나눔스퀘어라운드 ExtraBold"/>
              <a:ea typeface="나눔스퀘어라운드 ExtraBold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44000" y="1828440"/>
            <a:ext cx="8760960" cy="369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6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어플을 기획하는 과정부터 제작까지 혼자 진행하다보니 막히는 부분도 많았고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 </a:t>
            </a:r>
            <a:endParaRPr b="0" lang="en-US" sz="2000" spc="-1" strike="noStrike">
              <a:latin typeface="나눔스퀘어라운드 Bold"/>
              <a:ea typeface="나눔스퀘어라운드 Bold"/>
            </a:endParaRPr>
          </a:p>
          <a:p>
            <a:pPr algn="ctr">
              <a:lnSpc>
                <a:spcPct val="16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그만큼 단기간 안에 배울 수 있는 점도 많았습니다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결론적으로 의도한 방향으로 </a:t>
            </a:r>
            <a:endParaRPr b="0" lang="en-US" sz="2000" spc="-1" strike="noStrike">
              <a:latin typeface="나눔스퀘어라운드 Bold"/>
              <a:ea typeface="나눔스퀘어라운드 Bold"/>
            </a:endParaRPr>
          </a:p>
          <a:p>
            <a:pPr algn="ctr">
              <a:lnSpc>
                <a:spcPct val="16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어플이 나온 것 같아 만족스럽고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교수님한테 드리는 어플이니 교수님 마음에도 </a:t>
            </a:r>
            <a:endParaRPr b="0" lang="en-US" sz="2000" spc="-1" strike="noStrike">
              <a:latin typeface="나눔스퀘어라운드 Bold"/>
              <a:ea typeface="나눔스퀘어라운드 Bold"/>
            </a:endParaRPr>
          </a:p>
          <a:p>
            <a:pPr algn="ctr">
              <a:lnSpc>
                <a:spcPct val="16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들었으면 좋겠습니다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향후 다른 사람들이 어플에 들어가는 내용들을 직접 입력 </a:t>
            </a:r>
            <a:endParaRPr b="0" lang="en-US" sz="2000" spc="-1" strike="noStrike">
              <a:latin typeface="나눔스퀘어라운드 Bold"/>
              <a:ea typeface="나눔스퀘어라운드 Bold"/>
            </a:endParaRPr>
          </a:p>
          <a:p>
            <a:pPr algn="ctr">
              <a:lnSpc>
                <a:spcPct val="16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가능하게 하여 존경하고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좋아하는 사람들에게 이벤트성으로 자신의 마음을 전할 수 </a:t>
            </a:r>
            <a:endParaRPr b="0" lang="en-US" sz="2000" spc="-1" strike="noStrike">
              <a:latin typeface="나눔스퀘어라운드 Bold"/>
              <a:ea typeface="나눔스퀘어라운드 Bold"/>
            </a:endParaRPr>
          </a:p>
          <a:p>
            <a:pPr algn="ctr">
              <a:lnSpc>
                <a:spcPct val="16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있게 하고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퀴즈의 결과도 공유할 수 있게 하여 어플의 재미를 더하여 기술적으로도</a:t>
            </a:r>
            <a:endParaRPr b="0" lang="en-US" sz="2000" spc="-1" strike="noStrike">
              <a:latin typeface="나눔스퀘어라운드 Bold"/>
              <a:ea typeface="나눔스퀘어라운드 Bold"/>
            </a:endParaRPr>
          </a:p>
          <a:p>
            <a:pPr algn="ctr">
              <a:lnSpc>
                <a:spcPct val="16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발전시키고 내용적으로도 많은 사람들에게 감동을 줄 수 있게끔 </a:t>
            </a:r>
            <a:endParaRPr b="0" lang="en-US" sz="2000" spc="-1" strike="noStrike">
              <a:latin typeface="나눔스퀘어라운드 Bold"/>
              <a:ea typeface="나눔스퀘어라운드 Bold"/>
            </a:endParaRPr>
          </a:p>
          <a:p>
            <a:pPr algn="ctr">
              <a:lnSpc>
                <a:spcPct val="16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어플을 발전시킬 예정입니다</a:t>
            </a:r>
            <a:r>
              <a:rPr b="0" lang="en-US" sz="2000" spc="-1" strike="noStrike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.</a:t>
            </a:r>
            <a:endParaRPr b="0" lang="en-US" sz="2000" spc="-1" strike="noStrike">
              <a:latin typeface="나눔스퀘어라운드 Bold"/>
              <a:ea typeface="나눔스퀘어라운드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Application>LibreOffice/6.1.1.2$Windows_X86_64 LibreOffice_project/5d19a1bfa650b796764388cd8b33a5af1f5baa1b</Application>
  <Words>408</Words>
  <Paragraphs>137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2018-11-17T10:30:08Z</dcterms:created>
  <dc:creator>1</dc:creator>
  <dc:description/>
  <dc:language>ko-KR</dc:language>
  <cp:lastModifiedBy/>
  <dcterms:modified xsi:type="dcterms:W3CDTF">2019-12-12T15:58:44Z</dcterms:modified>
  <cp:revision>161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