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1eeeb3af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1eeeb3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1eeeb3af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1eeeb3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1eeeb3a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1eeeb3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1eeeb3af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1eeeb3a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1eeeb3af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1eeeb3a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1eeeb3af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1eeeb3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1eeeb3af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1eeeb3a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e0c7f722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8e0c7f72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1eeeb3a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91eeeb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8e207e67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8e207e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1eeeb3a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1eeeb3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1eeeb3af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1eeeb3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1eeeb3af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1eeeb3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1eeeb3a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1eeeb3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1eeeb3af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1eeeb3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265900"/>
            <a:ext cx="7772400" cy="24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Computer Vision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(TERM YEAR)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Set #6</a:t>
            </a:r>
            <a:endParaRPr sz="3600"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3042499"/>
            <a:ext cx="7772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First Name  Last Name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 Address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3a: Haar Features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ps6-3-a-4.png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3a: Haar Features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ps6-3-a-5.png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3c</a:t>
            </a:r>
            <a:r>
              <a:rPr lang="en"/>
              <a:t>: Analysis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slides if needed.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</a:t>
            </a:r>
            <a:r>
              <a:rPr lang="en"/>
              <a:t>: Viola Jones Features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ps6-4-b-1.png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4b: Viola Jones Features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ps6-4-b-2.png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</a:t>
            </a:r>
            <a:r>
              <a:rPr lang="en"/>
              <a:t>: Analysis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slides if needed.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4c: Viola Jones Face Recognition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ps6-4-c-1.png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Average face</a:t>
            </a:r>
            <a:endParaRPr/>
          </a:p>
        </p:txBody>
      </p:sp>
      <p:sp>
        <p:nvSpPr>
          <p:cNvPr id="42" name="Google Shape;42;p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3" name="Google Shape;43;p9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ps6-1-a-1.png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Eigenvectors</a:t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ps6-1-b-1.png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Analysis</a:t>
            </a:r>
            <a:endParaRPr/>
          </a:p>
        </p:txBody>
      </p:sp>
      <p:sp>
        <p:nvSpPr>
          <p:cNvPr id="58" name="Google Shape;58;p1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slides if needed.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</a:t>
            </a:r>
            <a:r>
              <a:rPr lang="en"/>
              <a:t>: Average accuracy</a:t>
            </a:r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slides if needed.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2a: Analysis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slides if needed.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</a:t>
            </a:r>
            <a:r>
              <a:rPr lang="en"/>
              <a:t>: Haar Features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ps6-3-a-1.png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3a: Haar Features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ps6-3-a-2.png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3a: Haar Features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ps6-3-a-3.png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