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03cce7fd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03cce7f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03cce7fd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03cce7f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03cce7fd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03cce7f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03cce7fd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03cce7f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03cce7fd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03cce7f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03cce7fd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03cce7f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03cce7fd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03cce7f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03cce7fd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03cce7f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03cce7fd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03cce7f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03cce7fd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03cce7f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e0c7f722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8e0c7f72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03cce7fd_0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03cce7f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03cce7fd_0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03cce7f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03cce7fd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803cce7f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03cce7fd_0_1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803cce7f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03cce7fd_0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803cce7f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01d7fb1f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01d7fb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03cce7fd_0_1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803cce7f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03cce7fd_0_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803cce7f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803cce7fd_0_1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803cce7f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8e207e67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8e207e6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803cce7fd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803cce7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803cce7fd_0_1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803cce7f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03cce7fd_0_2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803cce7f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03cce7fd_0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803cce7f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803cce7fd_0_2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803cce7f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803cce7fd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803cce7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03cce7fd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03cce7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03cce7fd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03cce7f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03cce7fd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03cce7f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03cce7fd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03cce7f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03cce7f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03cce7f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265900"/>
            <a:ext cx="7772400" cy="24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Computer Vision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(TERM YEAR)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 Set #5</a:t>
            </a:r>
            <a:endParaRPr sz="3600"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3042499"/>
            <a:ext cx="77724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First Name  Last Name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Email Address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</a:t>
            </a:r>
            <a:r>
              <a:rPr lang="en"/>
              <a:t>: PF Tracking a circle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ps5-2-a-1.png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2a: PF Tracking a circle (cont.)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ps5-2-a-2.png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2a: PF Tracking a circle (cont.)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ps5-2-a-3.png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2a: PF Tracking a circle (cont.)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ps5-2-a-4.png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2b: PF Tracking noisy video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ps5-2-b-1.png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2b: PF Tracking noisy video (cont.)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s5-2-b-2.png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2b: PF Tracking noisy video (cont.)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ps5-2-b-3.png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2b: PF Tracking noisy video (cont.)</a:t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ps5-2-b-4.png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</a:t>
            </a:r>
            <a:r>
              <a:rPr lang="en"/>
              <a:t>: PF Changes in Appearance</a:t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ps5-3-a-1.png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3a: PF Changes in Appearance (cont.)</a:t>
            </a:r>
            <a:endParaRPr sz="3400"/>
          </a:p>
        </p:txBody>
      </p:sp>
      <p:sp>
        <p:nvSpPr>
          <p:cNvPr id="178" name="Google Shape;178;p26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ps5-3-a-2.png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KF Tracking a circle</a:t>
            </a:r>
            <a:endParaRPr/>
          </a:p>
        </p:txBody>
      </p:sp>
      <p:sp>
        <p:nvSpPr>
          <p:cNvPr id="42" name="Google Shape;42;p9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3" name="Google Shape;43;p9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ps5-1-b-1.png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3a: PF Changes in Appearance (cont.)</a:t>
            </a:r>
            <a:endParaRPr sz="3400"/>
          </a:p>
        </p:txBody>
      </p:sp>
      <p:sp>
        <p:nvSpPr>
          <p:cNvPr id="186" name="Google Shape;186;p27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ps5-3-a-3.png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a: PF Occlusions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ps5-4-a-1.png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4a: PF Occlusions (cont.)</a:t>
            </a:r>
            <a:endParaRPr/>
          </a:p>
        </p:txBody>
      </p:sp>
      <p:sp>
        <p:nvSpPr>
          <p:cNvPr id="202" name="Google Shape;202;p29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ps5-4-a-2.png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4a: PF Occlusions</a:t>
            </a:r>
            <a:r>
              <a:rPr lang="en"/>
              <a:t> (cont.)</a:t>
            </a:r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ps5-4-a-3.png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4a: PF Occlusions</a:t>
            </a:r>
            <a:r>
              <a:rPr lang="en"/>
              <a:t> (cont.)</a:t>
            </a:r>
            <a:endParaRPr/>
          </a:p>
        </p:txBody>
      </p:sp>
      <p:sp>
        <p:nvSpPr>
          <p:cNvPr id="218" name="Google Shape;218;p31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ps5-4-a-4.png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457200" y="205975"/>
            <a:ext cx="8589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: Text response</a:t>
            </a:r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: Tracking multiple targets</a:t>
            </a:r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ps5-5-a-1.png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5: Tracking multiple targets (cont.)</a:t>
            </a:r>
            <a:endParaRPr/>
          </a:p>
        </p:txBody>
      </p:sp>
      <p:sp>
        <p:nvSpPr>
          <p:cNvPr id="241" name="Google Shape;241;p34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ps5-5-a-2.png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5: Tracking multiple targets (cont.)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ps5-5-a-3.png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457200" y="205975"/>
            <a:ext cx="8589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5: Text response</a:t>
            </a:r>
            <a:endParaRPr/>
          </a:p>
        </p:txBody>
      </p:sp>
      <p:sp>
        <p:nvSpPr>
          <p:cNvPr id="257" name="Google Shape;257;p36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58" name="Google Shape;258;p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KF Tracking a circle (cont.)</a:t>
            </a:r>
            <a:endParaRPr/>
          </a:p>
        </p:txBody>
      </p:sp>
      <p:sp>
        <p:nvSpPr>
          <p:cNvPr id="50" name="Google Shape;50;p10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51" name="Google Shape;51;p10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ps5-1-b-2.png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: Challenge Problem</a:t>
            </a:r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65" name="Google Shape;265;p37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ps5-6-a-1.png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6: Challenge Problem (cont.)</a:t>
            </a:r>
            <a:endParaRPr/>
          </a:p>
        </p:txBody>
      </p:sp>
      <p:sp>
        <p:nvSpPr>
          <p:cNvPr id="272" name="Google Shape;272;p38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ps5-6-a-2.png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6: Challenge Problem (cont.)</a:t>
            </a:r>
            <a:endParaRPr/>
          </a:p>
        </p:txBody>
      </p:sp>
      <p:sp>
        <p:nvSpPr>
          <p:cNvPr id="280" name="Google Shape;280;p39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ps5-6-a-3.png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457200" y="205975"/>
            <a:ext cx="8589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: Challenge Problem Text response</a:t>
            </a:r>
            <a:endParaRPr/>
          </a:p>
        </p:txBody>
      </p:sp>
      <p:sp>
        <p:nvSpPr>
          <p:cNvPr id="288" name="Google Shape;288;p40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KF Tracking a circle (cont.)</a:t>
            </a:r>
            <a:endParaRPr/>
          </a:p>
        </p:txBody>
      </p:sp>
      <p:sp>
        <p:nvSpPr>
          <p:cNvPr id="58" name="Google Shape;58;p11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59" name="Google Shape;59;p11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ps5-1-b-3.png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KF Tracking a circle (cont.)</a:t>
            </a:r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ps5-1-b-4.png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KF Tracking pedestrians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ps5-1-c-1.png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KF Tracking pedestrians</a:t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ps5-1-c-2.png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KF Tracking pedestrians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ps5-1-c-3.png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KF Tracking pedestrians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ps5-1-c-4.png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