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03cce7f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03cce7f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03cce7f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03cce7f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03cce7f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03cce7f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03cce7f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03cce7f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03cce7f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03cce7f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03cce7f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03cce7f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03cce7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03cce7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03cce7f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03cce7f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03cce7f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03cce7f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03cce7f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03cce7f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e0c7f72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8e0c7f72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03cce7f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03cce7f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03cce7f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03cce7f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03cce7f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03cce7f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03cce7f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03cce7f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03cce7f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03cce7f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01d7fb1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01d7fb1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03cce7f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03cce7f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03cce7fd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03cce7fd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03cce7f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803cce7f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e207e6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8e207e6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803cce7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803cce7f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803cce7fd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803cce7fd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03cce7fd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03cce7fd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03cce7fd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03cce7fd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03cce7fd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803cce7fd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803cce7f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803cce7f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03cce7f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03cce7f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03cce7f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03cce7f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03cce7f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03cce7f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03cce7f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03cce7f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03cce7f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03cce7f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685800" y="265900"/>
            <a:ext cx="7772400" cy="24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Computer Vision 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Fall 2018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Problem Set #5</a:t>
            </a:r>
            <a:endParaRPr sz="3600"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685800" y="3042499"/>
            <a:ext cx="7772400" cy="11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Junle  Lu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j</a:t>
            </a:r>
            <a:r>
              <a:rPr lang="en" sz="1800" dirty="0" err="1"/>
              <a:t>unle.lu@gatech.edu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8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2a: PF Tracking a circle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ps5-2-a-1.png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2a: PF Tracking a circle (cont.)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ps5-2-a-2.png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2a: PF Tracking a circle (cont.)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ps5-2-a-3.png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2a: PF Tracking a circle (cont.)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ps5-2-a-4.png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2b: PF Tracking noisy video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ps5-2-b-1.png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2b: PF Tracking noisy video (cont.)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ps5-2-b-2.png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2b: PF Tracking noisy video (cont.)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ps5-2-b-3.png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2b: PF Tracking noisy video (cont.)</a:t>
            </a:r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ps5-2-b-4.png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3a: PF Changes in Appearance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ps5-3-a-1.png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3a: PF Changes in Appearance (cont.)</a:t>
            </a:r>
            <a:endParaRPr sz="3400"/>
          </a:p>
        </p:txBody>
      </p:sp>
      <p:sp>
        <p:nvSpPr>
          <p:cNvPr id="178" name="Google Shape;178;p26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ps5-3-a-2.png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KF Tracking a circle</a:t>
            </a:r>
            <a:endParaRPr/>
          </a:p>
        </p:txBody>
      </p:sp>
      <p:sp>
        <p:nvSpPr>
          <p:cNvPr id="42" name="Google Shape;42;p9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43" name="Google Shape;43;p9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ps5-1-b-1.png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3a: PF Changes in Appearance (cont.)</a:t>
            </a:r>
            <a:endParaRPr sz="3400"/>
          </a:p>
        </p:txBody>
      </p:sp>
      <p:sp>
        <p:nvSpPr>
          <p:cNvPr id="186" name="Google Shape;186;p27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ps5-3-a-3.png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4a: PF Occlusions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ps5-4-a-1.png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4a: PF Occlusions (cont.)</a:t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ps5-4-a-2.png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4a: PF Occlusions (cont.)</a:t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ps5-4-a-3.png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4a: PF Occlusions (cont.)</a:t>
            </a:r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ps5-4-a-4.png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89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Text response</a:t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 Tracking multiple targets</a:t>
            </a: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ps5-5-a-1.png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 Tracking multiple targets (cont.)</a:t>
            </a:r>
            <a:endParaRPr/>
          </a:p>
        </p:txBody>
      </p:sp>
      <p:sp>
        <p:nvSpPr>
          <p:cNvPr id="241" name="Google Shape;241;p34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ps5-5-a-2.png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 Tracking multiple targets (cont.)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ps5-5-a-3.png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89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 Text response</a:t>
            </a:r>
            <a:endParaRPr/>
          </a:p>
        </p:txBody>
      </p:sp>
      <p:sp>
        <p:nvSpPr>
          <p:cNvPr id="257" name="Google Shape;257;p36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58" name="Google Shape;258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KF Tracking a circle (cont.)</a:t>
            </a:r>
            <a:endParaRPr/>
          </a:p>
        </p:txBody>
      </p:sp>
      <p:sp>
        <p:nvSpPr>
          <p:cNvPr id="50" name="Google Shape;50;p10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51" name="Google Shape;51;p10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ps5-1-b-2.png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6: Challenge Problem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ps5-6-a-1.png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6: Challenge Problem (cont.)</a:t>
            </a:r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ps5-6-a-2.png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6: Challenge Problem (cont.)</a:t>
            </a:r>
            <a:endParaRPr/>
          </a:p>
        </p:txBody>
      </p:sp>
      <p:sp>
        <p:nvSpPr>
          <p:cNvPr id="280" name="Google Shape;280;p39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ps5-6-a-3.png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589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6: Challenge Problem Text response</a:t>
            </a:r>
            <a:endParaRPr/>
          </a:p>
        </p:txBody>
      </p:sp>
      <p:sp>
        <p:nvSpPr>
          <p:cNvPr id="288" name="Google Shape;288;p40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KF Tracking a circle (cont.)</a:t>
            </a:r>
            <a:endParaRPr/>
          </a:p>
        </p:txBody>
      </p:sp>
      <p:sp>
        <p:nvSpPr>
          <p:cNvPr id="58" name="Google Shape;58;p11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ps5-1-b-3.png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1b: KF Tracking a circle (cont.)</a:t>
            </a:r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ps5-1-b-4.png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KF Tracking pedestrians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ps5-1-c-1.png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KF Tracking pedestrians</a:t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ps5-1-c-2.png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KF Tracking pedestrians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ps5-1-c-3.png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1c: KF Tracking pedestrians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0" y="4944075"/>
            <a:ext cx="25674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Computer Vision @ GT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412600" y="4313525"/>
            <a:ext cx="43188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ps5-1-c-4.png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50" y="1153975"/>
            <a:ext cx="3915698" cy="306895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Macintosh PowerPoint</Application>
  <PresentationFormat>On-screen Show (16:9)</PresentationFormat>
  <Paragraphs>99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Light Gradient</vt:lpstr>
      <vt:lpstr>Computer Vision  Fall 2018 Problem Set #5</vt:lpstr>
      <vt:lpstr>1b: KF Tracking a circle</vt:lpstr>
      <vt:lpstr>1b: KF Tracking a circle (cont.)</vt:lpstr>
      <vt:lpstr>1b: KF Tracking a circle (cont.)</vt:lpstr>
      <vt:lpstr>1b: KF Tracking a circle (cont.)</vt:lpstr>
      <vt:lpstr>1c: KF Tracking pedestrians</vt:lpstr>
      <vt:lpstr>1c: KF Tracking pedestrians</vt:lpstr>
      <vt:lpstr>1c: KF Tracking pedestrians</vt:lpstr>
      <vt:lpstr>1c: KF Tracking pedestrians</vt:lpstr>
      <vt:lpstr>2a: PF Tracking a circle</vt:lpstr>
      <vt:lpstr>2a: PF Tracking a circle (cont.)</vt:lpstr>
      <vt:lpstr>2a: PF Tracking a circle (cont.)</vt:lpstr>
      <vt:lpstr>2a: PF Tracking a circle (cont.)</vt:lpstr>
      <vt:lpstr>2b: PF Tracking noisy video</vt:lpstr>
      <vt:lpstr>2b: PF Tracking noisy video (cont.)</vt:lpstr>
      <vt:lpstr>2b: PF Tracking noisy video (cont.)</vt:lpstr>
      <vt:lpstr>2b: PF Tracking noisy video (cont.)</vt:lpstr>
      <vt:lpstr>3a: PF Changes in Appearance</vt:lpstr>
      <vt:lpstr>3a: PF Changes in Appearance (cont.)</vt:lpstr>
      <vt:lpstr>3a: PF Changes in Appearance (cont.)</vt:lpstr>
      <vt:lpstr>4a: PF Occlusions</vt:lpstr>
      <vt:lpstr>4a: PF Occlusions (cont.)</vt:lpstr>
      <vt:lpstr>4a: PF Occlusions (cont.)</vt:lpstr>
      <vt:lpstr>4a: PF Occlusions (cont.)</vt:lpstr>
      <vt:lpstr>4: Text response</vt:lpstr>
      <vt:lpstr>5: Tracking multiple targets</vt:lpstr>
      <vt:lpstr>5: Tracking multiple targets (cont.)</vt:lpstr>
      <vt:lpstr>5: Tracking multiple targets (cont.)</vt:lpstr>
      <vt:lpstr>5: Text response</vt:lpstr>
      <vt:lpstr>6: Challenge Problem</vt:lpstr>
      <vt:lpstr>6: Challenge Problem (cont.)</vt:lpstr>
      <vt:lpstr>6: Challenge Problem (cont.)</vt:lpstr>
      <vt:lpstr>6: Challenge Problem Text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 Fall 2018 Problem Set #5</dc:title>
  <cp:lastModifiedBy>Lu, Junle</cp:lastModifiedBy>
  <cp:revision>1</cp:revision>
  <dcterms:modified xsi:type="dcterms:W3CDTF">2018-10-27T22:55:13Z</dcterms:modified>
</cp:coreProperties>
</file>