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cf532548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cf532548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C4C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92175" y="1329525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Lato"/>
                <a:ea typeface="Lato"/>
                <a:cs typeface="Lato"/>
                <a:sym typeface="Lato"/>
              </a:rPr>
              <a:t>CNN과 자연어 처리를 활용한 </a:t>
            </a:r>
            <a:endParaRPr b="1"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Lato"/>
                <a:ea typeface="Lato"/>
                <a:cs typeface="Lato"/>
                <a:sym typeface="Lato"/>
              </a:rPr>
              <a:t>신발 분류 및 태그 추천</a:t>
            </a:r>
            <a:r>
              <a:rPr lang="ko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Lato"/>
                <a:ea typeface="Lato"/>
                <a:cs typeface="Lato"/>
                <a:sym typeface="Lato"/>
              </a:rPr>
              <a:t>2020.11.18 - 11.23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Lato"/>
                <a:ea typeface="Lato"/>
                <a:cs typeface="Lato"/>
                <a:sym typeface="Lato"/>
              </a:rPr>
              <a:t>김성운 김홍구 조종운 윤채영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