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11"/>
  </p:notesMasterIdLst>
  <p:sldIdLst>
    <p:sldId id="256" r:id="rId2"/>
    <p:sldId id="358" r:id="rId3"/>
    <p:sldId id="270" r:id="rId4"/>
    <p:sldId id="405" r:id="rId5"/>
    <p:sldId id="450" r:id="rId6"/>
    <p:sldId id="434" r:id="rId7"/>
    <p:sldId id="451" r:id="rId8"/>
    <p:sldId id="452" r:id="rId9"/>
    <p:sldId id="409" r:id="rId10"/>
  </p:sldIdLst>
  <p:sldSz cx="10160000" cy="5715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바른고딕" panose="020B0600000101010101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1훈새마을운동 R" panose="02020603020101020101" pitchFamily="18" charset="-127"/>
      <p:regular r:id="rId21"/>
    </p:embeddedFont>
    <p:embeddedFont>
      <p:font typeface="Open Sans" panose="020B0600000101010101" charset="0"/>
      <p:regular r:id="rId22"/>
    </p:embeddedFont>
    <p:embeddedFont>
      <p:font typeface="KBIZ한마음고딕 R" panose="02020503020101020101" pitchFamily="18" charset="-127"/>
      <p:regular r:id="rId23"/>
    </p:embeddedFont>
    <p:embeddedFont>
      <p:font typeface="함초롬돋움" panose="020B0604000101010101" pitchFamily="50" charset="-127"/>
      <p:regular r:id="rId24"/>
      <p:bold r:id="rId25"/>
    </p:embeddedFont>
  </p:embeddedFontLst>
  <p:custShowLst>
    <p:custShow name="재구성한 쇼 1" id="0">
      <p:sldLst/>
    </p:custShow>
  </p:custShowLst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5647"/>
    <a:srgbClr val="3E5C28"/>
    <a:srgbClr val="ED7D31"/>
    <a:srgbClr val="FFC000"/>
    <a:srgbClr val="003399"/>
    <a:srgbClr val="F0F0F0"/>
    <a:srgbClr val="EEEEEE"/>
    <a:srgbClr val="F7F7F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0311" autoAdjust="0"/>
  </p:normalViewPr>
  <p:slideViewPr>
    <p:cSldViewPr snapToGrid="0">
      <p:cViewPr varScale="1">
        <p:scale>
          <a:sx n="78" d="100"/>
          <a:sy n="78" d="100"/>
        </p:scale>
        <p:origin x="713" y="41"/>
      </p:cViewPr>
      <p:guideLst>
        <p:guide orient="horz" pos="1800"/>
        <p:guide pos="320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31F7-1D0F-4100-A99C-DC93AA4BA939}" type="datetimeFigureOut">
              <a:rPr lang="bg-BG" smtClean="0"/>
              <a:t>22.12.2016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003C-ACE2-4EF7-AF62-71758D32E6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86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ㅍ</a:t>
            </a:r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355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11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11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789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77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696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1" dirty="0" smtClean="0">
              <a:solidFill>
                <a:schemeClr val="tx2">
                  <a:lumMod val="40000"/>
                  <a:lumOff val="60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42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697470" y="5424138"/>
            <a:ext cx="401278" cy="1668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8763000" cy="427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724000" y="708663"/>
            <a:ext cx="712000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56" y="5393020"/>
            <a:ext cx="525500" cy="229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98503" y="759501"/>
            <a:ext cx="8763001" cy="218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698500" y="5310263"/>
            <a:ext cx="8763000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18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9283951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9082885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639323" y="5348159"/>
            <a:ext cx="2898499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Harmony presentation        www.yourwebsite.com</a:t>
            </a:r>
            <a:endParaRPr lang="bg-BG" sz="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5061052" y="547607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8751" y="5296960"/>
            <a:ext cx="412750" cy="304271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883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1540" y="3687436"/>
            <a:ext cx="4956684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/>
                </a:solidFill>
                <a:latin typeface="한컴 윤고딕 240" pitchFamily="18" charset="-127"/>
                <a:ea typeface="한컴 윤고딕 240" pitchFamily="18" charset="-127"/>
                <a:cs typeface="함초롬돋움" pitchFamily="18" charset="-127"/>
              </a:rPr>
              <a:t>김윤철 </a:t>
            </a:r>
            <a:r>
              <a:rPr lang="en-US" altLang="ko-KR" sz="1400" dirty="0" smtClean="0">
                <a:solidFill>
                  <a:schemeClr val="bg2"/>
                </a:solidFill>
                <a:latin typeface="한컴 윤고딕 240" pitchFamily="18" charset="-127"/>
                <a:ea typeface="한컴 윤고딕 240" pitchFamily="18" charset="-127"/>
                <a:cs typeface="함초롬돋움" pitchFamily="18" charset="-127"/>
              </a:rPr>
              <a:t>2012136034</a:t>
            </a:r>
            <a:endParaRPr lang="bg-BG" sz="1400" dirty="0">
              <a:solidFill>
                <a:schemeClr val="bg2"/>
              </a:solidFill>
              <a:latin typeface="한컴 윤고딕 240" pitchFamily="18" charset="-127"/>
              <a:ea typeface="한컴 윤고딕 240" pitchFamily="18" charset="-127"/>
              <a:cs typeface="함초롬돋움" pitchFamily="18" charset="-127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09301" y="3555322"/>
            <a:ext cx="93600" cy="9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4231621" y="3555322"/>
            <a:ext cx="93600" cy="9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/>
          <p:cNvSpPr/>
          <p:nvPr/>
        </p:nvSpPr>
        <p:spPr>
          <a:xfrm>
            <a:off x="4353941" y="3555322"/>
            <a:ext cx="93600" cy="9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/>
          <p:cNvSpPr/>
          <p:nvPr/>
        </p:nvSpPr>
        <p:spPr>
          <a:xfrm>
            <a:off x="4476262" y="3555322"/>
            <a:ext cx="93600" cy="9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" y="2304536"/>
            <a:ext cx="1995986" cy="341046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4593835" y="3555322"/>
            <a:ext cx="93600" cy="9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TextBox 30"/>
          <p:cNvSpPr txBox="1"/>
          <p:nvPr/>
        </p:nvSpPr>
        <p:spPr>
          <a:xfrm>
            <a:off x="5176480" y="2651318"/>
            <a:ext cx="334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  <a:cs typeface="Open Sans Light" panose="020B0306030504020204" pitchFamily="34" charset="0"/>
              </a:rPr>
              <a:t>모바일 프로그래밍</a:t>
            </a:r>
            <a:endParaRPr lang="bg-BG" sz="32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  <a:cs typeface="Open Sans Light" panose="020B0306030504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 rot="900000">
            <a:off x="3464011" y="2221513"/>
            <a:ext cx="1708122" cy="1215558"/>
            <a:chOff x="1717010" y="750887"/>
            <a:chExt cx="3645632" cy="2594356"/>
          </a:xfrm>
          <a:solidFill>
            <a:schemeClr val="tx1">
              <a:lumMod val="10000"/>
            </a:schemeClr>
          </a:solidFill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 rot="20700000">
              <a:off x="2555977" y="2594407"/>
              <a:ext cx="1225342" cy="750836"/>
            </a:xfrm>
            <a:custGeom>
              <a:avLst/>
              <a:gdLst>
                <a:gd name="T0" fmla="*/ 118 w 878"/>
                <a:gd name="T1" fmla="*/ 69 h 539"/>
                <a:gd name="T2" fmla="*/ 136 w 878"/>
                <a:gd name="T3" fmla="*/ 82 h 539"/>
                <a:gd name="T4" fmla="*/ 159 w 878"/>
                <a:gd name="T5" fmla="*/ 85 h 539"/>
                <a:gd name="T6" fmla="*/ 176 w 878"/>
                <a:gd name="T7" fmla="*/ 69 h 539"/>
                <a:gd name="T8" fmla="*/ 149 w 878"/>
                <a:gd name="T9" fmla="*/ 28 h 539"/>
                <a:gd name="T10" fmla="*/ 90 w 878"/>
                <a:gd name="T11" fmla="*/ 1 h 539"/>
                <a:gd name="T12" fmla="*/ 30 w 878"/>
                <a:gd name="T13" fmla="*/ 12 h 539"/>
                <a:gd name="T14" fmla="*/ 0 w 878"/>
                <a:gd name="T15" fmla="*/ 69 h 539"/>
                <a:gd name="T16" fmla="*/ 24 w 878"/>
                <a:gd name="T17" fmla="*/ 131 h 539"/>
                <a:gd name="T18" fmla="*/ 73 w 878"/>
                <a:gd name="T19" fmla="*/ 172 h 539"/>
                <a:gd name="T20" fmla="*/ 117 w 878"/>
                <a:gd name="T21" fmla="*/ 195 h 539"/>
                <a:gd name="T22" fmla="*/ 163 w 878"/>
                <a:gd name="T23" fmla="*/ 218 h 539"/>
                <a:gd name="T24" fmla="*/ 264 w 878"/>
                <a:gd name="T25" fmla="*/ 265 h 539"/>
                <a:gd name="T26" fmla="*/ 391 w 878"/>
                <a:gd name="T27" fmla="*/ 325 h 539"/>
                <a:gd name="T28" fmla="*/ 521 w 878"/>
                <a:gd name="T29" fmla="*/ 385 h 539"/>
                <a:gd name="T30" fmla="*/ 650 w 878"/>
                <a:gd name="T31" fmla="*/ 443 h 539"/>
                <a:gd name="T32" fmla="*/ 779 w 878"/>
                <a:gd name="T33" fmla="*/ 501 h 539"/>
                <a:gd name="T34" fmla="*/ 869 w 878"/>
                <a:gd name="T35" fmla="*/ 539 h 539"/>
                <a:gd name="T36" fmla="*/ 877 w 878"/>
                <a:gd name="T37" fmla="*/ 534 h 539"/>
                <a:gd name="T38" fmla="*/ 789 w 878"/>
                <a:gd name="T39" fmla="*/ 487 h 539"/>
                <a:gd name="T40" fmla="*/ 699 w 878"/>
                <a:gd name="T41" fmla="*/ 446 h 539"/>
                <a:gd name="T42" fmla="*/ 608 w 878"/>
                <a:gd name="T43" fmla="*/ 407 h 539"/>
                <a:gd name="T44" fmla="*/ 516 w 878"/>
                <a:gd name="T45" fmla="*/ 369 h 539"/>
                <a:gd name="T46" fmla="*/ 424 w 878"/>
                <a:gd name="T47" fmla="*/ 330 h 539"/>
                <a:gd name="T48" fmla="*/ 359 w 878"/>
                <a:gd name="T49" fmla="*/ 301 h 539"/>
                <a:gd name="T50" fmla="*/ 308 w 878"/>
                <a:gd name="T51" fmla="*/ 278 h 539"/>
                <a:gd name="T52" fmla="*/ 258 w 878"/>
                <a:gd name="T53" fmla="*/ 255 h 539"/>
                <a:gd name="T54" fmla="*/ 207 w 878"/>
                <a:gd name="T55" fmla="*/ 232 h 539"/>
                <a:gd name="T56" fmla="*/ 158 w 878"/>
                <a:gd name="T57" fmla="*/ 206 h 539"/>
                <a:gd name="T58" fmla="*/ 116 w 878"/>
                <a:gd name="T59" fmla="*/ 187 h 539"/>
                <a:gd name="T60" fmla="*/ 91 w 878"/>
                <a:gd name="T61" fmla="*/ 174 h 539"/>
                <a:gd name="T62" fmla="*/ 66 w 878"/>
                <a:gd name="T63" fmla="*/ 159 h 539"/>
                <a:gd name="T64" fmla="*/ 34 w 878"/>
                <a:gd name="T65" fmla="*/ 133 h 539"/>
                <a:gd name="T66" fmla="*/ 12 w 878"/>
                <a:gd name="T67" fmla="*/ 93 h 539"/>
                <a:gd name="T68" fmla="*/ 15 w 878"/>
                <a:gd name="T69" fmla="*/ 46 h 539"/>
                <a:gd name="T70" fmla="*/ 56 w 878"/>
                <a:gd name="T71" fmla="*/ 9 h 539"/>
                <a:gd name="T72" fmla="*/ 115 w 878"/>
                <a:gd name="T73" fmla="*/ 17 h 539"/>
                <a:gd name="T74" fmla="*/ 151 w 878"/>
                <a:gd name="T75" fmla="*/ 40 h 539"/>
                <a:gd name="T76" fmla="*/ 161 w 878"/>
                <a:gd name="T77" fmla="*/ 52 h 539"/>
                <a:gd name="T78" fmla="*/ 168 w 878"/>
                <a:gd name="T79" fmla="*/ 73 h 539"/>
                <a:gd name="T80" fmla="*/ 144 w 878"/>
                <a:gd name="T81" fmla="*/ 71 h 539"/>
                <a:gd name="T82" fmla="*/ 109 w 878"/>
                <a:gd name="T83" fmla="*/ 56 h 539"/>
                <a:gd name="T84" fmla="*/ 107 w 878"/>
                <a:gd name="T85" fmla="*/ 5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8" h="539">
                  <a:moveTo>
                    <a:pt x="107" y="58"/>
                  </a:moveTo>
                  <a:lnTo>
                    <a:pt x="113" y="63"/>
                  </a:lnTo>
                  <a:lnTo>
                    <a:pt x="118" y="69"/>
                  </a:lnTo>
                  <a:lnTo>
                    <a:pt x="124" y="75"/>
                  </a:lnTo>
                  <a:lnTo>
                    <a:pt x="130" y="78"/>
                  </a:lnTo>
                  <a:lnTo>
                    <a:pt x="136" y="82"/>
                  </a:lnTo>
                  <a:lnTo>
                    <a:pt x="143" y="84"/>
                  </a:lnTo>
                  <a:lnTo>
                    <a:pt x="151" y="85"/>
                  </a:lnTo>
                  <a:lnTo>
                    <a:pt x="159" y="85"/>
                  </a:lnTo>
                  <a:lnTo>
                    <a:pt x="169" y="82"/>
                  </a:lnTo>
                  <a:lnTo>
                    <a:pt x="175" y="76"/>
                  </a:lnTo>
                  <a:lnTo>
                    <a:pt x="176" y="69"/>
                  </a:lnTo>
                  <a:lnTo>
                    <a:pt x="174" y="59"/>
                  </a:lnTo>
                  <a:lnTo>
                    <a:pt x="163" y="42"/>
                  </a:lnTo>
                  <a:lnTo>
                    <a:pt x="149" y="28"/>
                  </a:lnTo>
                  <a:lnTo>
                    <a:pt x="131" y="15"/>
                  </a:lnTo>
                  <a:lnTo>
                    <a:pt x="110" y="6"/>
                  </a:lnTo>
                  <a:lnTo>
                    <a:pt x="90" y="1"/>
                  </a:lnTo>
                  <a:lnTo>
                    <a:pt x="68" y="0"/>
                  </a:lnTo>
                  <a:lnTo>
                    <a:pt x="48" y="3"/>
                  </a:lnTo>
                  <a:lnTo>
                    <a:pt x="30" y="12"/>
                  </a:lnTo>
                  <a:lnTo>
                    <a:pt x="12" y="29"/>
                  </a:lnTo>
                  <a:lnTo>
                    <a:pt x="2" y="48"/>
                  </a:lnTo>
                  <a:lnTo>
                    <a:pt x="0" y="69"/>
                  </a:lnTo>
                  <a:lnTo>
                    <a:pt x="3" y="91"/>
                  </a:lnTo>
                  <a:lnTo>
                    <a:pt x="11" y="112"/>
                  </a:lnTo>
                  <a:lnTo>
                    <a:pt x="24" y="131"/>
                  </a:lnTo>
                  <a:lnTo>
                    <a:pt x="40" y="149"/>
                  </a:lnTo>
                  <a:lnTo>
                    <a:pt x="58" y="163"/>
                  </a:lnTo>
                  <a:lnTo>
                    <a:pt x="73" y="172"/>
                  </a:lnTo>
                  <a:lnTo>
                    <a:pt x="87" y="180"/>
                  </a:lnTo>
                  <a:lnTo>
                    <a:pt x="102" y="188"/>
                  </a:lnTo>
                  <a:lnTo>
                    <a:pt x="117" y="195"/>
                  </a:lnTo>
                  <a:lnTo>
                    <a:pt x="132" y="203"/>
                  </a:lnTo>
                  <a:lnTo>
                    <a:pt x="148" y="210"/>
                  </a:lnTo>
                  <a:lnTo>
                    <a:pt x="163" y="218"/>
                  </a:lnTo>
                  <a:lnTo>
                    <a:pt x="178" y="225"/>
                  </a:lnTo>
                  <a:lnTo>
                    <a:pt x="221" y="245"/>
                  </a:lnTo>
                  <a:lnTo>
                    <a:pt x="264" y="265"/>
                  </a:lnTo>
                  <a:lnTo>
                    <a:pt x="306" y="286"/>
                  </a:lnTo>
                  <a:lnTo>
                    <a:pt x="349" y="305"/>
                  </a:lnTo>
                  <a:lnTo>
                    <a:pt x="391" y="325"/>
                  </a:lnTo>
                  <a:lnTo>
                    <a:pt x="435" y="346"/>
                  </a:lnTo>
                  <a:lnTo>
                    <a:pt x="478" y="365"/>
                  </a:lnTo>
                  <a:lnTo>
                    <a:pt x="521" y="385"/>
                  </a:lnTo>
                  <a:lnTo>
                    <a:pt x="563" y="405"/>
                  </a:lnTo>
                  <a:lnTo>
                    <a:pt x="607" y="424"/>
                  </a:lnTo>
                  <a:lnTo>
                    <a:pt x="650" y="443"/>
                  </a:lnTo>
                  <a:lnTo>
                    <a:pt x="692" y="462"/>
                  </a:lnTo>
                  <a:lnTo>
                    <a:pt x="735" y="482"/>
                  </a:lnTo>
                  <a:lnTo>
                    <a:pt x="779" y="501"/>
                  </a:lnTo>
                  <a:lnTo>
                    <a:pt x="821" y="520"/>
                  </a:lnTo>
                  <a:lnTo>
                    <a:pt x="864" y="539"/>
                  </a:lnTo>
                  <a:lnTo>
                    <a:pt x="869" y="539"/>
                  </a:lnTo>
                  <a:lnTo>
                    <a:pt x="874" y="538"/>
                  </a:lnTo>
                  <a:lnTo>
                    <a:pt x="878" y="536"/>
                  </a:lnTo>
                  <a:lnTo>
                    <a:pt x="877" y="534"/>
                  </a:lnTo>
                  <a:lnTo>
                    <a:pt x="848" y="517"/>
                  </a:lnTo>
                  <a:lnTo>
                    <a:pt x="819" y="502"/>
                  </a:lnTo>
                  <a:lnTo>
                    <a:pt x="789" y="487"/>
                  </a:lnTo>
                  <a:lnTo>
                    <a:pt x="759" y="474"/>
                  </a:lnTo>
                  <a:lnTo>
                    <a:pt x="729" y="460"/>
                  </a:lnTo>
                  <a:lnTo>
                    <a:pt x="699" y="446"/>
                  </a:lnTo>
                  <a:lnTo>
                    <a:pt x="669" y="433"/>
                  </a:lnTo>
                  <a:lnTo>
                    <a:pt x="638" y="420"/>
                  </a:lnTo>
                  <a:lnTo>
                    <a:pt x="608" y="407"/>
                  </a:lnTo>
                  <a:lnTo>
                    <a:pt x="577" y="394"/>
                  </a:lnTo>
                  <a:lnTo>
                    <a:pt x="546" y="381"/>
                  </a:lnTo>
                  <a:lnTo>
                    <a:pt x="516" y="369"/>
                  </a:lnTo>
                  <a:lnTo>
                    <a:pt x="485" y="355"/>
                  </a:lnTo>
                  <a:lnTo>
                    <a:pt x="454" y="342"/>
                  </a:lnTo>
                  <a:lnTo>
                    <a:pt x="424" y="330"/>
                  </a:lnTo>
                  <a:lnTo>
                    <a:pt x="394" y="316"/>
                  </a:lnTo>
                  <a:lnTo>
                    <a:pt x="376" y="308"/>
                  </a:lnTo>
                  <a:lnTo>
                    <a:pt x="359" y="301"/>
                  </a:lnTo>
                  <a:lnTo>
                    <a:pt x="343" y="293"/>
                  </a:lnTo>
                  <a:lnTo>
                    <a:pt x="326" y="286"/>
                  </a:lnTo>
                  <a:lnTo>
                    <a:pt x="308" y="278"/>
                  </a:lnTo>
                  <a:lnTo>
                    <a:pt x="292" y="270"/>
                  </a:lnTo>
                  <a:lnTo>
                    <a:pt x="275" y="263"/>
                  </a:lnTo>
                  <a:lnTo>
                    <a:pt x="258" y="255"/>
                  </a:lnTo>
                  <a:lnTo>
                    <a:pt x="242" y="247"/>
                  </a:lnTo>
                  <a:lnTo>
                    <a:pt x="224" y="239"/>
                  </a:lnTo>
                  <a:lnTo>
                    <a:pt x="207" y="232"/>
                  </a:lnTo>
                  <a:lnTo>
                    <a:pt x="191" y="224"/>
                  </a:lnTo>
                  <a:lnTo>
                    <a:pt x="174" y="216"/>
                  </a:lnTo>
                  <a:lnTo>
                    <a:pt x="158" y="206"/>
                  </a:lnTo>
                  <a:lnTo>
                    <a:pt x="140" y="198"/>
                  </a:lnTo>
                  <a:lnTo>
                    <a:pt x="124" y="190"/>
                  </a:lnTo>
                  <a:lnTo>
                    <a:pt x="116" y="187"/>
                  </a:lnTo>
                  <a:lnTo>
                    <a:pt x="108" y="182"/>
                  </a:lnTo>
                  <a:lnTo>
                    <a:pt x="99" y="178"/>
                  </a:lnTo>
                  <a:lnTo>
                    <a:pt x="91" y="174"/>
                  </a:lnTo>
                  <a:lnTo>
                    <a:pt x="83" y="169"/>
                  </a:lnTo>
                  <a:lnTo>
                    <a:pt x="75" y="165"/>
                  </a:lnTo>
                  <a:lnTo>
                    <a:pt x="66" y="159"/>
                  </a:lnTo>
                  <a:lnTo>
                    <a:pt x="58" y="154"/>
                  </a:lnTo>
                  <a:lnTo>
                    <a:pt x="46" y="144"/>
                  </a:lnTo>
                  <a:lnTo>
                    <a:pt x="34" y="133"/>
                  </a:lnTo>
                  <a:lnTo>
                    <a:pt x="25" y="121"/>
                  </a:lnTo>
                  <a:lnTo>
                    <a:pt x="18" y="107"/>
                  </a:lnTo>
                  <a:lnTo>
                    <a:pt x="12" y="93"/>
                  </a:lnTo>
                  <a:lnTo>
                    <a:pt x="10" y="78"/>
                  </a:lnTo>
                  <a:lnTo>
                    <a:pt x="11" y="62"/>
                  </a:lnTo>
                  <a:lnTo>
                    <a:pt x="15" y="46"/>
                  </a:lnTo>
                  <a:lnTo>
                    <a:pt x="25" y="28"/>
                  </a:lnTo>
                  <a:lnTo>
                    <a:pt x="39" y="15"/>
                  </a:lnTo>
                  <a:lnTo>
                    <a:pt x="56" y="9"/>
                  </a:lnTo>
                  <a:lnTo>
                    <a:pt x="76" y="8"/>
                  </a:lnTo>
                  <a:lnTo>
                    <a:pt x="95" y="10"/>
                  </a:lnTo>
                  <a:lnTo>
                    <a:pt x="115" y="17"/>
                  </a:lnTo>
                  <a:lnTo>
                    <a:pt x="132" y="27"/>
                  </a:lnTo>
                  <a:lnTo>
                    <a:pt x="147" y="37"/>
                  </a:lnTo>
                  <a:lnTo>
                    <a:pt x="151" y="40"/>
                  </a:lnTo>
                  <a:lnTo>
                    <a:pt x="154" y="44"/>
                  </a:lnTo>
                  <a:lnTo>
                    <a:pt x="158" y="47"/>
                  </a:lnTo>
                  <a:lnTo>
                    <a:pt x="161" y="52"/>
                  </a:lnTo>
                  <a:lnTo>
                    <a:pt x="167" y="61"/>
                  </a:lnTo>
                  <a:lnTo>
                    <a:pt x="169" y="68"/>
                  </a:lnTo>
                  <a:lnTo>
                    <a:pt x="168" y="73"/>
                  </a:lnTo>
                  <a:lnTo>
                    <a:pt x="163" y="75"/>
                  </a:lnTo>
                  <a:lnTo>
                    <a:pt x="155" y="74"/>
                  </a:lnTo>
                  <a:lnTo>
                    <a:pt x="144" y="71"/>
                  </a:lnTo>
                  <a:lnTo>
                    <a:pt x="129" y="65"/>
                  </a:lnTo>
                  <a:lnTo>
                    <a:pt x="110" y="56"/>
                  </a:lnTo>
                  <a:lnTo>
                    <a:pt x="109" y="56"/>
                  </a:lnTo>
                  <a:lnTo>
                    <a:pt x="108" y="56"/>
                  </a:lnTo>
                  <a:lnTo>
                    <a:pt x="107" y="56"/>
                  </a:lnTo>
                  <a:lnTo>
                    <a:pt x="107" y="58"/>
                  </a:lnTo>
                  <a:lnTo>
                    <a:pt x="107" y="5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717010" y="750887"/>
              <a:ext cx="3645632" cy="2544747"/>
              <a:chOff x="1717010" y="750887"/>
              <a:chExt cx="3645632" cy="2544747"/>
            </a:xfrm>
            <a:grpFill/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20700000">
                <a:off x="2426518" y="1128419"/>
                <a:ext cx="1278374" cy="1264418"/>
              </a:xfrm>
              <a:custGeom>
                <a:avLst/>
                <a:gdLst>
                  <a:gd name="T0" fmla="*/ 106 w 916"/>
                  <a:gd name="T1" fmla="*/ 27 h 907"/>
                  <a:gd name="T2" fmla="*/ 216 w 916"/>
                  <a:gd name="T3" fmla="*/ 15 h 907"/>
                  <a:gd name="T4" fmla="*/ 328 w 916"/>
                  <a:gd name="T5" fmla="*/ 9 h 907"/>
                  <a:gd name="T6" fmla="*/ 438 w 916"/>
                  <a:gd name="T7" fmla="*/ 11 h 907"/>
                  <a:gd name="T8" fmla="*/ 548 w 916"/>
                  <a:gd name="T9" fmla="*/ 25 h 907"/>
                  <a:gd name="T10" fmla="*/ 638 w 916"/>
                  <a:gd name="T11" fmla="*/ 46 h 907"/>
                  <a:gd name="T12" fmla="*/ 692 w 916"/>
                  <a:gd name="T13" fmla="*/ 64 h 907"/>
                  <a:gd name="T14" fmla="*/ 742 w 916"/>
                  <a:gd name="T15" fmla="*/ 88 h 907"/>
                  <a:gd name="T16" fmla="*/ 785 w 916"/>
                  <a:gd name="T17" fmla="*/ 121 h 907"/>
                  <a:gd name="T18" fmla="*/ 822 w 916"/>
                  <a:gd name="T19" fmla="*/ 161 h 907"/>
                  <a:gd name="T20" fmla="*/ 852 w 916"/>
                  <a:gd name="T21" fmla="*/ 212 h 907"/>
                  <a:gd name="T22" fmla="*/ 882 w 916"/>
                  <a:gd name="T23" fmla="*/ 310 h 907"/>
                  <a:gd name="T24" fmla="*/ 893 w 916"/>
                  <a:gd name="T25" fmla="*/ 412 h 907"/>
                  <a:gd name="T26" fmla="*/ 893 w 916"/>
                  <a:gd name="T27" fmla="*/ 512 h 907"/>
                  <a:gd name="T28" fmla="*/ 876 w 916"/>
                  <a:gd name="T29" fmla="*/ 608 h 907"/>
                  <a:gd name="T30" fmla="*/ 836 w 916"/>
                  <a:gd name="T31" fmla="*/ 694 h 907"/>
                  <a:gd name="T32" fmla="*/ 795 w 916"/>
                  <a:gd name="T33" fmla="*/ 742 h 907"/>
                  <a:gd name="T34" fmla="*/ 757 w 916"/>
                  <a:gd name="T35" fmla="*/ 771 h 907"/>
                  <a:gd name="T36" fmla="*/ 715 w 916"/>
                  <a:gd name="T37" fmla="*/ 792 h 907"/>
                  <a:gd name="T38" fmla="*/ 671 w 916"/>
                  <a:gd name="T39" fmla="*/ 811 h 907"/>
                  <a:gd name="T40" fmla="*/ 626 w 916"/>
                  <a:gd name="T41" fmla="*/ 826 h 907"/>
                  <a:gd name="T42" fmla="*/ 562 w 916"/>
                  <a:gd name="T43" fmla="*/ 843 h 907"/>
                  <a:gd name="T44" fmla="*/ 452 w 916"/>
                  <a:gd name="T45" fmla="*/ 864 h 907"/>
                  <a:gd name="T46" fmla="*/ 339 w 916"/>
                  <a:gd name="T47" fmla="*/ 873 h 907"/>
                  <a:gd name="T48" fmla="*/ 226 w 916"/>
                  <a:gd name="T49" fmla="*/ 871 h 907"/>
                  <a:gd name="T50" fmla="*/ 116 w 916"/>
                  <a:gd name="T51" fmla="*/ 855 h 907"/>
                  <a:gd name="T52" fmla="*/ 10 w 916"/>
                  <a:gd name="T53" fmla="*/ 825 h 907"/>
                  <a:gd name="T54" fmla="*/ 3 w 916"/>
                  <a:gd name="T55" fmla="*/ 836 h 907"/>
                  <a:gd name="T56" fmla="*/ 41 w 916"/>
                  <a:gd name="T57" fmla="*/ 859 h 907"/>
                  <a:gd name="T58" fmla="*/ 92 w 916"/>
                  <a:gd name="T59" fmla="*/ 879 h 907"/>
                  <a:gd name="T60" fmla="*/ 143 w 916"/>
                  <a:gd name="T61" fmla="*/ 892 h 907"/>
                  <a:gd name="T62" fmla="*/ 196 w 916"/>
                  <a:gd name="T63" fmla="*/ 901 h 907"/>
                  <a:gd name="T64" fmla="*/ 251 w 916"/>
                  <a:gd name="T65" fmla="*/ 905 h 907"/>
                  <a:gd name="T66" fmla="*/ 308 w 916"/>
                  <a:gd name="T67" fmla="*/ 907 h 907"/>
                  <a:gd name="T68" fmla="*/ 374 w 916"/>
                  <a:gd name="T69" fmla="*/ 905 h 907"/>
                  <a:gd name="T70" fmla="*/ 441 w 916"/>
                  <a:gd name="T71" fmla="*/ 901 h 907"/>
                  <a:gd name="T72" fmla="*/ 506 w 916"/>
                  <a:gd name="T73" fmla="*/ 892 h 907"/>
                  <a:gd name="T74" fmla="*/ 572 w 916"/>
                  <a:gd name="T75" fmla="*/ 880 h 907"/>
                  <a:gd name="T76" fmla="*/ 636 w 916"/>
                  <a:gd name="T77" fmla="*/ 864 h 907"/>
                  <a:gd name="T78" fmla="*/ 684 w 916"/>
                  <a:gd name="T79" fmla="*/ 848 h 907"/>
                  <a:gd name="T80" fmla="*/ 731 w 916"/>
                  <a:gd name="T81" fmla="*/ 827 h 907"/>
                  <a:gd name="T82" fmla="*/ 776 w 916"/>
                  <a:gd name="T83" fmla="*/ 802 h 907"/>
                  <a:gd name="T84" fmla="*/ 816 w 916"/>
                  <a:gd name="T85" fmla="*/ 771 h 907"/>
                  <a:gd name="T86" fmla="*/ 852 w 916"/>
                  <a:gd name="T87" fmla="*/ 732 h 907"/>
                  <a:gd name="T88" fmla="*/ 895 w 916"/>
                  <a:gd name="T89" fmla="*/ 655 h 907"/>
                  <a:gd name="T90" fmla="*/ 914 w 916"/>
                  <a:gd name="T91" fmla="*/ 548 h 907"/>
                  <a:gd name="T92" fmla="*/ 913 w 916"/>
                  <a:gd name="T93" fmla="*/ 440 h 907"/>
                  <a:gd name="T94" fmla="*/ 901 w 916"/>
                  <a:gd name="T95" fmla="*/ 335 h 907"/>
                  <a:gd name="T96" fmla="*/ 873 w 916"/>
                  <a:gd name="T97" fmla="*/ 235 h 907"/>
                  <a:gd name="T98" fmla="*/ 825 w 916"/>
                  <a:gd name="T99" fmla="*/ 151 h 907"/>
                  <a:gd name="T100" fmla="*/ 767 w 916"/>
                  <a:gd name="T101" fmla="*/ 96 h 907"/>
                  <a:gd name="T102" fmla="*/ 697 w 916"/>
                  <a:gd name="T103" fmla="*/ 58 h 907"/>
                  <a:gd name="T104" fmla="*/ 595 w 916"/>
                  <a:gd name="T105" fmla="*/ 26 h 907"/>
                  <a:gd name="T106" fmla="*/ 476 w 916"/>
                  <a:gd name="T107" fmla="*/ 5 h 907"/>
                  <a:gd name="T108" fmla="*/ 353 w 916"/>
                  <a:gd name="T109" fmla="*/ 0 h 907"/>
                  <a:gd name="T110" fmla="*/ 231 w 916"/>
                  <a:gd name="T111" fmla="*/ 6 h 907"/>
                  <a:gd name="T112" fmla="*/ 110 w 916"/>
                  <a:gd name="T113" fmla="*/ 20 h 907"/>
                  <a:gd name="T114" fmla="*/ 32 w 916"/>
                  <a:gd name="T115" fmla="*/ 35 h 907"/>
                  <a:gd name="T116" fmla="*/ 35 w 916"/>
                  <a:gd name="T117" fmla="*/ 39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6" h="907">
                    <a:moveTo>
                      <a:pt x="35" y="39"/>
                    </a:moveTo>
                    <a:lnTo>
                      <a:pt x="71" y="33"/>
                    </a:lnTo>
                    <a:lnTo>
                      <a:pt x="106" y="27"/>
                    </a:lnTo>
                    <a:lnTo>
                      <a:pt x="143" y="23"/>
                    </a:lnTo>
                    <a:lnTo>
                      <a:pt x="179" y="18"/>
                    </a:lnTo>
                    <a:lnTo>
                      <a:pt x="216" y="15"/>
                    </a:lnTo>
                    <a:lnTo>
                      <a:pt x="254" y="11"/>
                    </a:lnTo>
                    <a:lnTo>
                      <a:pt x="291" y="10"/>
                    </a:lnTo>
                    <a:lnTo>
                      <a:pt x="328" y="9"/>
                    </a:lnTo>
                    <a:lnTo>
                      <a:pt x="365" y="9"/>
                    </a:lnTo>
                    <a:lnTo>
                      <a:pt x="402" y="10"/>
                    </a:lnTo>
                    <a:lnTo>
                      <a:pt x="438" y="11"/>
                    </a:lnTo>
                    <a:lnTo>
                      <a:pt x="475" y="15"/>
                    </a:lnTo>
                    <a:lnTo>
                      <a:pt x="512" y="19"/>
                    </a:lnTo>
                    <a:lnTo>
                      <a:pt x="548" y="25"/>
                    </a:lnTo>
                    <a:lnTo>
                      <a:pt x="584" y="32"/>
                    </a:lnTo>
                    <a:lnTo>
                      <a:pt x="619" y="40"/>
                    </a:lnTo>
                    <a:lnTo>
                      <a:pt x="638" y="46"/>
                    </a:lnTo>
                    <a:lnTo>
                      <a:pt x="656" y="50"/>
                    </a:lnTo>
                    <a:lnTo>
                      <a:pt x="675" y="57"/>
                    </a:lnTo>
                    <a:lnTo>
                      <a:pt x="692" y="64"/>
                    </a:lnTo>
                    <a:lnTo>
                      <a:pt x="709" y="71"/>
                    </a:lnTo>
                    <a:lnTo>
                      <a:pt x="725" y="80"/>
                    </a:lnTo>
                    <a:lnTo>
                      <a:pt x="742" y="88"/>
                    </a:lnTo>
                    <a:lnTo>
                      <a:pt x="757" y="99"/>
                    </a:lnTo>
                    <a:lnTo>
                      <a:pt x="772" y="109"/>
                    </a:lnTo>
                    <a:lnTo>
                      <a:pt x="785" y="121"/>
                    </a:lnTo>
                    <a:lnTo>
                      <a:pt x="798" y="133"/>
                    </a:lnTo>
                    <a:lnTo>
                      <a:pt x="811" y="147"/>
                    </a:lnTo>
                    <a:lnTo>
                      <a:pt x="822" y="161"/>
                    </a:lnTo>
                    <a:lnTo>
                      <a:pt x="833" y="177"/>
                    </a:lnTo>
                    <a:lnTo>
                      <a:pt x="843" y="193"/>
                    </a:lnTo>
                    <a:lnTo>
                      <a:pt x="852" y="212"/>
                    </a:lnTo>
                    <a:lnTo>
                      <a:pt x="865" y="243"/>
                    </a:lnTo>
                    <a:lnTo>
                      <a:pt x="875" y="276"/>
                    </a:lnTo>
                    <a:lnTo>
                      <a:pt x="882" y="310"/>
                    </a:lnTo>
                    <a:lnTo>
                      <a:pt x="887" y="343"/>
                    </a:lnTo>
                    <a:lnTo>
                      <a:pt x="890" y="378"/>
                    </a:lnTo>
                    <a:lnTo>
                      <a:pt x="893" y="412"/>
                    </a:lnTo>
                    <a:lnTo>
                      <a:pt x="894" y="447"/>
                    </a:lnTo>
                    <a:lnTo>
                      <a:pt x="894" y="480"/>
                    </a:lnTo>
                    <a:lnTo>
                      <a:pt x="893" y="512"/>
                    </a:lnTo>
                    <a:lnTo>
                      <a:pt x="889" y="545"/>
                    </a:lnTo>
                    <a:lnTo>
                      <a:pt x="884" y="577"/>
                    </a:lnTo>
                    <a:lnTo>
                      <a:pt x="876" y="608"/>
                    </a:lnTo>
                    <a:lnTo>
                      <a:pt x="866" y="638"/>
                    </a:lnTo>
                    <a:lnTo>
                      <a:pt x="852" y="667"/>
                    </a:lnTo>
                    <a:lnTo>
                      <a:pt x="836" y="694"/>
                    </a:lnTo>
                    <a:lnTo>
                      <a:pt x="816" y="720"/>
                    </a:lnTo>
                    <a:lnTo>
                      <a:pt x="806" y="731"/>
                    </a:lnTo>
                    <a:lnTo>
                      <a:pt x="795" y="742"/>
                    </a:lnTo>
                    <a:lnTo>
                      <a:pt x="782" y="752"/>
                    </a:lnTo>
                    <a:lnTo>
                      <a:pt x="769" y="761"/>
                    </a:lnTo>
                    <a:lnTo>
                      <a:pt x="757" y="771"/>
                    </a:lnTo>
                    <a:lnTo>
                      <a:pt x="743" y="777"/>
                    </a:lnTo>
                    <a:lnTo>
                      <a:pt x="729" y="786"/>
                    </a:lnTo>
                    <a:lnTo>
                      <a:pt x="715" y="792"/>
                    </a:lnTo>
                    <a:lnTo>
                      <a:pt x="701" y="799"/>
                    </a:lnTo>
                    <a:lnTo>
                      <a:pt x="686" y="805"/>
                    </a:lnTo>
                    <a:lnTo>
                      <a:pt x="671" y="811"/>
                    </a:lnTo>
                    <a:lnTo>
                      <a:pt x="656" y="815"/>
                    </a:lnTo>
                    <a:lnTo>
                      <a:pt x="641" y="821"/>
                    </a:lnTo>
                    <a:lnTo>
                      <a:pt x="626" y="826"/>
                    </a:lnTo>
                    <a:lnTo>
                      <a:pt x="612" y="829"/>
                    </a:lnTo>
                    <a:lnTo>
                      <a:pt x="597" y="834"/>
                    </a:lnTo>
                    <a:lnTo>
                      <a:pt x="562" y="843"/>
                    </a:lnTo>
                    <a:lnTo>
                      <a:pt x="526" y="851"/>
                    </a:lnTo>
                    <a:lnTo>
                      <a:pt x="489" y="858"/>
                    </a:lnTo>
                    <a:lnTo>
                      <a:pt x="452" y="864"/>
                    </a:lnTo>
                    <a:lnTo>
                      <a:pt x="415" y="868"/>
                    </a:lnTo>
                    <a:lnTo>
                      <a:pt x="377" y="871"/>
                    </a:lnTo>
                    <a:lnTo>
                      <a:pt x="339" y="873"/>
                    </a:lnTo>
                    <a:lnTo>
                      <a:pt x="302" y="874"/>
                    </a:lnTo>
                    <a:lnTo>
                      <a:pt x="264" y="873"/>
                    </a:lnTo>
                    <a:lnTo>
                      <a:pt x="226" y="871"/>
                    </a:lnTo>
                    <a:lnTo>
                      <a:pt x="189" y="867"/>
                    </a:lnTo>
                    <a:lnTo>
                      <a:pt x="153" y="862"/>
                    </a:lnTo>
                    <a:lnTo>
                      <a:pt x="116" y="855"/>
                    </a:lnTo>
                    <a:lnTo>
                      <a:pt x="80" y="847"/>
                    </a:lnTo>
                    <a:lnTo>
                      <a:pt x="44" y="836"/>
                    </a:lnTo>
                    <a:lnTo>
                      <a:pt x="10" y="825"/>
                    </a:lnTo>
                    <a:lnTo>
                      <a:pt x="2" y="825"/>
                    </a:lnTo>
                    <a:lnTo>
                      <a:pt x="0" y="829"/>
                    </a:lnTo>
                    <a:lnTo>
                      <a:pt x="3" y="836"/>
                    </a:lnTo>
                    <a:lnTo>
                      <a:pt x="9" y="842"/>
                    </a:lnTo>
                    <a:lnTo>
                      <a:pt x="25" y="851"/>
                    </a:lnTo>
                    <a:lnTo>
                      <a:pt x="41" y="859"/>
                    </a:lnTo>
                    <a:lnTo>
                      <a:pt x="57" y="866"/>
                    </a:lnTo>
                    <a:lnTo>
                      <a:pt x="74" y="873"/>
                    </a:lnTo>
                    <a:lnTo>
                      <a:pt x="92" y="879"/>
                    </a:lnTo>
                    <a:lnTo>
                      <a:pt x="108" y="883"/>
                    </a:lnTo>
                    <a:lnTo>
                      <a:pt x="126" y="888"/>
                    </a:lnTo>
                    <a:lnTo>
                      <a:pt x="143" y="892"/>
                    </a:lnTo>
                    <a:lnTo>
                      <a:pt x="161" y="895"/>
                    </a:lnTo>
                    <a:lnTo>
                      <a:pt x="179" y="898"/>
                    </a:lnTo>
                    <a:lnTo>
                      <a:pt x="196" y="901"/>
                    </a:lnTo>
                    <a:lnTo>
                      <a:pt x="215" y="902"/>
                    </a:lnTo>
                    <a:lnTo>
                      <a:pt x="232" y="904"/>
                    </a:lnTo>
                    <a:lnTo>
                      <a:pt x="251" y="905"/>
                    </a:lnTo>
                    <a:lnTo>
                      <a:pt x="268" y="907"/>
                    </a:lnTo>
                    <a:lnTo>
                      <a:pt x="286" y="907"/>
                    </a:lnTo>
                    <a:lnTo>
                      <a:pt x="308" y="907"/>
                    </a:lnTo>
                    <a:lnTo>
                      <a:pt x="330" y="907"/>
                    </a:lnTo>
                    <a:lnTo>
                      <a:pt x="352" y="907"/>
                    </a:lnTo>
                    <a:lnTo>
                      <a:pt x="374" y="905"/>
                    </a:lnTo>
                    <a:lnTo>
                      <a:pt x="396" y="904"/>
                    </a:lnTo>
                    <a:lnTo>
                      <a:pt x="419" y="903"/>
                    </a:lnTo>
                    <a:lnTo>
                      <a:pt x="441" y="901"/>
                    </a:lnTo>
                    <a:lnTo>
                      <a:pt x="463" y="898"/>
                    </a:lnTo>
                    <a:lnTo>
                      <a:pt x="485" y="895"/>
                    </a:lnTo>
                    <a:lnTo>
                      <a:pt x="506" y="892"/>
                    </a:lnTo>
                    <a:lnTo>
                      <a:pt x="528" y="888"/>
                    </a:lnTo>
                    <a:lnTo>
                      <a:pt x="550" y="885"/>
                    </a:lnTo>
                    <a:lnTo>
                      <a:pt x="572" y="880"/>
                    </a:lnTo>
                    <a:lnTo>
                      <a:pt x="593" y="874"/>
                    </a:lnTo>
                    <a:lnTo>
                      <a:pt x="615" y="870"/>
                    </a:lnTo>
                    <a:lnTo>
                      <a:pt x="636" y="864"/>
                    </a:lnTo>
                    <a:lnTo>
                      <a:pt x="652" y="859"/>
                    </a:lnTo>
                    <a:lnTo>
                      <a:pt x="668" y="853"/>
                    </a:lnTo>
                    <a:lnTo>
                      <a:pt x="684" y="848"/>
                    </a:lnTo>
                    <a:lnTo>
                      <a:pt x="700" y="841"/>
                    </a:lnTo>
                    <a:lnTo>
                      <a:pt x="716" y="834"/>
                    </a:lnTo>
                    <a:lnTo>
                      <a:pt x="731" y="827"/>
                    </a:lnTo>
                    <a:lnTo>
                      <a:pt x="747" y="819"/>
                    </a:lnTo>
                    <a:lnTo>
                      <a:pt x="761" y="810"/>
                    </a:lnTo>
                    <a:lnTo>
                      <a:pt x="776" y="802"/>
                    </a:lnTo>
                    <a:lnTo>
                      <a:pt x="790" y="791"/>
                    </a:lnTo>
                    <a:lnTo>
                      <a:pt x="804" y="781"/>
                    </a:lnTo>
                    <a:lnTo>
                      <a:pt x="816" y="771"/>
                    </a:lnTo>
                    <a:lnTo>
                      <a:pt x="829" y="759"/>
                    </a:lnTo>
                    <a:lnTo>
                      <a:pt x="841" y="746"/>
                    </a:lnTo>
                    <a:lnTo>
                      <a:pt x="852" y="732"/>
                    </a:lnTo>
                    <a:lnTo>
                      <a:pt x="863" y="719"/>
                    </a:lnTo>
                    <a:lnTo>
                      <a:pt x="881" y="689"/>
                    </a:lnTo>
                    <a:lnTo>
                      <a:pt x="895" y="655"/>
                    </a:lnTo>
                    <a:lnTo>
                      <a:pt x="905" y="621"/>
                    </a:lnTo>
                    <a:lnTo>
                      <a:pt x="911" y="585"/>
                    </a:lnTo>
                    <a:lnTo>
                      <a:pt x="914" y="548"/>
                    </a:lnTo>
                    <a:lnTo>
                      <a:pt x="916" y="511"/>
                    </a:lnTo>
                    <a:lnTo>
                      <a:pt x="916" y="476"/>
                    </a:lnTo>
                    <a:lnTo>
                      <a:pt x="913" y="440"/>
                    </a:lnTo>
                    <a:lnTo>
                      <a:pt x="910" y="405"/>
                    </a:lnTo>
                    <a:lnTo>
                      <a:pt x="906" y="369"/>
                    </a:lnTo>
                    <a:lnTo>
                      <a:pt x="901" y="335"/>
                    </a:lnTo>
                    <a:lnTo>
                      <a:pt x="894" y="302"/>
                    </a:lnTo>
                    <a:lnTo>
                      <a:pt x="884" y="268"/>
                    </a:lnTo>
                    <a:lnTo>
                      <a:pt x="873" y="235"/>
                    </a:lnTo>
                    <a:lnTo>
                      <a:pt x="858" y="204"/>
                    </a:lnTo>
                    <a:lnTo>
                      <a:pt x="841" y="172"/>
                    </a:lnTo>
                    <a:lnTo>
                      <a:pt x="825" y="151"/>
                    </a:lnTo>
                    <a:lnTo>
                      <a:pt x="807" y="130"/>
                    </a:lnTo>
                    <a:lnTo>
                      <a:pt x="788" y="113"/>
                    </a:lnTo>
                    <a:lnTo>
                      <a:pt x="767" y="96"/>
                    </a:lnTo>
                    <a:lnTo>
                      <a:pt x="744" y="83"/>
                    </a:lnTo>
                    <a:lnTo>
                      <a:pt x="721" y="70"/>
                    </a:lnTo>
                    <a:lnTo>
                      <a:pt x="697" y="58"/>
                    </a:lnTo>
                    <a:lnTo>
                      <a:pt x="671" y="49"/>
                    </a:lnTo>
                    <a:lnTo>
                      <a:pt x="633" y="36"/>
                    </a:lnTo>
                    <a:lnTo>
                      <a:pt x="595" y="26"/>
                    </a:lnTo>
                    <a:lnTo>
                      <a:pt x="556" y="18"/>
                    </a:lnTo>
                    <a:lnTo>
                      <a:pt x="517" y="11"/>
                    </a:lnTo>
                    <a:lnTo>
                      <a:pt x="476" y="5"/>
                    </a:lnTo>
                    <a:lnTo>
                      <a:pt x="435" y="2"/>
                    </a:lnTo>
                    <a:lnTo>
                      <a:pt x="395" y="1"/>
                    </a:lnTo>
                    <a:lnTo>
                      <a:pt x="353" y="0"/>
                    </a:lnTo>
                    <a:lnTo>
                      <a:pt x="313" y="1"/>
                    </a:lnTo>
                    <a:lnTo>
                      <a:pt x="271" y="3"/>
                    </a:lnTo>
                    <a:lnTo>
                      <a:pt x="231" y="6"/>
                    </a:lnTo>
                    <a:lnTo>
                      <a:pt x="189" y="10"/>
                    </a:lnTo>
                    <a:lnTo>
                      <a:pt x="149" y="16"/>
                    </a:lnTo>
                    <a:lnTo>
                      <a:pt x="110" y="20"/>
                    </a:lnTo>
                    <a:lnTo>
                      <a:pt x="71" y="27"/>
                    </a:lnTo>
                    <a:lnTo>
                      <a:pt x="32" y="34"/>
                    </a:lnTo>
                    <a:lnTo>
                      <a:pt x="32" y="35"/>
                    </a:lnTo>
                    <a:lnTo>
                      <a:pt x="33" y="36"/>
                    </a:lnTo>
                    <a:lnTo>
                      <a:pt x="34" y="39"/>
                    </a:lnTo>
                    <a:lnTo>
                      <a:pt x="35" y="39"/>
                    </a:lnTo>
                    <a:lnTo>
                      <a:pt x="35" y="39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20700000">
                <a:off x="2169427" y="1204065"/>
                <a:ext cx="1417934" cy="577781"/>
              </a:xfrm>
              <a:custGeom>
                <a:avLst/>
                <a:gdLst>
                  <a:gd name="T0" fmla="*/ 352 w 1018"/>
                  <a:gd name="T1" fmla="*/ 251 h 414"/>
                  <a:gd name="T2" fmla="*/ 438 w 1018"/>
                  <a:gd name="T3" fmla="*/ 318 h 414"/>
                  <a:gd name="T4" fmla="*/ 445 w 1018"/>
                  <a:gd name="T5" fmla="*/ 385 h 414"/>
                  <a:gd name="T6" fmla="*/ 384 w 1018"/>
                  <a:gd name="T7" fmla="*/ 408 h 414"/>
                  <a:gd name="T8" fmla="*/ 329 w 1018"/>
                  <a:gd name="T9" fmla="*/ 403 h 414"/>
                  <a:gd name="T10" fmla="*/ 276 w 1018"/>
                  <a:gd name="T11" fmla="*/ 388 h 414"/>
                  <a:gd name="T12" fmla="*/ 190 w 1018"/>
                  <a:gd name="T13" fmla="*/ 348 h 414"/>
                  <a:gd name="T14" fmla="*/ 104 w 1018"/>
                  <a:gd name="T15" fmla="*/ 281 h 414"/>
                  <a:gd name="T16" fmla="*/ 57 w 1018"/>
                  <a:gd name="T17" fmla="*/ 232 h 414"/>
                  <a:gd name="T18" fmla="*/ 27 w 1018"/>
                  <a:gd name="T19" fmla="*/ 186 h 414"/>
                  <a:gd name="T20" fmla="*/ 12 w 1018"/>
                  <a:gd name="T21" fmla="*/ 123 h 414"/>
                  <a:gd name="T22" fmla="*/ 50 w 1018"/>
                  <a:gd name="T23" fmla="*/ 70 h 414"/>
                  <a:gd name="T24" fmla="*/ 103 w 1018"/>
                  <a:gd name="T25" fmla="*/ 37 h 414"/>
                  <a:gd name="T26" fmla="*/ 164 w 1018"/>
                  <a:gd name="T27" fmla="*/ 20 h 414"/>
                  <a:gd name="T28" fmla="*/ 229 w 1018"/>
                  <a:gd name="T29" fmla="*/ 12 h 414"/>
                  <a:gd name="T30" fmla="*/ 293 w 1018"/>
                  <a:gd name="T31" fmla="*/ 8 h 414"/>
                  <a:gd name="T32" fmla="*/ 353 w 1018"/>
                  <a:gd name="T33" fmla="*/ 8 h 414"/>
                  <a:gd name="T34" fmla="*/ 414 w 1018"/>
                  <a:gd name="T35" fmla="*/ 12 h 414"/>
                  <a:gd name="T36" fmla="*/ 475 w 1018"/>
                  <a:gd name="T37" fmla="*/ 16 h 414"/>
                  <a:gd name="T38" fmla="*/ 536 w 1018"/>
                  <a:gd name="T39" fmla="*/ 23 h 414"/>
                  <a:gd name="T40" fmla="*/ 597 w 1018"/>
                  <a:gd name="T41" fmla="*/ 30 h 414"/>
                  <a:gd name="T42" fmla="*/ 659 w 1018"/>
                  <a:gd name="T43" fmla="*/ 39 h 414"/>
                  <a:gd name="T44" fmla="*/ 720 w 1018"/>
                  <a:gd name="T45" fmla="*/ 52 h 414"/>
                  <a:gd name="T46" fmla="*/ 782 w 1018"/>
                  <a:gd name="T47" fmla="*/ 67 h 414"/>
                  <a:gd name="T48" fmla="*/ 838 w 1018"/>
                  <a:gd name="T49" fmla="*/ 83 h 414"/>
                  <a:gd name="T50" fmla="*/ 893 w 1018"/>
                  <a:gd name="T51" fmla="*/ 101 h 414"/>
                  <a:gd name="T52" fmla="*/ 946 w 1018"/>
                  <a:gd name="T53" fmla="*/ 126 h 414"/>
                  <a:gd name="T54" fmla="*/ 994 w 1018"/>
                  <a:gd name="T55" fmla="*/ 158 h 414"/>
                  <a:gd name="T56" fmla="*/ 1018 w 1018"/>
                  <a:gd name="T57" fmla="*/ 169 h 414"/>
                  <a:gd name="T58" fmla="*/ 981 w 1018"/>
                  <a:gd name="T59" fmla="*/ 134 h 414"/>
                  <a:gd name="T60" fmla="*/ 924 w 1018"/>
                  <a:gd name="T61" fmla="*/ 101 h 414"/>
                  <a:gd name="T62" fmla="*/ 862 w 1018"/>
                  <a:gd name="T63" fmla="*/ 80 h 414"/>
                  <a:gd name="T64" fmla="*/ 800 w 1018"/>
                  <a:gd name="T65" fmla="*/ 62 h 414"/>
                  <a:gd name="T66" fmla="*/ 724 w 1018"/>
                  <a:gd name="T67" fmla="*/ 43 h 414"/>
                  <a:gd name="T68" fmla="*/ 641 w 1018"/>
                  <a:gd name="T69" fmla="*/ 27 h 414"/>
                  <a:gd name="T70" fmla="*/ 558 w 1018"/>
                  <a:gd name="T71" fmla="*/ 15 h 414"/>
                  <a:gd name="T72" fmla="*/ 475 w 1018"/>
                  <a:gd name="T73" fmla="*/ 7 h 414"/>
                  <a:gd name="T74" fmla="*/ 393 w 1018"/>
                  <a:gd name="T75" fmla="*/ 1 h 414"/>
                  <a:gd name="T76" fmla="*/ 314 w 1018"/>
                  <a:gd name="T77" fmla="*/ 0 h 414"/>
                  <a:gd name="T78" fmla="*/ 234 w 1018"/>
                  <a:gd name="T79" fmla="*/ 5 h 414"/>
                  <a:gd name="T80" fmla="*/ 153 w 1018"/>
                  <a:gd name="T81" fmla="*/ 14 h 414"/>
                  <a:gd name="T82" fmla="*/ 52 w 1018"/>
                  <a:gd name="T83" fmla="*/ 51 h 414"/>
                  <a:gd name="T84" fmla="*/ 0 w 1018"/>
                  <a:gd name="T85" fmla="*/ 144 h 414"/>
                  <a:gd name="T86" fmla="*/ 32 w 1018"/>
                  <a:gd name="T87" fmla="*/ 216 h 414"/>
                  <a:gd name="T88" fmla="*/ 76 w 1018"/>
                  <a:gd name="T89" fmla="*/ 267 h 414"/>
                  <a:gd name="T90" fmla="*/ 128 w 1018"/>
                  <a:gd name="T91" fmla="*/ 311 h 414"/>
                  <a:gd name="T92" fmla="*/ 182 w 1018"/>
                  <a:gd name="T93" fmla="*/ 349 h 414"/>
                  <a:gd name="T94" fmla="*/ 227 w 1018"/>
                  <a:gd name="T95" fmla="*/ 375 h 414"/>
                  <a:gd name="T96" fmla="*/ 274 w 1018"/>
                  <a:gd name="T97" fmla="*/ 394 h 414"/>
                  <a:gd name="T98" fmla="*/ 323 w 1018"/>
                  <a:gd name="T99" fmla="*/ 408 h 414"/>
                  <a:gd name="T100" fmla="*/ 372 w 1018"/>
                  <a:gd name="T101" fmla="*/ 414 h 414"/>
                  <a:gd name="T102" fmla="*/ 439 w 1018"/>
                  <a:gd name="T103" fmla="*/ 398 h 414"/>
                  <a:gd name="T104" fmla="*/ 461 w 1018"/>
                  <a:gd name="T105" fmla="*/ 339 h 414"/>
                  <a:gd name="T106" fmla="*/ 393 w 1018"/>
                  <a:gd name="T107" fmla="*/ 270 h 414"/>
                  <a:gd name="T108" fmla="*/ 301 w 1018"/>
                  <a:gd name="T109" fmla="*/ 229 h 414"/>
                  <a:gd name="T110" fmla="*/ 274 w 1018"/>
                  <a:gd name="T111" fmla="*/ 22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8" h="414">
                    <a:moveTo>
                      <a:pt x="277" y="227"/>
                    </a:moveTo>
                    <a:lnTo>
                      <a:pt x="301" y="233"/>
                    </a:lnTo>
                    <a:lnTo>
                      <a:pt x="326" y="241"/>
                    </a:lnTo>
                    <a:lnTo>
                      <a:pt x="352" y="251"/>
                    </a:lnTo>
                    <a:lnTo>
                      <a:pt x="377" y="264"/>
                    </a:lnTo>
                    <a:lnTo>
                      <a:pt x="400" y="280"/>
                    </a:lnTo>
                    <a:lnTo>
                      <a:pt x="421" y="299"/>
                    </a:lnTo>
                    <a:lnTo>
                      <a:pt x="438" y="318"/>
                    </a:lnTo>
                    <a:lnTo>
                      <a:pt x="451" y="340"/>
                    </a:lnTo>
                    <a:lnTo>
                      <a:pt x="455" y="358"/>
                    </a:lnTo>
                    <a:lnTo>
                      <a:pt x="453" y="373"/>
                    </a:lnTo>
                    <a:lnTo>
                      <a:pt x="445" y="385"/>
                    </a:lnTo>
                    <a:lnTo>
                      <a:pt x="432" y="394"/>
                    </a:lnTo>
                    <a:lnTo>
                      <a:pt x="416" y="401"/>
                    </a:lnTo>
                    <a:lnTo>
                      <a:pt x="400" y="406"/>
                    </a:lnTo>
                    <a:lnTo>
                      <a:pt x="384" y="408"/>
                    </a:lnTo>
                    <a:lnTo>
                      <a:pt x="370" y="409"/>
                    </a:lnTo>
                    <a:lnTo>
                      <a:pt x="356" y="408"/>
                    </a:lnTo>
                    <a:lnTo>
                      <a:pt x="342" y="407"/>
                    </a:lnTo>
                    <a:lnTo>
                      <a:pt x="329" y="403"/>
                    </a:lnTo>
                    <a:lnTo>
                      <a:pt x="315" y="401"/>
                    </a:lnTo>
                    <a:lnTo>
                      <a:pt x="302" y="398"/>
                    </a:lnTo>
                    <a:lnTo>
                      <a:pt x="288" y="393"/>
                    </a:lnTo>
                    <a:lnTo>
                      <a:pt x="276" y="388"/>
                    </a:lnTo>
                    <a:lnTo>
                      <a:pt x="263" y="384"/>
                    </a:lnTo>
                    <a:lnTo>
                      <a:pt x="237" y="373"/>
                    </a:lnTo>
                    <a:lnTo>
                      <a:pt x="213" y="362"/>
                    </a:lnTo>
                    <a:lnTo>
                      <a:pt x="190" y="348"/>
                    </a:lnTo>
                    <a:lnTo>
                      <a:pt x="167" y="333"/>
                    </a:lnTo>
                    <a:lnTo>
                      <a:pt x="145" y="317"/>
                    </a:lnTo>
                    <a:lnTo>
                      <a:pt x="123" y="300"/>
                    </a:lnTo>
                    <a:lnTo>
                      <a:pt x="104" y="281"/>
                    </a:lnTo>
                    <a:lnTo>
                      <a:pt x="84" y="262"/>
                    </a:lnTo>
                    <a:lnTo>
                      <a:pt x="75" y="252"/>
                    </a:lnTo>
                    <a:lnTo>
                      <a:pt x="66" y="242"/>
                    </a:lnTo>
                    <a:lnTo>
                      <a:pt x="57" y="232"/>
                    </a:lnTo>
                    <a:lnTo>
                      <a:pt x="48" y="220"/>
                    </a:lnTo>
                    <a:lnTo>
                      <a:pt x="40" y="210"/>
                    </a:lnTo>
                    <a:lnTo>
                      <a:pt x="33" y="198"/>
                    </a:lnTo>
                    <a:lnTo>
                      <a:pt x="27" y="186"/>
                    </a:lnTo>
                    <a:lnTo>
                      <a:pt x="20" y="174"/>
                    </a:lnTo>
                    <a:lnTo>
                      <a:pt x="13" y="156"/>
                    </a:lnTo>
                    <a:lnTo>
                      <a:pt x="10" y="140"/>
                    </a:lnTo>
                    <a:lnTo>
                      <a:pt x="12" y="123"/>
                    </a:lnTo>
                    <a:lnTo>
                      <a:pt x="17" y="108"/>
                    </a:lnTo>
                    <a:lnTo>
                      <a:pt x="25" y="95"/>
                    </a:lnTo>
                    <a:lnTo>
                      <a:pt x="37" y="82"/>
                    </a:lnTo>
                    <a:lnTo>
                      <a:pt x="50" y="70"/>
                    </a:lnTo>
                    <a:lnTo>
                      <a:pt x="63" y="59"/>
                    </a:lnTo>
                    <a:lnTo>
                      <a:pt x="76" y="51"/>
                    </a:lnTo>
                    <a:lnTo>
                      <a:pt x="89" y="43"/>
                    </a:lnTo>
                    <a:lnTo>
                      <a:pt x="103" y="37"/>
                    </a:lnTo>
                    <a:lnTo>
                      <a:pt x="118" y="31"/>
                    </a:lnTo>
                    <a:lnTo>
                      <a:pt x="133" y="27"/>
                    </a:lnTo>
                    <a:lnTo>
                      <a:pt x="148" y="23"/>
                    </a:lnTo>
                    <a:lnTo>
                      <a:pt x="164" y="20"/>
                    </a:lnTo>
                    <a:lnTo>
                      <a:pt x="180" y="16"/>
                    </a:lnTo>
                    <a:lnTo>
                      <a:pt x="197" y="14"/>
                    </a:lnTo>
                    <a:lnTo>
                      <a:pt x="213" y="13"/>
                    </a:lnTo>
                    <a:lnTo>
                      <a:pt x="229" y="12"/>
                    </a:lnTo>
                    <a:lnTo>
                      <a:pt x="246" y="10"/>
                    </a:lnTo>
                    <a:lnTo>
                      <a:pt x="262" y="9"/>
                    </a:lnTo>
                    <a:lnTo>
                      <a:pt x="277" y="9"/>
                    </a:lnTo>
                    <a:lnTo>
                      <a:pt x="293" y="8"/>
                    </a:lnTo>
                    <a:lnTo>
                      <a:pt x="307" y="8"/>
                    </a:lnTo>
                    <a:lnTo>
                      <a:pt x="322" y="8"/>
                    </a:lnTo>
                    <a:lnTo>
                      <a:pt x="337" y="8"/>
                    </a:lnTo>
                    <a:lnTo>
                      <a:pt x="353" y="8"/>
                    </a:lnTo>
                    <a:lnTo>
                      <a:pt x="368" y="9"/>
                    </a:lnTo>
                    <a:lnTo>
                      <a:pt x="383" y="9"/>
                    </a:lnTo>
                    <a:lnTo>
                      <a:pt x="398" y="10"/>
                    </a:lnTo>
                    <a:lnTo>
                      <a:pt x="414" y="12"/>
                    </a:lnTo>
                    <a:lnTo>
                      <a:pt x="429" y="13"/>
                    </a:lnTo>
                    <a:lnTo>
                      <a:pt x="444" y="14"/>
                    </a:lnTo>
                    <a:lnTo>
                      <a:pt x="460" y="15"/>
                    </a:lnTo>
                    <a:lnTo>
                      <a:pt x="475" y="16"/>
                    </a:lnTo>
                    <a:lnTo>
                      <a:pt x="490" y="17"/>
                    </a:lnTo>
                    <a:lnTo>
                      <a:pt x="505" y="20"/>
                    </a:lnTo>
                    <a:lnTo>
                      <a:pt x="521" y="21"/>
                    </a:lnTo>
                    <a:lnTo>
                      <a:pt x="536" y="23"/>
                    </a:lnTo>
                    <a:lnTo>
                      <a:pt x="551" y="24"/>
                    </a:lnTo>
                    <a:lnTo>
                      <a:pt x="566" y="27"/>
                    </a:lnTo>
                    <a:lnTo>
                      <a:pt x="582" y="28"/>
                    </a:lnTo>
                    <a:lnTo>
                      <a:pt x="597" y="30"/>
                    </a:lnTo>
                    <a:lnTo>
                      <a:pt x="613" y="32"/>
                    </a:lnTo>
                    <a:lnTo>
                      <a:pt x="628" y="35"/>
                    </a:lnTo>
                    <a:lnTo>
                      <a:pt x="644" y="37"/>
                    </a:lnTo>
                    <a:lnTo>
                      <a:pt x="659" y="39"/>
                    </a:lnTo>
                    <a:lnTo>
                      <a:pt x="674" y="43"/>
                    </a:lnTo>
                    <a:lnTo>
                      <a:pt x="690" y="45"/>
                    </a:lnTo>
                    <a:lnTo>
                      <a:pt x="705" y="48"/>
                    </a:lnTo>
                    <a:lnTo>
                      <a:pt x="720" y="52"/>
                    </a:lnTo>
                    <a:lnTo>
                      <a:pt x="735" y="55"/>
                    </a:lnTo>
                    <a:lnTo>
                      <a:pt x="752" y="59"/>
                    </a:lnTo>
                    <a:lnTo>
                      <a:pt x="767" y="62"/>
                    </a:lnTo>
                    <a:lnTo>
                      <a:pt x="782" y="67"/>
                    </a:lnTo>
                    <a:lnTo>
                      <a:pt x="796" y="70"/>
                    </a:lnTo>
                    <a:lnTo>
                      <a:pt x="810" y="74"/>
                    </a:lnTo>
                    <a:lnTo>
                      <a:pt x="824" y="78"/>
                    </a:lnTo>
                    <a:lnTo>
                      <a:pt x="838" y="83"/>
                    </a:lnTo>
                    <a:lnTo>
                      <a:pt x="852" y="87"/>
                    </a:lnTo>
                    <a:lnTo>
                      <a:pt x="866" y="91"/>
                    </a:lnTo>
                    <a:lnTo>
                      <a:pt x="879" y="96"/>
                    </a:lnTo>
                    <a:lnTo>
                      <a:pt x="893" y="101"/>
                    </a:lnTo>
                    <a:lnTo>
                      <a:pt x="907" y="107"/>
                    </a:lnTo>
                    <a:lnTo>
                      <a:pt x="920" y="113"/>
                    </a:lnTo>
                    <a:lnTo>
                      <a:pt x="934" y="119"/>
                    </a:lnTo>
                    <a:lnTo>
                      <a:pt x="946" y="126"/>
                    </a:lnTo>
                    <a:lnTo>
                      <a:pt x="959" y="133"/>
                    </a:lnTo>
                    <a:lnTo>
                      <a:pt x="971" y="141"/>
                    </a:lnTo>
                    <a:lnTo>
                      <a:pt x="982" y="150"/>
                    </a:lnTo>
                    <a:lnTo>
                      <a:pt x="994" y="158"/>
                    </a:lnTo>
                    <a:lnTo>
                      <a:pt x="1005" y="168"/>
                    </a:lnTo>
                    <a:lnTo>
                      <a:pt x="1009" y="169"/>
                    </a:lnTo>
                    <a:lnTo>
                      <a:pt x="1014" y="171"/>
                    </a:lnTo>
                    <a:lnTo>
                      <a:pt x="1018" y="169"/>
                    </a:lnTo>
                    <a:lnTo>
                      <a:pt x="1018" y="167"/>
                    </a:lnTo>
                    <a:lnTo>
                      <a:pt x="1006" y="156"/>
                    </a:lnTo>
                    <a:lnTo>
                      <a:pt x="994" y="144"/>
                    </a:lnTo>
                    <a:lnTo>
                      <a:pt x="981" y="134"/>
                    </a:lnTo>
                    <a:lnTo>
                      <a:pt x="967" y="125"/>
                    </a:lnTo>
                    <a:lnTo>
                      <a:pt x="953" y="116"/>
                    </a:lnTo>
                    <a:lnTo>
                      <a:pt x="939" y="108"/>
                    </a:lnTo>
                    <a:lnTo>
                      <a:pt x="924" y="101"/>
                    </a:lnTo>
                    <a:lnTo>
                      <a:pt x="909" y="96"/>
                    </a:lnTo>
                    <a:lnTo>
                      <a:pt x="893" y="90"/>
                    </a:lnTo>
                    <a:lnTo>
                      <a:pt x="878" y="84"/>
                    </a:lnTo>
                    <a:lnTo>
                      <a:pt x="862" y="80"/>
                    </a:lnTo>
                    <a:lnTo>
                      <a:pt x="847" y="75"/>
                    </a:lnTo>
                    <a:lnTo>
                      <a:pt x="831" y="70"/>
                    </a:lnTo>
                    <a:lnTo>
                      <a:pt x="816" y="66"/>
                    </a:lnTo>
                    <a:lnTo>
                      <a:pt x="800" y="62"/>
                    </a:lnTo>
                    <a:lnTo>
                      <a:pt x="785" y="58"/>
                    </a:lnTo>
                    <a:lnTo>
                      <a:pt x="764" y="52"/>
                    </a:lnTo>
                    <a:lnTo>
                      <a:pt x="745" y="47"/>
                    </a:lnTo>
                    <a:lnTo>
                      <a:pt x="724" y="43"/>
                    </a:lnTo>
                    <a:lnTo>
                      <a:pt x="703" y="38"/>
                    </a:lnTo>
                    <a:lnTo>
                      <a:pt x="682" y="33"/>
                    </a:lnTo>
                    <a:lnTo>
                      <a:pt x="662" y="30"/>
                    </a:lnTo>
                    <a:lnTo>
                      <a:pt x="641" y="27"/>
                    </a:lnTo>
                    <a:lnTo>
                      <a:pt x="620" y="23"/>
                    </a:lnTo>
                    <a:lnTo>
                      <a:pt x="599" y="21"/>
                    </a:lnTo>
                    <a:lnTo>
                      <a:pt x="579" y="17"/>
                    </a:lnTo>
                    <a:lnTo>
                      <a:pt x="558" y="15"/>
                    </a:lnTo>
                    <a:lnTo>
                      <a:pt x="537" y="13"/>
                    </a:lnTo>
                    <a:lnTo>
                      <a:pt x="516" y="10"/>
                    </a:lnTo>
                    <a:lnTo>
                      <a:pt x="496" y="8"/>
                    </a:lnTo>
                    <a:lnTo>
                      <a:pt x="475" y="7"/>
                    </a:lnTo>
                    <a:lnTo>
                      <a:pt x="454" y="5"/>
                    </a:lnTo>
                    <a:lnTo>
                      <a:pt x="433" y="4"/>
                    </a:lnTo>
                    <a:lnTo>
                      <a:pt x="414" y="2"/>
                    </a:lnTo>
                    <a:lnTo>
                      <a:pt x="393" y="1"/>
                    </a:lnTo>
                    <a:lnTo>
                      <a:pt x="373" y="1"/>
                    </a:lnTo>
                    <a:lnTo>
                      <a:pt x="353" y="0"/>
                    </a:lnTo>
                    <a:lnTo>
                      <a:pt x="333" y="0"/>
                    </a:lnTo>
                    <a:lnTo>
                      <a:pt x="314" y="0"/>
                    </a:lnTo>
                    <a:lnTo>
                      <a:pt x="293" y="1"/>
                    </a:lnTo>
                    <a:lnTo>
                      <a:pt x="273" y="2"/>
                    </a:lnTo>
                    <a:lnTo>
                      <a:pt x="254" y="4"/>
                    </a:lnTo>
                    <a:lnTo>
                      <a:pt x="234" y="5"/>
                    </a:lnTo>
                    <a:lnTo>
                      <a:pt x="213" y="7"/>
                    </a:lnTo>
                    <a:lnTo>
                      <a:pt x="194" y="8"/>
                    </a:lnTo>
                    <a:lnTo>
                      <a:pt x="174" y="12"/>
                    </a:lnTo>
                    <a:lnTo>
                      <a:pt x="153" y="14"/>
                    </a:lnTo>
                    <a:lnTo>
                      <a:pt x="134" y="17"/>
                    </a:lnTo>
                    <a:lnTo>
                      <a:pt x="105" y="24"/>
                    </a:lnTo>
                    <a:lnTo>
                      <a:pt x="77" y="36"/>
                    </a:lnTo>
                    <a:lnTo>
                      <a:pt x="52" y="51"/>
                    </a:lnTo>
                    <a:lnTo>
                      <a:pt x="29" y="69"/>
                    </a:lnTo>
                    <a:lnTo>
                      <a:pt x="12" y="91"/>
                    </a:lnTo>
                    <a:lnTo>
                      <a:pt x="1" y="116"/>
                    </a:lnTo>
                    <a:lnTo>
                      <a:pt x="0" y="144"/>
                    </a:lnTo>
                    <a:lnTo>
                      <a:pt x="8" y="174"/>
                    </a:lnTo>
                    <a:lnTo>
                      <a:pt x="15" y="188"/>
                    </a:lnTo>
                    <a:lnTo>
                      <a:pt x="23" y="203"/>
                    </a:lnTo>
                    <a:lnTo>
                      <a:pt x="32" y="216"/>
                    </a:lnTo>
                    <a:lnTo>
                      <a:pt x="43" y="229"/>
                    </a:lnTo>
                    <a:lnTo>
                      <a:pt x="53" y="242"/>
                    </a:lnTo>
                    <a:lnTo>
                      <a:pt x="65" y="255"/>
                    </a:lnTo>
                    <a:lnTo>
                      <a:pt x="76" y="267"/>
                    </a:lnTo>
                    <a:lnTo>
                      <a:pt x="89" y="279"/>
                    </a:lnTo>
                    <a:lnTo>
                      <a:pt x="101" y="290"/>
                    </a:lnTo>
                    <a:lnTo>
                      <a:pt x="115" y="301"/>
                    </a:lnTo>
                    <a:lnTo>
                      <a:pt x="128" y="311"/>
                    </a:lnTo>
                    <a:lnTo>
                      <a:pt x="142" y="322"/>
                    </a:lnTo>
                    <a:lnTo>
                      <a:pt x="156" y="331"/>
                    </a:lnTo>
                    <a:lnTo>
                      <a:pt x="169" y="340"/>
                    </a:lnTo>
                    <a:lnTo>
                      <a:pt x="182" y="349"/>
                    </a:lnTo>
                    <a:lnTo>
                      <a:pt x="196" y="357"/>
                    </a:lnTo>
                    <a:lnTo>
                      <a:pt x="206" y="363"/>
                    </a:lnTo>
                    <a:lnTo>
                      <a:pt x="217" y="369"/>
                    </a:lnTo>
                    <a:lnTo>
                      <a:pt x="227" y="375"/>
                    </a:lnTo>
                    <a:lnTo>
                      <a:pt x="239" y="380"/>
                    </a:lnTo>
                    <a:lnTo>
                      <a:pt x="250" y="385"/>
                    </a:lnTo>
                    <a:lnTo>
                      <a:pt x="262" y="390"/>
                    </a:lnTo>
                    <a:lnTo>
                      <a:pt x="274" y="394"/>
                    </a:lnTo>
                    <a:lnTo>
                      <a:pt x="286" y="399"/>
                    </a:lnTo>
                    <a:lnTo>
                      <a:pt x="299" y="402"/>
                    </a:lnTo>
                    <a:lnTo>
                      <a:pt x="311" y="406"/>
                    </a:lnTo>
                    <a:lnTo>
                      <a:pt x="323" y="408"/>
                    </a:lnTo>
                    <a:lnTo>
                      <a:pt x="335" y="410"/>
                    </a:lnTo>
                    <a:lnTo>
                      <a:pt x="348" y="413"/>
                    </a:lnTo>
                    <a:lnTo>
                      <a:pt x="361" y="414"/>
                    </a:lnTo>
                    <a:lnTo>
                      <a:pt x="372" y="414"/>
                    </a:lnTo>
                    <a:lnTo>
                      <a:pt x="385" y="414"/>
                    </a:lnTo>
                    <a:lnTo>
                      <a:pt x="403" y="411"/>
                    </a:lnTo>
                    <a:lnTo>
                      <a:pt x="422" y="406"/>
                    </a:lnTo>
                    <a:lnTo>
                      <a:pt x="439" y="398"/>
                    </a:lnTo>
                    <a:lnTo>
                      <a:pt x="452" y="386"/>
                    </a:lnTo>
                    <a:lnTo>
                      <a:pt x="461" y="372"/>
                    </a:lnTo>
                    <a:lnTo>
                      <a:pt x="465" y="356"/>
                    </a:lnTo>
                    <a:lnTo>
                      <a:pt x="461" y="339"/>
                    </a:lnTo>
                    <a:lnTo>
                      <a:pt x="448" y="319"/>
                    </a:lnTo>
                    <a:lnTo>
                      <a:pt x="432" y="301"/>
                    </a:lnTo>
                    <a:lnTo>
                      <a:pt x="413" y="285"/>
                    </a:lnTo>
                    <a:lnTo>
                      <a:pt x="393" y="270"/>
                    </a:lnTo>
                    <a:lnTo>
                      <a:pt x="371" y="257"/>
                    </a:lnTo>
                    <a:lnTo>
                      <a:pt x="348" y="246"/>
                    </a:lnTo>
                    <a:lnTo>
                      <a:pt x="325" y="236"/>
                    </a:lnTo>
                    <a:lnTo>
                      <a:pt x="301" y="229"/>
                    </a:lnTo>
                    <a:lnTo>
                      <a:pt x="277" y="225"/>
                    </a:lnTo>
                    <a:lnTo>
                      <a:pt x="276" y="225"/>
                    </a:lnTo>
                    <a:lnTo>
                      <a:pt x="274" y="226"/>
                    </a:lnTo>
                    <a:lnTo>
                      <a:pt x="274" y="226"/>
                    </a:lnTo>
                    <a:lnTo>
                      <a:pt x="277" y="227"/>
                    </a:lnTo>
                    <a:lnTo>
                      <a:pt x="277" y="22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8"/>
              <p:cNvSpPr>
                <a:spLocks/>
              </p:cNvSpPr>
              <p:nvPr/>
            </p:nvSpPr>
            <p:spPr bwMode="auto">
              <a:xfrm rot="20700000">
                <a:off x="3595806" y="2374244"/>
                <a:ext cx="1766836" cy="641978"/>
              </a:xfrm>
              <a:custGeom>
                <a:avLst/>
                <a:gdLst>
                  <a:gd name="T0" fmla="*/ 1260 w 1266"/>
                  <a:gd name="T1" fmla="*/ 32 h 461"/>
                  <a:gd name="T2" fmla="*/ 1224 w 1266"/>
                  <a:gd name="T3" fmla="*/ 59 h 461"/>
                  <a:gd name="T4" fmla="*/ 1183 w 1266"/>
                  <a:gd name="T5" fmla="*/ 73 h 461"/>
                  <a:gd name="T6" fmla="*/ 1133 w 1266"/>
                  <a:gd name="T7" fmla="*/ 89 h 461"/>
                  <a:gd name="T8" fmla="*/ 1082 w 1266"/>
                  <a:gd name="T9" fmla="*/ 105 h 461"/>
                  <a:gd name="T10" fmla="*/ 1021 w 1266"/>
                  <a:gd name="T11" fmla="*/ 125 h 461"/>
                  <a:gd name="T12" fmla="*/ 944 w 1266"/>
                  <a:gd name="T13" fmla="*/ 150 h 461"/>
                  <a:gd name="T14" fmla="*/ 865 w 1266"/>
                  <a:gd name="T15" fmla="*/ 174 h 461"/>
                  <a:gd name="T16" fmla="*/ 787 w 1266"/>
                  <a:gd name="T17" fmla="*/ 200 h 461"/>
                  <a:gd name="T18" fmla="*/ 709 w 1266"/>
                  <a:gd name="T19" fmla="*/ 224 h 461"/>
                  <a:gd name="T20" fmla="*/ 630 w 1266"/>
                  <a:gd name="T21" fmla="*/ 248 h 461"/>
                  <a:gd name="T22" fmla="*/ 551 w 1266"/>
                  <a:gd name="T23" fmla="*/ 272 h 461"/>
                  <a:gd name="T24" fmla="*/ 471 w 1266"/>
                  <a:gd name="T25" fmla="*/ 296 h 461"/>
                  <a:gd name="T26" fmla="*/ 393 w 1266"/>
                  <a:gd name="T27" fmla="*/ 321 h 461"/>
                  <a:gd name="T28" fmla="*/ 313 w 1266"/>
                  <a:gd name="T29" fmla="*/ 344 h 461"/>
                  <a:gd name="T30" fmla="*/ 234 w 1266"/>
                  <a:gd name="T31" fmla="*/ 368 h 461"/>
                  <a:gd name="T32" fmla="*/ 171 w 1266"/>
                  <a:gd name="T33" fmla="*/ 386 h 461"/>
                  <a:gd name="T34" fmla="*/ 118 w 1266"/>
                  <a:gd name="T35" fmla="*/ 402 h 461"/>
                  <a:gd name="T36" fmla="*/ 65 w 1266"/>
                  <a:gd name="T37" fmla="*/ 419 h 461"/>
                  <a:gd name="T38" fmla="*/ 41 w 1266"/>
                  <a:gd name="T39" fmla="*/ 427 h 461"/>
                  <a:gd name="T40" fmla="*/ 18 w 1266"/>
                  <a:gd name="T41" fmla="*/ 436 h 461"/>
                  <a:gd name="T42" fmla="*/ 0 w 1266"/>
                  <a:gd name="T43" fmla="*/ 445 h 461"/>
                  <a:gd name="T44" fmla="*/ 15 w 1266"/>
                  <a:gd name="T45" fmla="*/ 461 h 461"/>
                  <a:gd name="T46" fmla="*/ 56 w 1266"/>
                  <a:gd name="T47" fmla="*/ 451 h 461"/>
                  <a:gd name="T48" fmla="*/ 98 w 1266"/>
                  <a:gd name="T49" fmla="*/ 439 h 461"/>
                  <a:gd name="T50" fmla="*/ 140 w 1266"/>
                  <a:gd name="T51" fmla="*/ 427 h 461"/>
                  <a:gd name="T52" fmla="*/ 182 w 1266"/>
                  <a:gd name="T53" fmla="*/ 414 h 461"/>
                  <a:gd name="T54" fmla="*/ 223 w 1266"/>
                  <a:gd name="T55" fmla="*/ 400 h 461"/>
                  <a:gd name="T56" fmla="*/ 295 w 1266"/>
                  <a:gd name="T57" fmla="*/ 377 h 461"/>
                  <a:gd name="T58" fmla="*/ 380 w 1266"/>
                  <a:gd name="T59" fmla="*/ 349 h 461"/>
                  <a:gd name="T60" fmla="*/ 465 w 1266"/>
                  <a:gd name="T61" fmla="*/ 322 h 461"/>
                  <a:gd name="T62" fmla="*/ 551 w 1266"/>
                  <a:gd name="T63" fmla="*/ 295 h 461"/>
                  <a:gd name="T64" fmla="*/ 637 w 1266"/>
                  <a:gd name="T65" fmla="*/ 268 h 461"/>
                  <a:gd name="T66" fmla="*/ 720 w 1266"/>
                  <a:gd name="T67" fmla="*/ 241 h 461"/>
                  <a:gd name="T68" fmla="*/ 800 w 1266"/>
                  <a:gd name="T69" fmla="*/ 215 h 461"/>
                  <a:gd name="T70" fmla="*/ 878 w 1266"/>
                  <a:gd name="T71" fmla="*/ 189 h 461"/>
                  <a:gd name="T72" fmla="*/ 958 w 1266"/>
                  <a:gd name="T73" fmla="*/ 163 h 461"/>
                  <a:gd name="T74" fmla="*/ 1037 w 1266"/>
                  <a:gd name="T75" fmla="*/ 137 h 461"/>
                  <a:gd name="T76" fmla="*/ 1115 w 1266"/>
                  <a:gd name="T77" fmla="*/ 111 h 461"/>
                  <a:gd name="T78" fmla="*/ 1149 w 1266"/>
                  <a:gd name="T79" fmla="*/ 100 h 461"/>
                  <a:gd name="T80" fmla="*/ 1194 w 1266"/>
                  <a:gd name="T81" fmla="*/ 87 h 461"/>
                  <a:gd name="T82" fmla="*/ 1236 w 1266"/>
                  <a:gd name="T83" fmla="*/ 67 h 461"/>
                  <a:gd name="T84" fmla="*/ 1264 w 1266"/>
                  <a:gd name="T85" fmla="*/ 43 h 461"/>
                  <a:gd name="T86" fmla="*/ 1262 w 1266"/>
                  <a:gd name="T87" fmla="*/ 13 h 461"/>
                  <a:gd name="T88" fmla="*/ 1249 w 1266"/>
                  <a:gd name="T89" fmla="*/ 1 h 461"/>
                  <a:gd name="T90" fmla="*/ 1251 w 1266"/>
                  <a:gd name="T91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6" h="461">
                    <a:moveTo>
                      <a:pt x="1251" y="6"/>
                    </a:moveTo>
                    <a:lnTo>
                      <a:pt x="1261" y="20"/>
                    </a:lnTo>
                    <a:lnTo>
                      <a:pt x="1260" y="32"/>
                    </a:lnTo>
                    <a:lnTo>
                      <a:pt x="1251" y="43"/>
                    </a:lnTo>
                    <a:lnTo>
                      <a:pt x="1239" y="51"/>
                    </a:lnTo>
                    <a:lnTo>
                      <a:pt x="1224" y="59"/>
                    </a:lnTo>
                    <a:lnTo>
                      <a:pt x="1208" y="65"/>
                    </a:lnTo>
                    <a:lnTo>
                      <a:pt x="1194" y="69"/>
                    </a:lnTo>
                    <a:lnTo>
                      <a:pt x="1183" y="73"/>
                    </a:lnTo>
                    <a:lnTo>
                      <a:pt x="1166" y="79"/>
                    </a:lnTo>
                    <a:lnTo>
                      <a:pt x="1150" y="84"/>
                    </a:lnTo>
                    <a:lnTo>
                      <a:pt x="1133" y="89"/>
                    </a:lnTo>
                    <a:lnTo>
                      <a:pt x="1115" y="95"/>
                    </a:lnTo>
                    <a:lnTo>
                      <a:pt x="1099" y="100"/>
                    </a:lnTo>
                    <a:lnTo>
                      <a:pt x="1082" y="105"/>
                    </a:lnTo>
                    <a:lnTo>
                      <a:pt x="1065" y="111"/>
                    </a:lnTo>
                    <a:lnTo>
                      <a:pt x="1047" y="117"/>
                    </a:lnTo>
                    <a:lnTo>
                      <a:pt x="1021" y="125"/>
                    </a:lnTo>
                    <a:lnTo>
                      <a:pt x="996" y="134"/>
                    </a:lnTo>
                    <a:lnTo>
                      <a:pt x="969" y="142"/>
                    </a:lnTo>
                    <a:lnTo>
                      <a:pt x="944" y="150"/>
                    </a:lnTo>
                    <a:lnTo>
                      <a:pt x="917" y="158"/>
                    </a:lnTo>
                    <a:lnTo>
                      <a:pt x="892" y="166"/>
                    </a:lnTo>
                    <a:lnTo>
                      <a:pt x="865" y="174"/>
                    </a:lnTo>
                    <a:lnTo>
                      <a:pt x="839" y="182"/>
                    </a:lnTo>
                    <a:lnTo>
                      <a:pt x="813" y="190"/>
                    </a:lnTo>
                    <a:lnTo>
                      <a:pt x="787" y="200"/>
                    </a:lnTo>
                    <a:lnTo>
                      <a:pt x="760" y="208"/>
                    </a:lnTo>
                    <a:lnTo>
                      <a:pt x="735" y="216"/>
                    </a:lnTo>
                    <a:lnTo>
                      <a:pt x="709" y="224"/>
                    </a:lnTo>
                    <a:lnTo>
                      <a:pt x="682" y="232"/>
                    </a:lnTo>
                    <a:lnTo>
                      <a:pt x="657" y="240"/>
                    </a:lnTo>
                    <a:lnTo>
                      <a:pt x="630" y="248"/>
                    </a:lnTo>
                    <a:lnTo>
                      <a:pt x="604" y="256"/>
                    </a:lnTo>
                    <a:lnTo>
                      <a:pt x="577" y="264"/>
                    </a:lnTo>
                    <a:lnTo>
                      <a:pt x="551" y="272"/>
                    </a:lnTo>
                    <a:lnTo>
                      <a:pt x="524" y="280"/>
                    </a:lnTo>
                    <a:lnTo>
                      <a:pt x="498" y="288"/>
                    </a:lnTo>
                    <a:lnTo>
                      <a:pt x="471" y="296"/>
                    </a:lnTo>
                    <a:lnTo>
                      <a:pt x="445" y="304"/>
                    </a:lnTo>
                    <a:lnTo>
                      <a:pt x="419" y="313"/>
                    </a:lnTo>
                    <a:lnTo>
                      <a:pt x="393" y="321"/>
                    </a:lnTo>
                    <a:lnTo>
                      <a:pt x="366" y="329"/>
                    </a:lnTo>
                    <a:lnTo>
                      <a:pt x="340" y="337"/>
                    </a:lnTo>
                    <a:lnTo>
                      <a:pt x="313" y="344"/>
                    </a:lnTo>
                    <a:lnTo>
                      <a:pt x="287" y="352"/>
                    </a:lnTo>
                    <a:lnTo>
                      <a:pt x="260" y="360"/>
                    </a:lnTo>
                    <a:lnTo>
                      <a:pt x="234" y="368"/>
                    </a:lnTo>
                    <a:lnTo>
                      <a:pt x="207" y="376"/>
                    </a:lnTo>
                    <a:lnTo>
                      <a:pt x="190" y="382"/>
                    </a:lnTo>
                    <a:lnTo>
                      <a:pt x="171" y="386"/>
                    </a:lnTo>
                    <a:lnTo>
                      <a:pt x="154" y="392"/>
                    </a:lnTo>
                    <a:lnTo>
                      <a:pt x="137" y="397"/>
                    </a:lnTo>
                    <a:lnTo>
                      <a:pt x="118" y="402"/>
                    </a:lnTo>
                    <a:lnTo>
                      <a:pt x="101" y="408"/>
                    </a:lnTo>
                    <a:lnTo>
                      <a:pt x="83" y="413"/>
                    </a:lnTo>
                    <a:lnTo>
                      <a:pt x="65" y="419"/>
                    </a:lnTo>
                    <a:lnTo>
                      <a:pt x="57" y="421"/>
                    </a:lnTo>
                    <a:lnTo>
                      <a:pt x="49" y="424"/>
                    </a:lnTo>
                    <a:lnTo>
                      <a:pt x="41" y="427"/>
                    </a:lnTo>
                    <a:lnTo>
                      <a:pt x="34" y="430"/>
                    </a:lnTo>
                    <a:lnTo>
                      <a:pt x="26" y="434"/>
                    </a:lnTo>
                    <a:lnTo>
                      <a:pt x="18" y="436"/>
                    </a:lnTo>
                    <a:lnTo>
                      <a:pt x="10" y="439"/>
                    </a:lnTo>
                    <a:lnTo>
                      <a:pt x="3" y="440"/>
                    </a:lnTo>
                    <a:lnTo>
                      <a:pt x="0" y="445"/>
                    </a:lnTo>
                    <a:lnTo>
                      <a:pt x="2" y="452"/>
                    </a:lnTo>
                    <a:lnTo>
                      <a:pt x="8" y="459"/>
                    </a:lnTo>
                    <a:lnTo>
                      <a:pt x="15" y="461"/>
                    </a:lnTo>
                    <a:lnTo>
                      <a:pt x="29" y="458"/>
                    </a:lnTo>
                    <a:lnTo>
                      <a:pt x="42" y="454"/>
                    </a:lnTo>
                    <a:lnTo>
                      <a:pt x="56" y="451"/>
                    </a:lnTo>
                    <a:lnTo>
                      <a:pt x="70" y="447"/>
                    </a:lnTo>
                    <a:lnTo>
                      <a:pt x="84" y="444"/>
                    </a:lnTo>
                    <a:lnTo>
                      <a:pt x="98" y="439"/>
                    </a:lnTo>
                    <a:lnTo>
                      <a:pt x="112" y="436"/>
                    </a:lnTo>
                    <a:lnTo>
                      <a:pt x="127" y="431"/>
                    </a:lnTo>
                    <a:lnTo>
                      <a:pt x="140" y="427"/>
                    </a:lnTo>
                    <a:lnTo>
                      <a:pt x="154" y="423"/>
                    </a:lnTo>
                    <a:lnTo>
                      <a:pt x="168" y="419"/>
                    </a:lnTo>
                    <a:lnTo>
                      <a:pt x="182" y="414"/>
                    </a:lnTo>
                    <a:lnTo>
                      <a:pt x="196" y="409"/>
                    </a:lnTo>
                    <a:lnTo>
                      <a:pt x="210" y="405"/>
                    </a:lnTo>
                    <a:lnTo>
                      <a:pt x="223" y="400"/>
                    </a:lnTo>
                    <a:lnTo>
                      <a:pt x="237" y="395"/>
                    </a:lnTo>
                    <a:lnTo>
                      <a:pt x="266" y="386"/>
                    </a:lnTo>
                    <a:lnTo>
                      <a:pt x="295" y="377"/>
                    </a:lnTo>
                    <a:lnTo>
                      <a:pt x="324" y="368"/>
                    </a:lnTo>
                    <a:lnTo>
                      <a:pt x="351" y="359"/>
                    </a:lnTo>
                    <a:lnTo>
                      <a:pt x="380" y="349"/>
                    </a:lnTo>
                    <a:lnTo>
                      <a:pt x="409" y="340"/>
                    </a:lnTo>
                    <a:lnTo>
                      <a:pt x="438" y="331"/>
                    </a:lnTo>
                    <a:lnTo>
                      <a:pt x="465" y="322"/>
                    </a:lnTo>
                    <a:lnTo>
                      <a:pt x="494" y="314"/>
                    </a:lnTo>
                    <a:lnTo>
                      <a:pt x="523" y="304"/>
                    </a:lnTo>
                    <a:lnTo>
                      <a:pt x="551" y="295"/>
                    </a:lnTo>
                    <a:lnTo>
                      <a:pt x="580" y="286"/>
                    </a:lnTo>
                    <a:lnTo>
                      <a:pt x="608" y="277"/>
                    </a:lnTo>
                    <a:lnTo>
                      <a:pt x="637" y="268"/>
                    </a:lnTo>
                    <a:lnTo>
                      <a:pt x="665" y="258"/>
                    </a:lnTo>
                    <a:lnTo>
                      <a:pt x="694" y="249"/>
                    </a:lnTo>
                    <a:lnTo>
                      <a:pt x="720" y="241"/>
                    </a:lnTo>
                    <a:lnTo>
                      <a:pt x="747" y="232"/>
                    </a:lnTo>
                    <a:lnTo>
                      <a:pt x="773" y="224"/>
                    </a:lnTo>
                    <a:lnTo>
                      <a:pt x="800" y="215"/>
                    </a:lnTo>
                    <a:lnTo>
                      <a:pt x="826" y="207"/>
                    </a:lnTo>
                    <a:lnTo>
                      <a:pt x="853" y="197"/>
                    </a:lnTo>
                    <a:lnTo>
                      <a:pt x="878" y="189"/>
                    </a:lnTo>
                    <a:lnTo>
                      <a:pt x="905" y="180"/>
                    </a:lnTo>
                    <a:lnTo>
                      <a:pt x="931" y="172"/>
                    </a:lnTo>
                    <a:lnTo>
                      <a:pt x="958" y="163"/>
                    </a:lnTo>
                    <a:lnTo>
                      <a:pt x="984" y="155"/>
                    </a:lnTo>
                    <a:lnTo>
                      <a:pt x="1011" y="145"/>
                    </a:lnTo>
                    <a:lnTo>
                      <a:pt x="1037" y="137"/>
                    </a:lnTo>
                    <a:lnTo>
                      <a:pt x="1064" y="128"/>
                    </a:lnTo>
                    <a:lnTo>
                      <a:pt x="1089" y="120"/>
                    </a:lnTo>
                    <a:lnTo>
                      <a:pt x="1115" y="111"/>
                    </a:lnTo>
                    <a:lnTo>
                      <a:pt x="1125" y="109"/>
                    </a:lnTo>
                    <a:lnTo>
                      <a:pt x="1135" y="105"/>
                    </a:lnTo>
                    <a:lnTo>
                      <a:pt x="1149" y="100"/>
                    </a:lnTo>
                    <a:lnTo>
                      <a:pt x="1163" y="97"/>
                    </a:lnTo>
                    <a:lnTo>
                      <a:pt x="1178" y="91"/>
                    </a:lnTo>
                    <a:lnTo>
                      <a:pt x="1194" y="87"/>
                    </a:lnTo>
                    <a:lnTo>
                      <a:pt x="1209" y="80"/>
                    </a:lnTo>
                    <a:lnTo>
                      <a:pt x="1223" y="74"/>
                    </a:lnTo>
                    <a:lnTo>
                      <a:pt x="1236" y="67"/>
                    </a:lnTo>
                    <a:lnTo>
                      <a:pt x="1248" y="59"/>
                    </a:lnTo>
                    <a:lnTo>
                      <a:pt x="1257" y="51"/>
                    </a:lnTo>
                    <a:lnTo>
                      <a:pt x="1264" y="43"/>
                    </a:lnTo>
                    <a:lnTo>
                      <a:pt x="1266" y="32"/>
                    </a:lnTo>
                    <a:lnTo>
                      <a:pt x="1266" y="23"/>
                    </a:lnTo>
                    <a:lnTo>
                      <a:pt x="1262" y="13"/>
                    </a:lnTo>
                    <a:lnTo>
                      <a:pt x="1253" y="1"/>
                    </a:lnTo>
                    <a:lnTo>
                      <a:pt x="1250" y="0"/>
                    </a:lnTo>
                    <a:lnTo>
                      <a:pt x="1249" y="1"/>
                    </a:lnTo>
                    <a:lnTo>
                      <a:pt x="1249" y="4"/>
                    </a:lnTo>
                    <a:lnTo>
                      <a:pt x="1251" y="6"/>
                    </a:lnTo>
                    <a:lnTo>
                      <a:pt x="1251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9"/>
              <p:cNvSpPr>
                <a:spLocks/>
              </p:cNvSpPr>
              <p:nvPr/>
            </p:nvSpPr>
            <p:spPr bwMode="auto">
              <a:xfrm rot="20700000">
                <a:off x="2674450" y="2631335"/>
                <a:ext cx="993670" cy="427056"/>
              </a:xfrm>
              <a:custGeom>
                <a:avLst/>
                <a:gdLst>
                  <a:gd name="T0" fmla="*/ 23 w 711"/>
                  <a:gd name="T1" fmla="*/ 15 h 306"/>
                  <a:gd name="T2" fmla="*/ 67 w 711"/>
                  <a:gd name="T3" fmla="*/ 35 h 306"/>
                  <a:gd name="T4" fmla="*/ 112 w 711"/>
                  <a:gd name="T5" fmla="*/ 54 h 306"/>
                  <a:gd name="T6" fmla="*/ 156 w 711"/>
                  <a:gd name="T7" fmla="*/ 73 h 306"/>
                  <a:gd name="T8" fmla="*/ 200 w 711"/>
                  <a:gd name="T9" fmla="*/ 90 h 306"/>
                  <a:gd name="T10" fmla="*/ 245 w 711"/>
                  <a:gd name="T11" fmla="*/ 108 h 306"/>
                  <a:gd name="T12" fmla="*/ 290 w 711"/>
                  <a:gd name="T13" fmla="*/ 126 h 306"/>
                  <a:gd name="T14" fmla="*/ 335 w 711"/>
                  <a:gd name="T15" fmla="*/ 145 h 306"/>
                  <a:gd name="T16" fmla="*/ 379 w 711"/>
                  <a:gd name="T17" fmla="*/ 164 h 306"/>
                  <a:gd name="T18" fmla="*/ 423 w 711"/>
                  <a:gd name="T19" fmla="*/ 185 h 306"/>
                  <a:gd name="T20" fmla="*/ 467 w 711"/>
                  <a:gd name="T21" fmla="*/ 204 h 306"/>
                  <a:gd name="T22" fmla="*/ 511 w 711"/>
                  <a:gd name="T23" fmla="*/ 224 h 306"/>
                  <a:gd name="T24" fmla="*/ 554 w 711"/>
                  <a:gd name="T25" fmla="*/ 243 h 306"/>
                  <a:gd name="T26" fmla="*/ 598 w 711"/>
                  <a:gd name="T27" fmla="*/ 262 h 306"/>
                  <a:gd name="T28" fmla="*/ 642 w 711"/>
                  <a:gd name="T29" fmla="*/ 280 h 306"/>
                  <a:gd name="T30" fmla="*/ 687 w 711"/>
                  <a:gd name="T31" fmla="*/ 297 h 306"/>
                  <a:gd name="T32" fmla="*/ 711 w 711"/>
                  <a:gd name="T33" fmla="*/ 304 h 306"/>
                  <a:gd name="T34" fmla="*/ 710 w 711"/>
                  <a:gd name="T35" fmla="*/ 297 h 306"/>
                  <a:gd name="T36" fmla="*/ 687 w 711"/>
                  <a:gd name="T37" fmla="*/ 286 h 306"/>
                  <a:gd name="T38" fmla="*/ 643 w 711"/>
                  <a:gd name="T39" fmla="*/ 266 h 306"/>
                  <a:gd name="T40" fmla="*/ 599 w 711"/>
                  <a:gd name="T41" fmla="*/ 247 h 306"/>
                  <a:gd name="T42" fmla="*/ 555 w 711"/>
                  <a:gd name="T43" fmla="*/ 228 h 306"/>
                  <a:gd name="T44" fmla="*/ 511 w 711"/>
                  <a:gd name="T45" fmla="*/ 209 h 306"/>
                  <a:gd name="T46" fmla="*/ 467 w 711"/>
                  <a:gd name="T47" fmla="*/ 189 h 306"/>
                  <a:gd name="T48" fmla="*/ 423 w 711"/>
                  <a:gd name="T49" fmla="*/ 170 h 306"/>
                  <a:gd name="T50" fmla="*/ 379 w 711"/>
                  <a:gd name="T51" fmla="*/ 151 h 306"/>
                  <a:gd name="T52" fmla="*/ 335 w 711"/>
                  <a:gd name="T53" fmla="*/ 133 h 306"/>
                  <a:gd name="T54" fmla="*/ 290 w 711"/>
                  <a:gd name="T55" fmla="*/ 114 h 306"/>
                  <a:gd name="T56" fmla="*/ 245 w 711"/>
                  <a:gd name="T57" fmla="*/ 97 h 306"/>
                  <a:gd name="T58" fmla="*/ 202 w 711"/>
                  <a:gd name="T59" fmla="*/ 81 h 306"/>
                  <a:gd name="T60" fmla="*/ 157 w 711"/>
                  <a:gd name="T61" fmla="*/ 64 h 306"/>
                  <a:gd name="T62" fmla="*/ 112 w 711"/>
                  <a:gd name="T63" fmla="*/ 46 h 306"/>
                  <a:gd name="T64" fmla="*/ 67 w 711"/>
                  <a:gd name="T65" fmla="*/ 29 h 306"/>
                  <a:gd name="T66" fmla="*/ 23 w 711"/>
                  <a:gd name="T67" fmla="*/ 9 h 306"/>
                  <a:gd name="T68" fmla="*/ 0 w 711"/>
                  <a:gd name="T69" fmla="*/ 0 h 306"/>
                  <a:gd name="T70" fmla="*/ 0 w 711"/>
                  <a:gd name="T71" fmla="*/ 4 h 306"/>
                  <a:gd name="T72" fmla="*/ 1 w 711"/>
                  <a:gd name="T73" fmla="*/ 5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1" h="306">
                    <a:moveTo>
                      <a:pt x="1" y="5"/>
                    </a:moveTo>
                    <a:lnTo>
                      <a:pt x="23" y="15"/>
                    </a:lnTo>
                    <a:lnTo>
                      <a:pt x="45" y="25"/>
                    </a:lnTo>
                    <a:lnTo>
                      <a:pt x="67" y="35"/>
                    </a:lnTo>
                    <a:lnTo>
                      <a:pt x="89" y="45"/>
                    </a:lnTo>
                    <a:lnTo>
                      <a:pt x="112" y="54"/>
                    </a:lnTo>
                    <a:lnTo>
                      <a:pt x="134" y="64"/>
                    </a:lnTo>
                    <a:lnTo>
                      <a:pt x="156" y="73"/>
                    </a:lnTo>
                    <a:lnTo>
                      <a:pt x="179" y="81"/>
                    </a:lnTo>
                    <a:lnTo>
                      <a:pt x="200" y="90"/>
                    </a:lnTo>
                    <a:lnTo>
                      <a:pt x="224" y="99"/>
                    </a:lnTo>
                    <a:lnTo>
                      <a:pt x="245" y="108"/>
                    </a:lnTo>
                    <a:lnTo>
                      <a:pt x="267" y="118"/>
                    </a:lnTo>
                    <a:lnTo>
                      <a:pt x="290" y="126"/>
                    </a:lnTo>
                    <a:lnTo>
                      <a:pt x="312" y="136"/>
                    </a:lnTo>
                    <a:lnTo>
                      <a:pt x="335" y="145"/>
                    </a:lnTo>
                    <a:lnTo>
                      <a:pt x="357" y="155"/>
                    </a:lnTo>
                    <a:lnTo>
                      <a:pt x="379" y="164"/>
                    </a:lnTo>
                    <a:lnTo>
                      <a:pt x="401" y="174"/>
                    </a:lnTo>
                    <a:lnTo>
                      <a:pt x="423" y="185"/>
                    </a:lnTo>
                    <a:lnTo>
                      <a:pt x="445" y="194"/>
                    </a:lnTo>
                    <a:lnTo>
                      <a:pt x="467" y="204"/>
                    </a:lnTo>
                    <a:lnTo>
                      <a:pt x="489" y="213"/>
                    </a:lnTo>
                    <a:lnTo>
                      <a:pt x="511" y="224"/>
                    </a:lnTo>
                    <a:lnTo>
                      <a:pt x="532" y="233"/>
                    </a:lnTo>
                    <a:lnTo>
                      <a:pt x="554" y="243"/>
                    </a:lnTo>
                    <a:lnTo>
                      <a:pt x="576" y="253"/>
                    </a:lnTo>
                    <a:lnTo>
                      <a:pt x="598" y="262"/>
                    </a:lnTo>
                    <a:lnTo>
                      <a:pt x="620" y="271"/>
                    </a:lnTo>
                    <a:lnTo>
                      <a:pt x="642" y="280"/>
                    </a:lnTo>
                    <a:lnTo>
                      <a:pt x="664" y="289"/>
                    </a:lnTo>
                    <a:lnTo>
                      <a:pt x="687" y="297"/>
                    </a:lnTo>
                    <a:lnTo>
                      <a:pt x="709" y="306"/>
                    </a:lnTo>
                    <a:lnTo>
                      <a:pt x="711" y="304"/>
                    </a:lnTo>
                    <a:lnTo>
                      <a:pt x="711" y="301"/>
                    </a:lnTo>
                    <a:lnTo>
                      <a:pt x="710" y="297"/>
                    </a:lnTo>
                    <a:lnTo>
                      <a:pt x="709" y="295"/>
                    </a:lnTo>
                    <a:lnTo>
                      <a:pt x="687" y="286"/>
                    </a:lnTo>
                    <a:lnTo>
                      <a:pt x="665" y="276"/>
                    </a:lnTo>
                    <a:lnTo>
                      <a:pt x="643" y="266"/>
                    </a:lnTo>
                    <a:lnTo>
                      <a:pt x="621" y="257"/>
                    </a:lnTo>
                    <a:lnTo>
                      <a:pt x="599" y="247"/>
                    </a:lnTo>
                    <a:lnTo>
                      <a:pt x="577" y="238"/>
                    </a:lnTo>
                    <a:lnTo>
                      <a:pt x="555" y="228"/>
                    </a:lnTo>
                    <a:lnTo>
                      <a:pt x="534" y="218"/>
                    </a:lnTo>
                    <a:lnTo>
                      <a:pt x="511" y="209"/>
                    </a:lnTo>
                    <a:lnTo>
                      <a:pt x="489" y="198"/>
                    </a:lnTo>
                    <a:lnTo>
                      <a:pt x="467" y="189"/>
                    </a:lnTo>
                    <a:lnTo>
                      <a:pt x="445" y="180"/>
                    </a:lnTo>
                    <a:lnTo>
                      <a:pt x="423" y="170"/>
                    </a:lnTo>
                    <a:lnTo>
                      <a:pt x="401" y="160"/>
                    </a:lnTo>
                    <a:lnTo>
                      <a:pt x="379" y="151"/>
                    </a:lnTo>
                    <a:lnTo>
                      <a:pt x="357" y="142"/>
                    </a:lnTo>
                    <a:lnTo>
                      <a:pt x="335" y="133"/>
                    </a:lnTo>
                    <a:lnTo>
                      <a:pt x="313" y="123"/>
                    </a:lnTo>
                    <a:lnTo>
                      <a:pt x="290" y="114"/>
                    </a:lnTo>
                    <a:lnTo>
                      <a:pt x="268" y="106"/>
                    </a:lnTo>
                    <a:lnTo>
                      <a:pt x="245" y="97"/>
                    </a:lnTo>
                    <a:lnTo>
                      <a:pt x="224" y="89"/>
                    </a:lnTo>
                    <a:lnTo>
                      <a:pt x="202" y="81"/>
                    </a:lnTo>
                    <a:lnTo>
                      <a:pt x="179" y="72"/>
                    </a:lnTo>
                    <a:lnTo>
                      <a:pt x="157" y="64"/>
                    </a:lnTo>
                    <a:lnTo>
                      <a:pt x="134" y="55"/>
                    </a:lnTo>
                    <a:lnTo>
                      <a:pt x="112" y="46"/>
                    </a:lnTo>
                    <a:lnTo>
                      <a:pt x="90" y="37"/>
                    </a:lnTo>
                    <a:lnTo>
                      <a:pt x="67" y="29"/>
                    </a:lnTo>
                    <a:lnTo>
                      <a:pt x="45" y="20"/>
                    </a:lnTo>
                    <a:lnTo>
                      <a:pt x="23" y="9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 rot="20700000">
                <a:off x="3680433" y="2896490"/>
                <a:ext cx="147935" cy="399144"/>
              </a:xfrm>
              <a:custGeom>
                <a:avLst/>
                <a:gdLst>
                  <a:gd name="T0" fmla="*/ 3 w 107"/>
                  <a:gd name="T1" fmla="*/ 34 h 284"/>
                  <a:gd name="T2" fmla="*/ 8 w 107"/>
                  <a:gd name="T3" fmla="*/ 19 h 284"/>
                  <a:gd name="T4" fmla="*/ 16 w 107"/>
                  <a:gd name="T5" fmla="*/ 13 h 284"/>
                  <a:gd name="T6" fmla="*/ 26 w 107"/>
                  <a:gd name="T7" fmla="*/ 11 h 284"/>
                  <a:gd name="T8" fmla="*/ 36 w 107"/>
                  <a:gd name="T9" fmla="*/ 15 h 284"/>
                  <a:gd name="T10" fmla="*/ 47 w 107"/>
                  <a:gd name="T11" fmla="*/ 22 h 284"/>
                  <a:gd name="T12" fmla="*/ 58 w 107"/>
                  <a:gd name="T13" fmla="*/ 30 h 284"/>
                  <a:gd name="T14" fmla="*/ 66 w 107"/>
                  <a:gd name="T15" fmla="*/ 39 h 284"/>
                  <a:gd name="T16" fmla="*/ 73 w 107"/>
                  <a:gd name="T17" fmla="*/ 47 h 284"/>
                  <a:gd name="T18" fmla="*/ 83 w 107"/>
                  <a:gd name="T19" fmla="*/ 67 h 284"/>
                  <a:gd name="T20" fmla="*/ 91 w 107"/>
                  <a:gd name="T21" fmla="*/ 89 h 284"/>
                  <a:gd name="T22" fmla="*/ 96 w 107"/>
                  <a:gd name="T23" fmla="*/ 110 h 284"/>
                  <a:gd name="T24" fmla="*/ 99 w 107"/>
                  <a:gd name="T25" fmla="*/ 131 h 284"/>
                  <a:gd name="T26" fmla="*/ 100 w 107"/>
                  <a:gd name="T27" fmla="*/ 169 h 284"/>
                  <a:gd name="T28" fmla="*/ 98 w 107"/>
                  <a:gd name="T29" fmla="*/ 208 h 284"/>
                  <a:gd name="T30" fmla="*/ 91 w 107"/>
                  <a:gd name="T31" fmla="*/ 246 h 284"/>
                  <a:gd name="T32" fmla="*/ 83 w 107"/>
                  <a:gd name="T33" fmla="*/ 283 h 284"/>
                  <a:gd name="T34" fmla="*/ 83 w 107"/>
                  <a:gd name="T35" fmla="*/ 284 h 284"/>
                  <a:gd name="T36" fmla="*/ 86 w 107"/>
                  <a:gd name="T37" fmla="*/ 284 h 284"/>
                  <a:gd name="T38" fmla="*/ 87 w 107"/>
                  <a:gd name="T39" fmla="*/ 284 h 284"/>
                  <a:gd name="T40" fmla="*/ 87 w 107"/>
                  <a:gd name="T41" fmla="*/ 284 h 284"/>
                  <a:gd name="T42" fmla="*/ 95 w 107"/>
                  <a:gd name="T43" fmla="*/ 253 h 284"/>
                  <a:gd name="T44" fmla="*/ 102 w 107"/>
                  <a:gd name="T45" fmla="*/ 221 h 284"/>
                  <a:gd name="T46" fmla="*/ 105 w 107"/>
                  <a:gd name="T47" fmla="*/ 189 h 284"/>
                  <a:gd name="T48" fmla="*/ 107 w 107"/>
                  <a:gd name="T49" fmla="*/ 157 h 284"/>
                  <a:gd name="T50" fmla="*/ 105 w 107"/>
                  <a:gd name="T51" fmla="*/ 125 h 284"/>
                  <a:gd name="T52" fmla="*/ 98 w 107"/>
                  <a:gd name="T53" fmla="*/ 94 h 284"/>
                  <a:gd name="T54" fmla="*/ 88 w 107"/>
                  <a:gd name="T55" fmla="*/ 64 h 284"/>
                  <a:gd name="T56" fmla="*/ 72 w 107"/>
                  <a:gd name="T57" fmla="*/ 36 h 284"/>
                  <a:gd name="T58" fmla="*/ 62 w 107"/>
                  <a:gd name="T59" fmla="*/ 23 h 284"/>
                  <a:gd name="T60" fmla="*/ 52 w 107"/>
                  <a:gd name="T61" fmla="*/ 13 h 284"/>
                  <a:gd name="T62" fmla="*/ 41 w 107"/>
                  <a:gd name="T63" fmla="*/ 4 h 284"/>
                  <a:gd name="T64" fmla="*/ 30 w 107"/>
                  <a:gd name="T65" fmla="*/ 0 h 284"/>
                  <a:gd name="T66" fmla="*/ 20 w 107"/>
                  <a:gd name="T67" fmla="*/ 0 h 284"/>
                  <a:gd name="T68" fmla="*/ 12 w 107"/>
                  <a:gd name="T69" fmla="*/ 4 h 284"/>
                  <a:gd name="T70" fmla="*/ 5 w 107"/>
                  <a:gd name="T71" fmla="*/ 15 h 284"/>
                  <a:gd name="T72" fmla="*/ 0 w 107"/>
                  <a:gd name="T73" fmla="*/ 33 h 284"/>
                  <a:gd name="T74" fmla="*/ 0 w 107"/>
                  <a:gd name="T75" fmla="*/ 34 h 284"/>
                  <a:gd name="T76" fmla="*/ 1 w 107"/>
                  <a:gd name="T77" fmla="*/ 34 h 284"/>
                  <a:gd name="T78" fmla="*/ 3 w 107"/>
                  <a:gd name="T79" fmla="*/ 34 h 284"/>
                  <a:gd name="T80" fmla="*/ 3 w 107"/>
                  <a:gd name="T81" fmla="*/ 34 h 284"/>
                  <a:gd name="T82" fmla="*/ 3 w 107"/>
                  <a:gd name="T83" fmla="*/ 3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7" h="284">
                    <a:moveTo>
                      <a:pt x="3" y="34"/>
                    </a:moveTo>
                    <a:lnTo>
                      <a:pt x="8" y="19"/>
                    </a:lnTo>
                    <a:lnTo>
                      <a:pt x="16" y="13"/>
                    </a:lnTo>
                    <a:lnTo>
                      <a:pt x="26" y="11"/>
                    </a:lnTo>
                    <a:lnTo>
                      <a:pt x="36" y="15"/>
                    </a:lnTo>
                    <a:lnTo>
                      <a:pt x="47" y="22"/>
                    </a:lnTo>
                    <a:lnTo>
                      <a:pt x="58" y="30"/>
                    </a:lnTo>
                    <a:lnTo>
                      <a:pt x="66" y="39"/>
                    </a:lnTo>
                    <a:lnTo>
                      <a:pt x="73" y="47"/>
                    </a:lnTo>
                    <a:lnTo>
                      <a:pt x="83" y="67"/>
                    </a:lnTo>
                    <a:lnTo>
                      <a:pt x="91" y="89"/>
                    </a:lnTo>
                    <a:lnTo>
                      <a:pt x="96" y="110"/>
                    </a:lnTo>
                    <a:lnTo>
                      <a:pt x="99" y="131"/>
                    </a:lnTo>
                    <a:lnTo>
                      <a:pt x="100" y="169"/>
                    </a:lnTo>
                    <a:lnTo>
                      <a:pt x="98" y="208"/>
                    </a:lnTo>
                    <a:lnTo>
                      <a:pt x="91" y="246"/>
                    </a:lnTo>
                    <a:lnTo>
                      <a:pt x="83" y="283"/>
                    </a:lnTo>
                    <a:lnTo>
                      <a:pt x="83" y="284"/>
                    </a:lnTo>
                    <a:lnTo>
                      <a:pt x="86" y="284"/>
                    </a:lnTo>
                    <a:lnTo>
                      <a:pt x="87" y="284"/>
                    </a:lnTo>
                    <a:lnTo>
                      <a:pt x="87" y="284"/>
                    </a:lnTo>
                    <a:lnTo>
                      <a:pt x="95" y="253"/>
                    </a:lnTo>
                    <a:lnTo>
                      <a:pt x="102" y="221"/>
                    </a:lnTo>
                    <a:lnTo>
                      <a:pt x="105" y="189"/>
                    </a:lnTo>
                    <a:lnTo>
                      <a:pt x="107" y="157"/>
                    </a:lnTo>
                    <a:lnTo>
                      <a:pt x="105" y="125"/>
                    </a:lnTo>
                    <a:lnTo>
                      <a:pt x="98" y="94"/>
                    </a:lnTo>
                    <a:lnTo>
                      <a:pt x="88" y="64"/>
                    </a:lnTo>
                    <a:lnTo>
                      <a:pt x="72" y="36"/>
                    </a:lnTo>
                    <a:lnTo>
                      <a:pt x="62" y="23"/>
                    </a:lnTo>
                    <a:lnTo>
                      <a:pt x="52" y="13"/>
                    </a:lnTo>
                    <a:lnTo>
                      <a:pt x="41" y="4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5" y="15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34"/>
                    </a:lnTo>
                    <a:lnTo>
                      <a:pt x="3" y="34"/>
                    </a:lnTo>
                    <a:lnTo>
                      <a:pt x="3" y="34"/>
                    </a:lnTo>
                    <a:lnTo>
                      <a:pt x="3" y="34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1"/>
              <p:cNvSpPr>
                <a:spLocks/>
              </p:cNvSpPr>
              <p:nvPr/>
            </p:nvSpPr>
            <p:spPr bwMode="auto">
              <a:xfrm rot="20700000">
                <a:off x="2507953" y="2691667"/>
                <a:ext cx="1236506" cy="541495"/>
              </a:xfrm>
              <a:custGeom>
                <a:avLst/>
                <a:gdLst>
                  <a:gd name="T0" fmla="*/ 25 w 886"/>
                  <a:gd name="T1" fmla="*/ 20 h 388"/>
                  <a:gd name="T2" fmla="*/ 75 w 886"/>
                  <a:gd name="T3" fmla="*/ 49 h 388"/>
                  <a:gd name="T4" fmla="*/ 128 w 886"/>
                  <a:gd name="T5" fmla="*/ 74 h 388"/>
                  <a:gd name="T6" fmla="*/ 184 w 886"/>
                  <a:gd name="T7" fmla="*/ 97 h 388"/>
                  <a:gd name="T8" fmla="*/ 239 w 886"/>
                  <a:gd name="T9" fmla="*/ 118 h 388"/>
                  <a:gd name="T10" fmla="*/ 294 w 886"/>
                  <a:gd name="T11" fmla="*/ 139 h 388"/>
                  <a:gd name="T12" fmla="*/ 350 w 886"/>
                  <a:gd name="T13" fmla="*/ 158 h 388"/>
                  <a:gd name="T14" fmla="*/ 405 w 886"/>
                  <a:gd name="T15" fmla="*/ 179 h 388"/>
                  <a:gd name="T16" fmla="*/ 460 w 886"/>
                  <a:gd name="T17" fmla="*/ 201 h 388"/>
                  <a:gd name="T18" fmla="*/ 518 w 886"/>
                  <a:gd name="T19" fmla="*/ 224 h 388"/>
                  <a:gd name="T20" fmla="*/ 574 w 886"/>
                  <a:gd name="T21" fmla="*/ 247 h 388"/>
                  <a:gd name="T22" fmla="*/ 632 w 886"/>
                  <a:gd name="T23" fmla="*/ 270 h 388"/>
                  <a:gd name="T24" fmla="*/ 689 w 886"/>
                  <a:gd name="T25" fmla="*/ 294 h 388"/>
                  <a:gd name="T26" fmla="*/ 744 w 886"/>
                  <a:gd name="T27" fmla="*/ 320 h 388"/>
                  <a:gd name="T28" fmla="*/ 800 w 886"/>
                  <a:gd name="T29" fmla="*/ 346 h 388"/>
                  <a:gd name="T30" fmla="*/ 855 w 886"/>
                  <a:gd name="T31" fmla="*/ 374 h 388"/>
                  <a:gd name="T32" fmla="*/ 883 w 886"/>
                  <a:gd name="T33" fmla="*/ 388 h 388"/>
                  <a:gd name="T34" fmla="*/ 886 w 886"/>
                  <a:gd name="T35" fmla="*/ 384 h 388"/>
                  <a:gd name="T36" fmla="*/ 860 w 886"/>
                  <a:gd name="T37" fmla="*/ 369 h 388"/>
                  <a:gd name="T38" fmla="*/ 807 w 886"/>
                  <a:gd name="T39" fmla="*/ 342 h 388"/>
                  <a:gd name="T40" fmla="*/ 754 w 886"/>
                  <a:gd name="T41" fmla="*/ 316 h 388"/>
                  <a:gd name="T42" fmla="*/ 700 w 886"/>
                  <a:gd name="T43" fmla="*/ 291 h 388"/>
                  <a:gd name="T44" fmla="*/ 646 w 886"/>
                  <a:gd name="T45" fmla="*/ 268 h 388"/>
                  <a:gd name="T46" fmla="*/ 591 w 886"/>
                  <a:gd name="T47" fmla="*/ 245 h 388"/>
                  <a:gd name="T48" fmla="*/ 536 w 886"/>
                  <a:gd name="T49" fmla="*/ 223 h 388"/>
                  <a:gd name="T50" fmla="*/ 481 w 886"/>
                  <a:gd name="T51" fmla="*/ 201 h 388"/>
                  <a:gd name="T52" fmla="*/ 426 w 886"/>
                  <a:gd name="T53" fmla="*/ 180 h 388"/>
                  <a:gd name="T54" fmla="*/ 368 w 886"/>
                  <a:gd name="T55" fmla="*/ 158 h 388"/>
                  <a:gd name="T56" fmla="*/ 311 w 886"/>
                  <a:gd name="T57" fmla="*/ 139 h 388"/>
                  <a:gd name="T58" fmla="*/ 253 w 886"/>
                  <a:gd name="T59" fmla="*/ 118 h 388"/>
                  <a:gd name="T60" fmla="*/ 195 w 886"/>
                  <a:gd name="T61" fmla="*/ 96 h 388"/>
                  <a:gd name="T62" fmla="*/ 138 w 886"/>
                  <a:gd name="T63" fmla="*/ 72 h 388"/>
                  <a:gd name="T64" fmla="*/ 82 w 886"/>
                  <a:gd name="T65" fmla="*/ 45 h 388"/>
                  <a:gd name="T66" fmla="*/ 29 w 886"/>
                  <a:gd name="T67" fmla="*/ 17 h 388"/>
                  <a:gd name="T68" fmla="*/ 3 w 886"/>
                  <a:gd name="T69" fmla="*/ 0 h 388"/>
                  <a:gd name="T70" fmla="*/ 0 w 886"/>
                  <a:gd name="T71" fmla="*/ 3 h 388"/>
                  <a:gd name="T72" fmla="*/ 0 w 886"/>
                  <a:gd name="T73" fmla="*/ 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86" h="388">
                    <a:moveTo>
                      <a:pt x="0" y="4"/>
                    </a:moveTo>
                    <a:lnTo>
                      <a:pt x="25" y="20"/>
                    </a:lnTo>
                    <a:lnTo>
                      <a:pt x="50" y="35"/>
                    </a:lnTo>
                    <a:lnTo>
                      <a:pt x="75" y="49"/>
                    </a:lnTo>
                    <a:lnTo>
                      <a:pt x="102" y="61"/>
                    </a:lnTo>
                    <a:lnTo>
                      <a:pt x="128" y="74"/>
                    </a:lnTo>
                    <a:lnTo>
                      <a:pt x="156" y="86"/>
                    </a:lnTo>
                    <a:lnTo>
                      <a:pt x="184" y="97"/>
                    </a:lnTo>
                    <a:lnTo>
                      <a:pt x="211" y="108"/>
                    </a:lnTo>
                    <a:lnTo>
                      <a:pt x="239" y="118"/>
                    </a:lnTo>
                    <a:lnTo>
                      <a:pt x="267" y="128"/>
                    </a:lnTo>
                    <a:lnTo>
                      <a:pt x="294" y="139"/>
                    </a:lnTo>
                    <a:lnTo>
                      <a:pt x="322" y="148"/>
                    </a:lnTo>
                    <a:lnTo>
                      <a:pt x="350" y="158"/>
                    </a:lnTo>
                    <a:lnTo>
                      <a:pt x="377" y="169"/>
                    </a:lnTo>
                    <a:lnTo>
                      <a:pt x="405" y="179"/>
                    </a:lnTo>
                    <a:lnTo>
                      <a:pt x="432" y="189"/>
                    </a:lnTo>
                    <a:lnTo>
                      <a:pt x="460" y="201"/>
                    </a:lnTo>
                    <a:lnTo>
                      <a:pt x="489" y="212"/>
                    </a:lnTo>
                    <a:lnTo>
                      <a:pt x="518" y="224"/>
                    </a:lnTo>
                    <a:lnTo>
                      <a:pt x="546" y="236"/>
                    </a:lnTo>
                    <a:lnTo>
                      <a:pt x="574" y="247"/>
                    </a:lnTo>
                    <a:lnTo>
                      <a:pt x="603" y="259"/>
                    </a:lnTo>
                    <a:lnTo>
                      <a:pt x="632" y="270"/>
                    </a:lnTo>
                    <a:lnTo>
                      <a:pt x="660" y="283"/>
                    </a:lnTo>
                    <a:lnTo>
                      <a:pt x="689" y="294"/>
                    </a:lnTo>
                    <a:lnTo>
                      <a:pt x="716" y="307"/>
                    </a:lnTo>
                    <a:lnTo>
                      <a:pt x="744" y="320"/>
                    </a:lnTo>
                    <a:lnTo>
                      <a:pt x="772" y="333"/>
                    </a:lnTo>
                    <a:lnTo>
                      <a:pt x="800" y="346"/>
                    </a:lnTo>
                    <a:lnTo>
                      <a:pt x="827" y="360"/>
                    </a:lnTo>
                    <a:lnTo>
                      <a:pt x="855" y="374"/>
                    </a:lnTo>
                    <a:lnTo>
                      <a:pt x="882" y="388"/>
                    </a:lnTo>
                    <a:lnTo>
                      <a:pt x="883" y="388"/>
                    </a:lnTo>
                    <a:lnTo>
                      <a:pt x="885" y="385"/>
                    </a:lnTo>
                    <a:lnTo>
                      <a:pt x="886" y="384"/>
                    </a:lnTo>
                    <a:lnTo>
                      <a:pt x="886" y="383"/>
                    </a:lnTo>
                    <a:lnTo>
                      <a:pt x="860" y="369"/>
                    </a:lnTo>
                    <a:lnTo>
                      <a:pt x="834" y="355"/>
                    </a:lnTo>
                    <a:lnTo>
                      <a:pt x="807" y="342"/>
                    </a:lnTo>
                    <a:lnTo>
                      <a:pt x="781" y="329"/>
                    </a:lnTo>
                    <a:lnTo>
                      <a:pt x="754" y="316"/>
                    </a:lnTo>
                    <a:lnTo>
                      <a:pt x="728" y="303"/>
                    </a:lnTo>
                    <a:lnTo>
                      <a:pt x="700" y="291"/>
                    </a:lnTo>
                    <a:lnTo>
                      <a:pt x="674" y="279"/>
                    </a:lnTo>
                    <a:lnTo>
                      <a:pt x="646" y="268"/>
                    </a:lnTo>
                    <a:lnTo>
                      <a:pt x="618" y="256"/>
                    </a:lnTo>
                    <a:lnTo>
                      <a:pt x="591" y="245"/>
                    </a:lnTo>
                    <a:lnTo>
                      <a:pt x="564" y="234"/>
                    </a:lnTo>
                    <a:lnTo>
                      <a:pt x="536" y="223"/>
                    </a:lnTo>
                    <a:lnTo>
                      <a:pt x="509" y="212"/>
                    </a:lnTo>
                    <a:lnTo>
                      <a:pt x="481" y="201"/>
                    </a:lnTo>
                    <a:lnTo>
                      <a:pt x="453" y="191"/>
                    </a:lnTo>
                    <a:lnTo>
                      <a:pt x="426" y="180"/>
                    </a:lnTo>
                    <a:lnTo>
                      <a:pt x="397" y="169"/>
                    </a:lnTo>
                    <a:lnTo>
                      <a:pt x="368" y="158"/>
                    </a:lnTo>
                    <a:lnTo>
                      <a:pt x="339" y="149"/>
                    </a:lnTo>
                    <a:lnTo>
                      <a:pt x="311" y="139"/>
                    </a:lnTo>
                    <a:lnTo>
                      <a:pt x="282" y="128"/>
                    </a:lnTo>
                    <a:lnTo>
                      <a:pt x="253" y="118"/>
                    </a:lnTo>
                    <a:lnTo>
                      <a:pt x="224" y="106"/>
                    </a:lnTo>
                    <a:lnTo>
                      <a:pt x="195" y="96"/>
                    </a:lnTo>
                    <a:lnTo>
                      <a:pt x="166" y="85"/>
                    </a:lnTo>
                    <a:lnTo>
                      <a:pt x="138" y="72"/>
                    </a:lnTo>
                    <a:lnTo>
                      <a:pt x="110" y="59"/>
                    </a:lnTo>
                    <a:lnTo>
                      <a:pt x="82" y="45"/>
                    </a:lnTo>
                    <a:lnTo>
                      <a:pt x="56" y="32"/>
                    </a:lnTo>
                    <a:lnTo>
                      <a:pt x="29" y="17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 rot="20700000">
                <a:off x="3894464" y="1943788"/>
                <a:ext cx="1348155" cy="530330"/>
              </a:xfrm>
              <a:custGeom>
                <a:avLst/>
                <a:gdLst>
                  <a:gd name="T0" fmla="*/ 33 w 966"/>
                  <a:gd name="T1" fmla="*/ 8 h 381"/>
                  <a:gd name="T2" fmla="*/ 101 w 966"/>
                  <a:gd name="T3" fmla="*/ 21 h 381"/>
                  <a:gd name="T4" fmla="*/ 169 w 966"/>
                  <a:gd name="T5" fmla="*/ 35 h 381"/>
                  <a:gd name="T6" fmla="*/ 236 w 966"/>
                  <a:gd name="T7" fmla="*/ 50 h 381"/>
                  <a:gd name="T8" fmla="*/ 304 w 966"/>
                  <a:gd name="T9" fmla="*/ 65 h 381"/>
                  <a:gd name="T10" fmla="*/ 371 w 966"/>
                  <a:gd name="T11" fmla="*/ 80 h 381"/>
                  <a:gd name="T12" fmla="*/ 438 w 966"/>
                  <a:gd name="T13" fmla="*/ 95 h 381"/>
                  <a:gd name="T14" fmla="*/ 506 w 966"/>
                  <a:gd name="T15" fmla="*/ 110 h 381"/>
                  <a:gd name="T16" fmla="*/ 554 w 966"/>
                  <a:gd name="T17" fmla="*/ 120 h 381"/>
                  <a:gd name="T18" fmla="*/ 585 w 966"/>
                  <a:gd name="T19" fmla="*/ 126 h 381"/>
                  <a:gd name="T20" fmla="*/ 617 w 966"/>
                  <a:gd name="T21" fmla="*/ 133 h 381"/>
                  <a:gd name="T22" fmla="*/ 648 w 966"/>
                  <a:gd name="T23" fmla="*/ 139 h 381"/>
                  <a:gd name="T24" fmla="*/ 678 w 966"/>
                  <a:gd name="T25" fmla="*/ 146 h 381"/>
                  <a:gd name="T26" fmla="*/ 708 w 966"/>
                  <a:gd name="T27" fmla="*/ 152 h 381"/>
                  <a:gd name="T28" fmla="*/ 739 w 966"/>
                  <a:gd name="T29" fmla="*/ 161 h 381"/>
                  <a:gd name="T30" fmla="*/ 769 w 966"/>
                  <a:gd name="T31" fmla="*/ 167 h 381"/>
                  <a:gd name="T32" fmla="*/ 799 w 966"/>
                  <a:gd name="T33" fmla="*/ 177 h 381"/>
                  <a:gd name="T34" fmla="*/ 827 w 966"/>
                  <a:gd name="T35" fmla="*/ 185 h 381"/>
                  <a:gd name="T36" fmla="*/ 857 w 966"/>
                  <a:gd name="T37" fmla="*/ 193 h 381"/>
                  <a:gd name="T38" fmla="*/ 886 w 966"/>
                  <a:gd name="T39" fmla="*/ 203 h 381"/>
                  <a:gd name="T40" fmla="*/ 915 w 966"/>
                  <a:gd name="T41" fmla="*/ 216 h 381"/>
                  <a:gd name="T42" fmla="*/ 939 w 966"/>
                  <a:gd name="T43" fmla="*/ 232 h 381"/>
                  <a:gd name="T44" fmla="*/ 957 w 966"/>
                  <a:gd name="T45" fmla="*/ 255 h 381"/>
                  <a:gd name="T46" fmla="*/ 961 w 966"/>
                  <a:gd name="T47" fmla="*/ 290 h 381"/>
                  <a:gd name="T48" fmla="*/ 954 w 966"/>
                  <a:gd name="T49" fmla="*/ 328 h 381"/>
                  <a:gd name="T50" fmla="*/ 942 w 966"/>
                  <a:gd name="T51" fmla="*/ 359 h 381"/>
                  <a:gd name="T52" fmla="*/ 933 w 966"/>
                  <a:gd name="T53" fmla="*/ 376 h 381"/>
                  <a:gd name="T54" fmla="*/ 936 w 966"/>
                  <a:gd name="T55" fmla="*/ 381 h 381"/>
                  <a:gd name="T56" fmla="*/ 946 w 966"/>
                  <a:gd name="T57" fmla="*/ 363 h 381"/>
                  <a:gd name="T58" fmla="*/ 961 w 966"/>
                  <a:gd name="T59" fmla="*/ 325 h 381"/>
                  <a:gd name="T60" fmla="*/ 966 w 966"/>
                  <a:gd name="T61" fmla="*/ 287 h 381"/>
                  <a:gd name="T62" fmla="*/ 960 w 966"/>
                  <a:gd name="T63" fmla="*/ 249 h 381"/>
                  <a:gd name="T64" fmla="*/ 944 w 966"/>
                  <a:gd name="T65" fmla="*/ 222 h 381"/>
                  <a:gd name="T66" fmla="*/ 922 w 966"/>
                  <a:gd name="T67" fmla="*/ 205 h 381"/>
                  <a:gd name="T68" fmla="*/ 893 w 966"/>
                  <a:gd name="T69" fmla="*/ 193 h 381"/>
                  <a:gd name="T70" fmla="*/ 867 w 966"/>
                  <a:gd name="T71" fmla="*/ 184 h 381"/>
                  <a:gd name="T72" fmla="*/ 836 w 966"/>
                  <a:gd name="T73" fmla="*/ 173 h 381"/>
                  <a:gd name="T74" fmla="*/ 795 w 966"/>
                  <a:gd name="T75" fmla="*/ 162 h 381"/>
                  <a:gd name="T76" fmla="*/ 754 w 966"/>
                  <a:gd name="T77" fmla="*/ 150 h 381"/>
                  <a:gd name="T78" fmla="*/ 712 w 966"/>
                  <a:gd name="T79" fmla="*/ 140 h 381"/>
                  <a:gd name="T80" fmla="*/ 670 w 966"/>
                  <a:gd name="T81" fmla="*/ 131 h 381"/>
                  <a:gd name="T82" fmla="*/ 627 w 966"/>
                  <a:gd name="T83" fmla="*/ 121 h 381"/>
                  <a:gd name="T84" fmla="*/ 584 w 966"/>
                  <a:gd name="T85" fmla="*/ 113 h 381"/>
                  <a:gd name="T86" fmla="*/ 542 w 966"/>
                  <a:gd name="T87" fmla="*/ 104 h 381"/>
                  <a:gd name="T88" fmla="*/ 498 w 966"/>
                  <a:gd name="T89" fmla="*/ 96 h 381"/>
                  <a:gd name="T90" fmla="*/ 455 w 966"/>
                  <a:gd name="T91" fmla="*/ 88 h 381"/>
                  <a:gd name="T92" fmla="*/ 413 w 966"/>
                  <a:gd name="T93" fmla="*/ 81 h 381"/>
                  <a:gd name="T94" fmla="*/ 370 w 966"/>
                  <a:gd name="T95" fmla="*/ 73 h 381"/>
                  <a:gd name="T96" fmla="*/ 326 w 966"/>
                  <a:gd name="T97" fmla="*/ 64 h 381"/>
                  <a:gd name="T98" fmla="*/ 282 w 966"/>
                  <a:gd name="T99" fmla="*/ 56 h 381"/>
                  <a:gd name="T100" fmla="*/ 240 w 966"/>
                  <a:gd name="T101" fmla="*/ 46 h 381"/>
                  <a:gd name="T102" fmla="*/ 196 w 966"/>
                  <a:gd name="T103" fmla="*/ 37 h 381"/>
                  <a:gd name="T104" fmla="*/ 152 w 966"/>
                  <a:gd name="T105" fmla="*/ 28 h 381"/>
                  <a:gd name="T106" fmla="*/ 108 w 966"/>
                  <a:gd name="T107" fmla="*/ 19 h 381"/>
                  <a:gd name="T108" fmla="*/ 66 w 966"/>
                  <a:gd name="T109" fmla="*/ 11 h 381"/>
                  <a:gd name="T110" fmla="*/ 22 w 966"/>
                  <a:gd name="T111" fmla="*/ 4 h 381"/>
                  <a:gd name="T112" fmla="*/ 0 w 966"/>
                  <a:gd name="T113" fmla="*/ 0 h 381"/>
                  <a:gd name="T114" fmla="*/ 0 w 966"/>
                  <a:gd name="T115" fmla="*/ 3 h 381"/>
                  <a:gd name="T116" fmla="*/ 0 w 966"/>
                  <a:gd name="T117" fmla="*/ 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6" h="381">
                    <a:moveTo>
                      <a:pt x="0" y="3"/>
                    </a:moveTo>
                    <a:lnTo>
                      <a:pt x="33" y="8"/>
                    </a:lnTo>
                    <a:lnTo>
                      <a:pt x="68" y="14"/>
                    </a:lnTo>
                    <a:lnTo>
                      <a:pt x="101" y="21"/>
                    </a:lnTo>
                    <a:lnTo>
                      <a:pt x="135" y="28"/>
                    </a:lnTo>
                    <a:lnTo>
                      <a:pt x="169" y="35"/>
                    </a:lnTo>
                    <a:lnTo>
                      <a:pt x="203" y="42"/>
                    </a:lnTo>
                    <a:lnTo>
                      <a:pt x="236" y="50"/>
                    </a:lnTo>
                    <a:lnTo>
                      <a:pt x="270" y="57"/>
                    </a:lnTo>
                    <a:lnTo>
                      <a:pt x="304" y="65"/>
                    </a:lnTo>
                    <a:lnTo>
                      <a:pt x="338" y="73"/>
                    </a:lnTo>
                    <a:lnTo>
                      <a:pt x="371" y="80"/>
                    </a:lnTo>
                    <a:lnTo>
                      <a:pt x="404" y="88"/>
                    </a:lnTo>
                    <a:lnTo>
                      <a:pt x="438" y="95"/>
                    </a:lnTo>
                    <a:lnTo>
                      <a:pt x="472" y="103"/>
                    </a:lnTo>
                    <a:lnTo>
                      <a:pt x="506" y="110"/>
                    </a:lnTo>
                    <a:lnTo>
                      <a:pt x="539" y="117"/>
                    </a:lnTo>
                    <a:lnTo>
                      <a:pt x="554" y="120"/>
                    </a:lnTo>
                    <a:lnTo>
                      <a:pt x="570" y="122"/>
                    </a:lnTo>
                    <a:lnTo>
                      <a:pt x="585" y="126"/>
                    </a:lnTo>
                    <a:lnTo>
                      <a:pt x="602" y="129"/>
                    </a:lnTo>
                    <a:lnTo>
                      <a:pt x="617" y="133"/>
                    </a:lnTo>
                    <a:lnTo>
                      <a:pt x="631" y="135"/>
                    </a:lnTo>
                    <a:lnTo>
                      <a:pt x="648" y="139"/>
                    </a:lnTo>
                    <a:lnTo>
                      <a:pt x="663" y="142"/>
                    </a:lnTo>
                    <a:lnTo>
                      <a:pt x="678" y="146"/>
                    </a:lnTo>
                    <a:lnTo>
                      <a:pt x="693" y="149"/>
                    </a:lnTo>
                    <a:lnTo>
                      <a:pt x="708" y="152"/>
                    </a:lnTo>
                    <a:lnTo>
                      <a:pt x="723" y="156"/>
                    </a:lnTo>
                    <a:lnTo>
                      <a:pt x="739" y="161"/>
                    </a:lnTo>
                    <a:lnTo>
                      <a:pt x="754" y="164"/>
                    </a:lnTo>
                    <a:lnTo>
                      <a:pt x="769" y="167"/>
                    </a:lnTo>
                    <a:lnTo>
                      <a:pt x="784" y="172"/>
                    </a:lnTo>
                    <a:lnTo>
                      <a:pt x="799" y="177"/>
                    </a:lnTo>
                    <a:lnTo>
                      <a:pt x="812" y="180"/>
                    </a:lnTo>
                    <a:lnTo>
                      <a:pt x="827" y="185"/>
                    </a:lnTo>
                    <a:lnTo>
                      <a:pt x="842" y="188"/>
                    </a:lnTo>
                    <a:lnTo>
                      <a:pt x="857" y="193"/>
                    </a:lnTo>
                    <a:lnTo>
                      <a:pt x="871" y="197"/>
                    </a:lnTo>
                    <a:lnTo>
                      <a:pt x="886" y="203"/>
                    </a:lnTo>
                    <a:lnTo>
                      <a:pt x="900" y="209"/>
                    </a:lnTo>
                    <a:lnTo>
                      <a:pt x="915" y="216"/>
                    </a:lnTo>
                    <a:lnTo>
                      <a:pt x="928" y="223"/>
                    </a:lnTo>
                    <a:lnTo>
                      <a:pt x="939" y="232"/>
                    </a:lnTo>
                    <a:lnTo>
                      <a:pt x="950" y="242"/>
                    </a:lnTo>
                    <a:lnTo>
                      <a:pt x="957" y="255"/>
                    </a:lnTo>
                    <a:lnTo>
                      <a:pt x="961" y="270"/>
                    </a:lnTo>
                    <a:lnTo>
                      <a:pt x="961" y="290"/>
                    </a:lnTo>
                    <a:lnTo>
                      <a:pt x="959" y="311"/>
                    </a:lnTo>
                    <a:lnTo>
                      <a:pt x="954" y="328"/>
                    </a:lnTo>
                    <a:lnTo>
                      <a:pt x="948" y="344"/>
                    </a:lnTo>
                    <a:lnTo>
                      <a:pt x="942" y="359"/>
                    </a:lnTo>
                    <a:lnTo>
                      <a:pt x="933" y="375"/>
                    </a:lnTo>
                    <a:lnTo>
                      <a:pt x="933" y="376"/>
                    </a:lnTo>
                    <a:lnTo>
                      <a:pt x="935" y="379"/>
                    </a:lnTo>
                    <a:lnTo>
                      <a:pt x="936" y="381"/>
                    </a:lnTo>
                    <a:lnTo>
                      <a:pt x="937" y="381"/>
                    </a:lnTo>
                    <a:lnTo>
                      <a:pt x="946" y="363"/>
                    </a:lnTo>
                    <a:lnTo>
                      <a:pt x="954" y="345"/>
                    </a:lnTo>
                    <a:lnTo>
                      <a:pt x="961" y="325"/>
                    </a:lnTo>
                    <a:lnTo>
                      <a:pt x="965" y="307"/>
                    </a:lnTo>
                    <a:lnTo>
                      <a:pt x="966" y="287"/>
                    </a:lnTo>
                    <a:lnTo>
                      <a:pt x="965" y="268"/>
                    </a:lnTo>
                    <a:lnTo>
                      <a:pt x="960" y="249"/>
                    </a:lnTo>
                    <a:lnTo>
                      <a:pt x="952" y="231"/>
                    </a:lnTo>
                    <a:lnTo>
                      <a:pt x="944" y="222"/>
                    </a:lnTo>
                    <a:lnTo>
                      <a:pt x="933" y="212"/>
                    </a:lnTo>
                    <a:lnTo>
                      <a:pt x="922" y="205"/>
                    </a:lnTo>
                    <a:lnTo>
                      <a:pt x="908" y="199"/>
                    </a:lnTo>
                    <a:lnTo>
                      <a:pt x="893" y="193"/>
                    </a:lnTo>
                    <a:lnTo>
                      <a:pt x="879" y="188"/>
                    </a:lnTo>
                    <a:lnTo>
                      <a:pt x="867" y="184"/>
                    </a:lnTo>
                    <a:lnTo>
                      <a:pt x="855" y="180"/>
                    </a:lnTo>
                    <a:lnTo>
                      <a:pt x="836" y="173"/>
                    </a:lnTo>
                    <a:lnTo>
                      <a:pt x="815" y="167"/>
                    </a:lnTo>
                    <a:lnTo>
                      <a:pt x="795" y="162"/>
                    </a:lnTo>
                    <a:lnTo>
                      <a:pt x="774" y="156"/>
                    </a:lnTo>
                    <a:lnTo>
                      <a:pt x="754" y="150"/>
                    </a:lnTo>
                    <a:lnTo>
                      <a:pt x="733" y="144"/>
                    </a:lnTo>
                    <a:lnTo>
                      <a:pt x="712" y="140"/>
                    </a:lnTo>
                    <a:lnTo>
                      <a:pt x="691" y="135"/>
                    </a:lnTo>
                    <a:lnTo>
                      <a:pt x="670" y="131"/>
                    </a:lnTo>
                    <a:lnTo>
                      <a:pt x="649" y="126"/>
                    </a:lnTo>
                    <a:lnTo>
                      <a:pt x="627" y="121"/>
                    </a:lnTo>
                    <a:lnTo>
                      <a:pt x="606" y="117"/>
                    </a:lnTo>
                    <a:lnTo>
                      <a:pt x="584" y="113"/>
                    </a:lnTo>
                    <a:lnTo>
                      <a:pt x="562" y="109"/>
                    </a:lnTo>
                    <a:lnTo>
                      <a:pt x="542" y="104"/>
                    </a:lnTo>
                    <a:lnTo>
                      <a:pt x="520" y="101"/>
                    </a:lnTo>
                    <a:lnTo>
                      <a:pt x="498" y="96"/>
                    </a:lnTo>
                    <a:lnTo>
                      <a:pt x="477" y="93"/>
                    </a:lnTo>
                    <a:lnTo>
                      <a:pt x="455" y="88"/>
                    </a:lnTo>
                    <a:lnTo>
                      <a:pt x="433" y="84"/>
                    </a:lnTo>
                    <a:lnTo>
                      <a:pt x="413" y="81"/>
                    </a:lnTo>
                    <a:lnTo>
                      <a:pt x="391" y="76"/>
                    </a:lnTo>
                    <a:lnTo>
                      <a:pt x="370" y="73"/>
                    </a:lnTo>
                    <a:lnTo>
                      <a:pt x="348" y="68"/>
                    </a:lnTo>
                    <a:lnTo>
                      <a:pt x="326" y="64"/>
                    </a:lnTo>
                    <a:lnTo>
                      <a:pt x="304" y="60"/>
                    </a:lnTo>
                    <a:lnTo>
                      <a:pt x="282" y="56"/>
                    </a:lnTo>
                    <a:lnTo>
                      <a:pt x="260" y="51"/>
                    </a:lnTo>
                    <a:lnTo>
                      <a:pt x="240" y="46"/>
                    </a:lnTo>
                    <a:lnTo>
                      <a:pt x="218" y="42"/>
                    </a:lnTo>
                    <a:lnTo>
                      <a:pt x="196" y="37"/>
                    </a:lnTo>
                    <a:lnTo>
                      <a:pt x="174" y="33"/>
                    </a:lnTo>
                    <a:lnTo>
                      <a:pt x="152" y="28"/>
                    </a:lnTo>
                    <a:lnTo>
                      <a:pt x="130" y="23"/>
                    </a:lnTo>
                    <a:lnTo>
                      <a:pt x="108" y="19"/>
                    </a:lnTo>
                    <a:lnTo>
                      <a:pt x="87" y="14"/>
                    </a:lnTo>
                    <a:lnTo>
                      <a:pt x="66" y="11"/>
                    </a:lnTo>
                    <a:lnTo>
                      <a:pt x="44" y="7"/>
                    </a:lnTo>
                    <a:lnTo>
                      <a:pt x="22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 rot="20700000">
                <a:off x="2380729" y="2330993"/>
                <a:ext cx="1537957" cy="273538"/>
              </a:xfrm>
              <a:custGeom>
                <a:avLst/>
                <a:gdLst>
                  <a:gd name="T0" fmla="*/ 1067 w 1102"/>
                  <a:gd name="T1" fmla="*/ 5 h 197"/>
                  <a:gd name="T2" fmla="*/ 1001 w 1102"/>
                  <a:gd name="T3" fmla="*/ 14 h 197"/>
                  <a:gd name="T4" fmla="*/ 934 w 1102"/>
                  <a:gd name="T5" fmla="*/ 26 h 197"/>
                  <a:gd name="T6" fmla="*/ 868 w 1102"/>
                  <a:gd name="T7" fmla="*/ 38 h 197"/>
                  <a:gd name="T8" fmla="*/ 802 w 1102"/>
                  <a:gd name="T9" fmla="*/ 51 h 197"/>
                  <a:gd name="T10" fmla="*/ 736 w 1102"/>
                  <a:gd name="T11" fmla="*/ 64 h 197"/>
                  <a:gd name="T12" fmla="*/ 670 w 1102"/>
                  <a:gd name="T13" fmla="*/ 76 h 197"/>
                  <a:gd name="T14" fmla="*/ 604 w 1102"/>
                  <a:gd name="T15" fmla="*/ 88 h 197"/>
                  <a:gd name="T16" fmla="*/ 553 w 1102"/>
                  <a:gd name="T17" fmla="*/ 96 h 197"/>
                  <a:gd name="T18" fmla="*/ 517 w 1102"/>
                  <a:gd name="T19" fmla="*/ 102 h 197"/>
                  <a:gd name="T20" fmla="*/ 481 w 1102"/>
                  <a:gd name="T21" fmla="*/ 107 h 197"/>
                  <a:gd name="T22" fmla="*/ 445 w 1102"/>
                  <a:gd name="T23" fmla="*/ 113 h 197"/>
                  <a:gd name="T24" fmla="*/ 408 w 1102"/>
                  <a:gd name="T25" fmla="*/ 118 h 197"/>
                  <a:gd name="T26" fmla="*/ 373 w 1102"/>
                  <a:gd name="T27" fmla="*/ 124 h 197"/>
                  <a:gd name="T28" fmla="*/ 336 w 1102"/>
                  <a:gd name="T29" fmla="*/ 128 h 197"/>
                  <a:gd name="T30" fmla="*/ 300 w 1102"/>
                  <a:gd name="T31" fmla="*/ 134 h 197"/>
                  <a:gd name="T32" fmla="*/ 266 w 1102"/>
                  <a:gd name="T33" fmla="*/ 139 h 197"/>
                  <a:gd name="T34" fmla="*/ 231 w 1102"/>
                  <a:gd name="T35" fmla="*/ 143 h 197"/>
                  <a:gd name="T36" fmla="*/ 198 w 1102"/>
                  <a:gd name="T37" fmla="*/ 148 h 197"/>
                  <a:gd name="T38" fmla="*/ 163 w 1102"/>
                  <a:gd name="T39" fmla="*/ 152 h 197"/>
                  <a:gd name="T40" fmla="*/ 130 w 1102"/>
                  <a:gd name="T41" fmla="*/ 158 h 197"/>
                  <a:gd name="T42" fmla="*/ 95 w 1102"/>
                  <a:gd name="T43" fmla="*/ 164 h 197"/>
                  <a:gd name="T44" fmla="*/ 62 w 1102"/>
                  <a:gd name="T45" fmla="*/ 170 h 197"/>
                  <a:gd name="T46" fmla="*/ 28 w 1102"/>
                  <a:gd name="T47" fmla="*/ 177 h 197"/>
                  <a:gd name="T48" fmla="*/ 5 w 1102"/>
                  <a:gd name="T49" fmla="*/ 186 h 197"/>
                  <a:gd name="T50" fmla="*/ 0 w 1102"/>
                  <a:gd name="T51" fmla="*/ 196 h 197"/>
                  <a:gd name="T52" fmla="*/ 24 w 1102"/>
                  <a:gd name="T53" fmla="*/ 195 h 197"/>
                  <a:gd name="T54" fmla="*/ 55 w 1102"/>
                  <a:gd name="T55" fmla="*/ 192 h 197"/>
                  <a:gd name="T56" fmla="*/ 87 w 1102"/>
                  <a:gd name="T57" fmla="*/ 187 h 197"/>
                  <a:gd name="T58" fmla="*/ 119 w 1102"/>
                  <a:gd name="T59" fmla="*/ 182 h 197"/>
                  <a:gd name="T60" fmla="*/ 150 w 1102"/>
                  <a:gd name="T61" fmla="*/ 178 h 197"/>
                  <a:gd name="T62" fmla="*/ 183 w 1102"/>
                  <a:gd name="T63" fmla="*/ 173 h 197"/>
                  <a:gd name="T64" fmla="*/ 214 w 1102"/>
                  <a:gd name="T65" fmla="*/ 169 h 197"/>
                  <a:gd name="T66" fmla="*/ 245 w 1102"/>
                  <a:gd name="T67" fmla="*/ 163 h 197"/>
                  <a:gd name="T68" fmla="*/ 278 w 1102"/>
                  <a:gd name="T69" fmla="*/ 158 h 197"/>
                  <a:gd name="T70" fmla="*/ 312 w 1102"/>
                  <a:gd name="T71" fmla="*/ 152 h 197"/>
                  <a:gd name="T72" fmla="*/ 345 w 1102"/>
                  <a:gd name="T73" fmla="*/ 147 h 197"/>
                  <a:gd name="T74" fmla="*/ 380 w 1102"/>
                  <a:gd name="T75" fmla="*/ 141 h 197"/>
                  <a:gd name="T76" fmla="*/ 413 w 1102"/>
                  <a:gd name="T77" fmla="*/ 135 h 197"/>
                  <a:gd name="T78" fmla="*/ 448 w 1102"/>
                  <a:gd name="T79" fmla="*/ 130 h 197"/>
                  <a:gd name="T80" fmla="*/ 481 w 1102"/>
                  <a:gd name="T81" fmla="*/ 125 h 197"/>
                  <a:gd name="T82" fmla="*/ 515 w 1102"/>
                  <a:gd name="T83" fmla="*/ 119 h 197"/>
                  <a:gd name="T84" fmla="*/ 568 w 1102"/>
                  <a:gd name="T85" fmla="*/ 109 h 197"/>
                  <a:gd name="T86" fmla="*/ 638 w 1102"/>
                  <a:gd name="T87" fmla="*/ 95 h 197"/>
                  <a:gd name="T88" fmla="*/ 708 w 1102"/>
                  <a:gd name="T89" fmla="*/ 81 h 197"/>
                  <a:gd name="T90" fmla="*/ 778 w 1102"/>
                  <a:gd name="T91" fmla="*/ 65 h 197"/>
                  <a:gd name="T92" fmla="*/ 849 w 1102"/>
                  <a:gd name="T93" fmla="*/ 50 h 197"/>
                  <a:gd name="T94" fmla="*/ 919 w 1102"/>
                  <a:gd name="T95" fmla="*/ 36 h 197"/>
                  <a:gd name="T96" fmla="*/ 991 w 1102"/>
                  <a:gd name="T97" fmla="*/ 22 h 197"/>
                  <a:gd name="T98" fmla="*/ 1061 w 1102"/>
                  <a:gd name="T99" fmla="*/ 11 h 197"/>
                  <a:gd name="T100" fmla="*/ 1099 w 1102"/>
                  <a:gd name="T101" fmla="*/ 5 h 197"/>
                  <a:gd name="T102" fmla="*/ 1102 w 1102"/>
                  <a:gd name="T103" fmla="*/ 0 h 197"/>
                  <a:gd name="T104" fmla="*/ 1100 w 1102"/>
                  <a:gd name="T105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02" h="197">
                    <a:moveTo>
                      <a:pt x="1100" y="0"/>
                    </a:moveTo>
                    <a:lnTo>
                      <a:pt x="1067" y="5"/>
                    </a:lnTo>
                    <a:lnTo>
                      <a:pt x="1033" y="9"/>
                    </a:lnTo>
                    <a:lnTo>
                      <a:pt x="1001" y="14"/>
                    </a:lnTo>
                    <a:lnTo>
                      <a:pt x="967" y="20"/>
                    </a:lnTo>
                    <a:lnTo>
                      <a:pt x="934" y="26"/>
                    </a:lnTo>
                    <a:lnTo>
                      <a:pt x="901" y="31"/>
                    </a:lnTo>
                    <a:lnTo>
                      <a:pt x="868" y="38"/>
                    </a:lnTo>
                    <a:lnTo>
                      <a:pt x="835" y="44"/>
                    </a:lnTo>
                    <a:lnTo>
                      <a:pt x="802" y="51"/>
                    </a:lnTo>
                    <a:lnTo>
                      <a:pt x="769" y="57"/>
                    </a:lnTo>
                    <a:lnTo>
                      <a:pt x="736" y="64"/>
                    </a:lnTo>
                    <a:lnTo>
                      <a:pt x="704" y="69"/>
                    </a:lnTo>
                    <a:lnTo>
                      <a:pt x="670" y="76"/>
                    </a:lnTo>
                    <a:lnTo>
                      <a:pt x="637" y="82"/>
                    </a:lnTo>
                    <a:lnTo>
                      <a:pt x="604" y="88"/>
                    </a:lnTo>
                    <a:lnTo>
                      <a:pt x="571" y="94"/>
                    </a:lnTo>
                    <a:lnTo>
                      <a:pt x="553" y="96"/>
                    </a:lnTo>
                    <a:lnTo>
                      <a:pt x="535" y="99"/>
                    </a:lnTo>
                    <a:lnTo>
                      <a:pt x="517" y="102"/>
                    </a:lnTo>
                    <a:lnTo>
                      <a:pt x="500" y="105"/>
                    </a:lnTo>
                    <a:lnTo>
                      <a:pt x="481" y="107"/>
                    </a:lnTo>
                    <a:lnTo>
                      <a:pt x="463" y="110"/>
                    </a:lnTo>
                    <a:lnTo>
                      <a:pt x="445" y="113"/>
                    </a:lnTo>
                    <a:lnTo>
                      <a:pt x="427" y="115"/>
                    </a:lnTo>
                    <a:lnTo>
                      <a:pt x="408" y="118"/>
                    </a:lnTo>
                    <a:lnTo>
                      <a:pt x="390" y="120"/>
                    </a:lnTo>
                    <a:lnTo>
                      <a:pt x="373" y="124"/>
                    </a:lnTo>
                    <a:lnTo>
                      <a:pt x="354" y="126"/>
                    </a:lnTo>
                    <a:lnTo>
                      <a:pt x="336" y="128"/>
                    </a:lnTo>
                    <a:lnTo>
                      <a:pt x="317" y="130"/>
                    </a:lnTo>
                    <a:lnTo>
                      <a:pt x="300" y="134"/>
                    </a:lnTo>
                    <a:lnTo>
                      <a:pt x="282" y="136"/>
                    </a:lnTo>
                    <a:lnTo>
                      <a:pt x="266" y="139"/>
                    </a:lnTo>
                    <a:lnTo>
                      <a:pt x="248" y="141"/>
                    </a:lnTo>
                    <a:lnTo>
                      <a:pt x="231" y="143"/>
                    </a:lnTo>
                    <a:lnTo>
                      <a:pt x="215" y="145"/>
                    </a:lnTo>
                    <a:lnTo>
                      <a:pt x="198" y="148"/>
                    </a:lnTo>
                    <a:lnTo>
                      <a:pt x="180" y="150"/>
                    </a:lnTo>
                    <a:lnTo>
                      <a:pt x="163" y="152"/>
                    </a:lnTo>
                    <a:lnTo>
                      <a:pt x="147" y="155"/>
                    </a:lnTo>
                    <a:lnTo>
                      <a:pt x="130" y="158"/>
                    </a:lnTo>
                    <a:lnTo>
                      <a:pt x="112" y="160"/>
                    </a:lnTo>
                    <a:lnTo>
                      <a:pt x="95" y="164"/>
                    </a:lnTo>
                    <a:lnTo>
                      <a:pt x="79" y="166"/>
                    </a:lnTo>
                    <a:lnTo>
                      <a:pt x="62" y="170"/>
                    </a:lnTo>
                    <a:lnTo>
                      <a:pt x="45" y="173"/>
                    </a:lnTo>
                    <a:lnTo>
                      <a:pt x="28" y="177"/>
                    </a:lnTo>
                    <a:lnTo>
                      <a:pt x="12" y="181"/>
                    </a:lnTo>
                    <a:lnTo>
                      <a:pt x="5" y="186"/>
                    </a:lnTo>
                    <a:lnTo>
                      <a:pt x="0" y="192"/>
                    </a:lnTo>
                    <a:lnTo>
                      <a:pt x="0" y="196"/>
                    </a:lnTo>
                    <a:lnTo>
                      <a:pt x="7" y="197"/>
                    </a:lnTo>
                    <a:lnTo>
                      <a:pt x="24" y="195"/>
                    </a:lnTo>
                    <a:lnTo>
                      <a:pt x="39" y="194"/>
                    </a:lnTo>
                    <a:lnTo>
                      <a:pt x="55" y="192"/>
                    </a:lnTo>
                    <a:lnTo>
                      <a:pt x="71" y="189"/>
                    </a:lnTo>
                    <a:lnTo>
                      <a:pt x="87" y="187"/>
                    </a:lnTo>
                    <a:lnTo>
                      <a:pt x="103" y="185"/>
                    </a:lnTo>
                    <a:lnTo>
                      <a:pt x="119" y="182"/>
                    </a:lnTo>
                    <a:lnTo>
                      <a:pt x="134" y="180"/>
                    </a:lnTo>
                    <a:lnTo>
                      <a:pt x="150" y="178"/>
                    </a:lnTo>
                    <a:lnTo>
                      <a:pt x="166" y="175"/>
                    </a:lnTo>
                    <a:lnTo>
                      <a:pt x="183" y="173"/>
                    </a:lnTo>
                    <a:lnTo>
                      <a:pt x="199" y="171"/>
                    </a:lnTo>
                    <a:lnTo>
                      <a:pt x="214" y="169"/>
                    </a:lnTo>
                    <a:lnTo>
                      <a:pt x="230" y="165"/>
                    </a:lnTo>
                    <a:lnTo>
                      <a:pt x="245" y="163"/>
                    </a:lnTo>
                    <a:lnTo>
                      <a:pt x="261" y="160"/>
                    </a:lnTo>
                    <a:lnTo>
                      <a:pt x="278" y="158"/>
                    </a:lnTo>
                    <a:lnTo>
                      <a:pt x="294" y="155"/>
                    </a:lnTo>
                    <a:lnTo>
                      <a:pt x="312" y="152"/>
                    </a:lnTo>
                    <a:lnTo>
                      <a:pt x="329" y="149"/>
                    </a:lnTo>
                    <a:lnTo>
                      <a:pt x="345" y="147"/>
                    </a:lnTo>
                    <a:lnTo>
                      <a:pt x="362" y="144"/>
                    </a:lnTo>
                    <a:lnTo>
                      <a:pt x="380" y="141"/>
                    </a:lnTo>
                    <a:lnTo>
                      <a:pt x="397" y="139"/>
                    </a:lnTo>
                    <a:lnTo>
                      <a:pt x="413" y="135"/>
                    </a:lnTo>
                    <a:lnTo>
                      <a:pt x="430" y="133"/>
                    </a:lnTo>
                    <a:lnTo>
                      <a:pt x="448" y="130"/>
                    </a:lnTo>
                    <a:lnTo>
                      <a:pt x="464" y="127"/>
                    </a:lnTo>
                    <a:lnTo>
                      <a:pt x="481" y="125"/>
                    </a:lnTo>
                    <a:lnTo>
                      <a:pt x="498" y="121"/>
                    </a:lnTo>
                    <a:lnTo>
                      <a:pt x="515" y="119"/>
                    </a:lnTo>
                    <a:lnTo>
                      <a:pt x="532" y="115"/>
                    </a:lnTo>
                    <a:lnTo>
                      <a:pt x="568" y="109"/>
                    </a:lnTo>
                    <a:lnTo>
                      <a:pt x="602" y="102"/>
                    </a:lnTo>
                    <a:lnTo>
                      <a:pt x="638" y="95"/>
                    </a:lnTo>
                    <a:lnTo>
                      <a:pt x="674" y="88"/>
                    </a:lnTo>
                    <a:lnTo>
                      <a:pt x="708" y="81"/>
                    </a:lnTo>
                    <a:lnTo>
                      <a:pt x="744" y="73"/>
                    </a:lnTo>
                    <a:lnTo>
                      <a:pt x="778" y="65"/>
                    </a:lnTo>
                    <a:lnTo>
                      <a:pt x="814" y="58"/>
                    </a:lnTo>
                    <a:lnTo>
                      <a:pt x="849" y="50"/>
                    </a:lnTo>
                    <a:lnTo>
                      <a:pt x="885" y="43"/>
                    </a:lnTo>
                    <a:lnTo>
                      <a:pt x="919" y="36"/>
                    </a:lnTo>
                    <a:lnTo>
                      <a:pt x="955" y="29"/>
                    </a:lnTo>
                    <a:lnTo>
                      <a:pt x="991" y="22"/>
                    </a:lnTo>
                    <a:lnTo>
                      <a:pt x="1025" y="16"/>
                    </a:lnTo>
                    <a:lnTo>
                      <a:pt x="1061" y="11"/>
                    </a:lnTo>
                    <a:lnTo>
                      <a:pt x="1097" y="6"/>
                    </a:lnTo>
                    <a:lnTo>
                      <a:pt x="1099" y="5"/>
                    </a:lnTo>
                    <a:lnTo>
                      <a:pt x="1101" y="3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10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 rot="20700000">
                <a:off x="3585798" y="2319002"/>
                <a:ext cx="1741714" cy="443803"/>
              </a:xfrm>
              <a:custGeom>
                <a:avLst/>
                <a:gdLst>
                  <a:gd name="T0" fmla="*/ 1227 w 1248"/>
                  <a:gd name="T1" fmla="*/ 5 h 318"/>
                  <a:gd name="T2" fmla="*/ 1176 w 1248"/>
                  <a:gd name="T3" fmla="*/ 16 h 318"/>
                  <a:gd name="T4" fmla="*/ 1113 w 1248"/>
                  <a:gd name="T5" fmla="*/ 31 h 318"/>
                  <a:gd name="T6" fmla="*/ 1038 w 1248"/>
                  <a:gd name="T7" fmla="*/ 50 h 318"/>
                  <a:gd name="T8" fmla="*/ 955 w 1248"/>
                  <a:gd name="T9" fmla="*/ 70 h 318"/>
                  <a:gd name="T10" fmla="*/ 866 w 1248"/>
                  <a:gd name="T11" fmla="*/ 93 h 318"/>
                  <a:gd name="T12" fmla="*/ 772 w 1248"/>
                  <a:gd name="T13" fmla="*/ 118 h 318"/>
                  <a:gd name="T14" fmla="*/ 674 w 1248"/>
                  <a:gd name="T15" fmla="*/ 143 h 318"/>
                  <a:gd name="T16" fmla="*/ 576 w 1248"/>
                  <a:gd name="T17" fmla="*/ 169 h 318"/>
                  <a:gd name="T18" fmla="*/ 478 w 1248"/>
                  <a:gd name="T19" fmla="*/ 195 h 318"/>
                  <a:gd name="T20" fmla="*/ 383 w 1248"/>
                  <a:gd name="T21" fmla="*/ 219 h 318"/>
                  <a:gd name="T22" fmla="*/ 294 w 1248"/>
                  <a:gd name="T23" fmla="*/ 242 h 318"/>
                  <a:gd name="T24" fmla="*/ 211 w 1248"/>
                  <a:gd name="T25" fmla="*/ 263 h 318"/>
                  <a:gd name="T26" fmla="*/ 136 w 1248"/>
                  <a:gd name="T27" fmla="*/ 281 h 318"/>
                  <a:gd name="T28" fmla="*/ 72 w 1248"/>
                  <a:gd name="T29" fmla="*/ 296 h 318"/>
                  <a:gd name="T30" fmla="*/ 22 w 1248"/>
                  <a:gd name="T31" fmla="*/ 308 h 318"/>
                  <a:gd name="T32" fmla="*/ 0 w 1248"/>
                  <a:gd name="T33" fmla="*/ 313 h 318"/>
                  <a:gd name="T34" fmla="*/ 0 w 1248"/>
                  <a:gd name="T35" fmla="*/ 317 h 318"/>
                  <a:gd name="T36" fmla="*/ 22 w 1248"/>
                  <a:gd name="T37" fmla="*/ 315 h 318"/>
                  <a:gd name="T38" fmla="*/ 72 w 1248"/>
                  <a:gd name="T39" fmla="*/ 305 h 318"/>
                  <a:gd name="T40" fmla="*/ 137 w 1248"/>
                  <a:gd name="T41" fmla="*/ 292 h 318"/>
                  <a:gd name="T42" fmla="*/ 211 w 1248"/>
                  <a:gd name="T43" fmla="*/ 273 h 318"/>
                  <a:gd name="T44" fmla="*/ 294 w 1248"/>
                  <a:gd name="T45" fmla="*/ 252 h 318"/>
                  <a:gd name="T46" fmla="*/ 383 w 1248"/>
                  <a:gd name="T47" fmla="*/ 229 h 318"/>
                  <a:gd name="T48" fmla="*/ 478 w 1248"/>
                  <a:gd name="T49" fmla="*/ 205 h 318"/>
                  <a:gd name="T50" fmla="*/ 576 w 1248"/>
                  <a:gd name="T51" fmla="*/ 180 h 318"/>
                  <a:gd name="T52" fmla="*/ 674 w 1248"/>
                  <a:gd name="T53" fmla="*/ 153 h 318"/>
                  <a:gd name="T54" fmla="*/ 772 w 1248"/>
                  <a:gd name="T55" fmla="*/ 127 h 318"/>
                  <a:gd name="T56" fmla="*/ 866 w 1248"/>
                  <a:gd name="T57" fmla="*/ 101 h 318"/>
                  <a:gd name="T58" fmla="*/ 956 w 1248"/>
                  <a:gd name="T59" fmla="*/ 77 h 318"/>
                  <a:gd name="T60" fmla="*/ 1038 w 1248"/>
                  <a:gd name="T61" fmla="*/ 55 h 318"/>
                  <a:gd name="T62" fmla="*/ 1113 w 1248"/>
                  <a:gd name="T63" fmla="*/ 37 h 318"/>
                  <a:gd name="T64" fmla="*/ 1176 w 1248"/>
                  <a:gd name="T65" fmla="*/ 21 h 318"/>
                  <a:gd name="T66" fmla="*/ 1227 w 1248"/>
                  <a:gd name="T67" fmla="*/ 9 h 318"/>
                  <a:gd name="T68" fmla="*/ 1248 w 1248"/>
                  <a:gd name="T69" fmla="*/ 3 h 318"/>
                  <a:gd name="T70" fmla="*/ 1248 w 1248"/>
                  <a:gd name="T71" fmla="*/ 1 h 318"/>
                  <a:gd name="T72" fmla="*/ 1247 w 1248"/>
                  <a:gd name="T7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48" h="318">
                    <a:moveTo>
                      <a:pt x="1247" y="0"/>
                    </a:moveTo>
                    <a:lnTo>
                      <a:pt x="1227" y="5"/>
                    </a:lnTo>
                    <a:lnTo>
                      <a:pt x="1203" y="9"/>
                    </a:lnTo>
                    <a:lnTo>
                      <a:pt x="1176" y="16"/>
                    </a:lnTo>
                    <a:lnTo>
                      <a:pt x="1145" y="23"/>
                    </a:lnTo>
                    <a:lnTo>
                      <a:pt x="1113" y="31"/>
                    </a:lnTo>
                    <a:lnTo>
                      <a:pt x="1076" y="40"/>
                    </a:lnTo>
                    <a:lnTo>
                      <a:pt x="1038" y="50"/>
                    </a:lnTo>
                    <a:lnTo>
                      <a:pt x="998" y="60"/>
                    </a:lnTo>
                    <a:lnTo>
                      <a:pt x="955" y="70"/>
                    </a:lnTo>
                    <a:lnTo>
                      <a:pt x="911" y="82"/>
                    </a:lnTo>
                    <a:lnTo>
                      <a:pt x="866" y="93"/>
                    </a:lnTo>
                    <a:lnTo>
                      <a:pt x="819" y="106"/>
                    </a:lnTo>
                    <a:lnTo>
                      <a:pt x="772" y="118"/>
                    </a:lnTo>
                    <a:lnTo>
                      <a:pt x="722" y="130"/>
                    </a:lnTo>
                    <a:lnTo>
                      <a:pt x="674" y="143"/>
                    </a:lnTo>
                    <a:lnTo>
                      <a:pt x="624" y="156"/>
                    </a:lnTo>
                    <a:lnTo>
                      <a:pt x="576" y="169"/>
                    </a:lnTo>
                    <a:lnTo>
                      <a:pt x="526" y="182"/>
                    </a:lnTo>
                    <a:lnTo>
                      <a:pt x="478" y="195"/>
                    </a:lnTo>
                    <a:lnTo>
                      <a:pt x="430" y="206"/>
                    </a:lnTo>
                    <a:lnTo>
                      <a:pt x="383" y="219"/>
                    </a:lnTo>
                    <a:lnTo>
                      <a:pt x="337" y="231"/>
                    </a:lnTo>
                    <a:lnTo>
                      <a:pt x="294" y="242"/>
                    </a:lnTo>
                    <a:lnTo>
                      <a:pt x="251" y="252"/>
                    </a:lnTo>
                    <a:lnTo>
                      <a:pt x="211" y="263"/>
                    </a:lnTo>
                    <a:lnTo>
                      <a:pt x="171" y="272"/>
                    </a:lnTo>
                    <a:lnTo>
                      <a:pt x="136" y="281"/>
                    </a:lnTo>
                    <a:lnTo>
                      <a:pt x="102" y="289"/>
                    </a:lnTo>
                    <a:lnTo>
                      <a:pt x="72" y="296"/>
                    </a:lnTo>
                    <a:lnTo>
                      <a:pt x="45" y="303"/>
                    </a:lnTo>
                    <a:lnTo>
                      <a:pt x="22" y="308"/>
                    </a:lnTo>
                    <a:lnTo>
                      <a:pt x="1" y="312"/>
                    </a:lnTo>
                    <a:lnTo>
                      <a:pt x="0" y="313"/>
                    </a:lnTo>
                    <a:lnTo>
                      <a:pt x="0" y="315"/>
                    </a:lnTo>
                    <a:lnTo>
                      <a:pt x="0" y="317"/>
                    </a:lnTo>
                    <a:lnTo>
                      <a:pt x="1" y="318"/>
                    </a:lnTo>
                    <a:lnTo>
                      <a:pt x="22" y="315"/>
                    </a:lnTo>
                    <a:lnTo>
                      <a:pt x="45" y="311"/>
                    </a:lnTo>
                    <a:lnTo>
                      <a:pt x="72" y="305"/>
                    </a:lnTo>
                    <a:lnTo>
                      <a:pt x="103" y="299"/>
                    </a:lnTo>
                    <a:lnTo>
                      <a:pt x="137" y="292"/>
                    </a:lnTo>
                    <a:lnTo>
                      <a:pt x="173" y="282"/>
                    </a:lnTo>
                    <a:lnTo>
                      <a:pt x="211" y="273"/>
                    </a:lnTo>
                    <a:lnTo>
                      <a:pt x="251" y="264"/>
                    </a:lnTo>
                    <a:lnTo>
                      <a:pt x="294" y="252"/>
                    </a:lnTo>
                    <a:lnTo>
                      <a:pt x="339" y="242"/>
                    </a:lnTo>
                    <a:lnTo>
                      <a:pt x="383" y="229"/>
                    </a:lnTo>
                    <a:lnTo>
                      <a:pt x="431" y="218"/>
                    </a:lnTo>
                    <a:lnTo>
                      <a:pt x="478" y="205"/>
                    </a:lnTo>
                    <a:lnTo>
                      <a:pt x="526" y="192"/>
                    </a:lnTo>
                    <a:lnTo>
                      <a:pt x="576" y="180"/>
                    </a:lnTo>
                    <a:lnTo>
                      <a:pt x="626" y="166"/>
                    </a:lnTo>
                    <a:lnTo>
                      <a:pt x="674" y="153"/>
                    </a:lnTo>
                    <a:lnTo>
                      <a:pt x="723" y="139"/>
                    </a:lnTo>
                    <a:lnTo>
                      <a:pt x="772" y="127"/>
                    </a:lnTo>
                    <a:lnTo>
                      <a:pt x="819" y="114"/>
                    </a:lnTo>
                    <a:lnTo>
                      <a:pt x="866" y="101"/>
                    </a:lnTo>
                    <a:lnTo>
                      <a:pt x="911" y="90"/>
                    </a:lnTo>
                    <a:lnTo>
                      <a:pt x="956" y="77"/>
                    </a:lnTo>
                    <a:lnTo>
                      <a:pt x="998" y="67"/>
                    </a:lnTo>
                    <a:lnTo>
                      <a:pt x="1038" y="55"/>
                    </a:lnTo>
                    <a:lnTo>
                      <a:pt x="1077" y="46"/>
                    </a:lnTo>
                    <a:lnTo>
                      <a:pt x="1113" y="37"/>
                    </a:lnTo>
                    <a:lnTo>
                      <a:pt x="1145" y="29"/>
                    </a:lnTo>
                    <a:lnTo>
                      <a:pt x="1176" y="21"/>
                    </a:lnTo>
                    <a:lnTo>
                      <a:pt x="1203" y="14"/>
                    </a:lnTo>
                    <a:lnTo>
                      <a:pt x="1227" y="9"/>
                    </a:lnTo>
                    <a:lnTo>
                      <a:pt x="1247" y="5"/>
                    </a:lnTo>
                    <a:lnTo>
                      <a:pt x="1248" y="3"/>
                    </a:lnTo>
                    <a:lnTo>
                      <a:pt x="1248" y="2"/>
                    </a:lnTo>
                    <a:lnTo>
                      <a:pt x="1248" y="1"/>
                    </a:lnTo>
                    <a:lnTo>
                      <a:pt x="1247" y="0"/>
                    </a:lnTo>
                    <a:lnTo>
                      <a:pt x="1247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5"/>
              <p:cNvSpPr>
                <a:spLocks/>
              </p:cNvSpPr>
              <p:nvPr/>
            </p:nvSpPr>
            <p:spPr bwMode="auto">
              <a:xfrm rot="20700000">
                <a:off x="2042969" y="1266349"/>
                <a:ext cx="348902" cy="1440264"/>
              </a:xfrm>
              <a:custGeom>
                <a:avLst/>
                <a:gdLst>
                  <a:gd name="T0" fmla="*/ 0 w 249"/>
                  <a:gd name="T1" fmla="*/ 1 h 1033"/>
                  <a:gd name="T2" fmla="*/ 16 w 249"/>
                  <a:gd name="T3" fmla="*/ 64 h 1033"/>
                  <a:gd name="T4" fmla="*/ 33 w 249"/>
                  <a:gd name="T5" fmla="*/ 127 h 1033"/>
                  <a:gd name="T6" fmla="*/ 47 w 249"/>
                  <a:gd name="T7" fmla="*/ 189 h 1033"/>
                  <a:gd name="T8" fmla="*/ 64 w 249"/>
                  <a:gd name="T9" fmla="*/ 253 h 1033"/>
                  <a:gd name="T10" fmla="*/ 79 w 249"/>
                  <a:gd name="T11" fmla="*/ 315 h 1033"/>
                  <a:gd name="T12" fmla="*/ 92 w 249"/>
                  <a:gd name="T13" fmla="*/ 378 h 1033"/>
                  <a:gd name="T14" fmla="*/ 107 w 249"/>
                  <a:gd name="T15" fmla="*/ 442 h 1033"/>
                  <a:gd name="T16" fmla="*/ 121 w 249"/>
                  <a:gd name="T17" fmla="*/ 505 h 1033"/>
                  <a:gd name="T18" fmla="*/ 136 w 249"/>
                  <a:gd name="T19" fmla="*/ 571 h 1033"/>
                  <a:gd name="T20" fmla="*/ 152 w 249"/>
                  <a:gd name="T21" fmla="*/ 636 h 1033"/>
                  <a:gd name="T22" fmla="*/ 167 w 249"/>
                  <a:gd name="T23" fmla="*/ 701 h 1033"/>
                  <a:gd name="T24" fmla="*/ 184 w 249"/>
                  <a:gd name="T25" fmla="*/ 767 h 1033"/>
                  <a:gd name="T26" fmla="*/ 200 w 249"/>
                  <a:gd name="T27" fmla="*/ 831 h 1033"/>
                  <a:gd name="T28" fmla="*/ 215 w 249"/>
                  <a:gd name="T29" fmla="*/ 897 h 1033"/>
                  <a:gd name="T30" fmla="*/ 228 w 249"/>
                  <a:gd name="T31" fmla="*/ 962 h 1033"/>
                  <a:gd name="T32" fmla="*/ 242 w 249"/>
                  <a:gd name="T33" fmla="*/ 1028 h 1033"/>
                  <a:gd name="T34" fmla="*/ 243 w 249"/>
                  <a:gd name="T35" fmla="*/ 1030 h 1033"/>
                  <a:gd name="T36" fmla="*/ 246 w 249"/>
                  <a:gd name="T37" fmla="*/ 1032 h 1033"/>
                  <a:gd name="T38" fmla="*/ 248 w 249"/>
                  <a:gd name="T39" fmla="*/ 1033 h 1033"/>
                  <a:gd name="T40" fmla="*/ 249 w 249"/>
                  <a:gd name="T41" fmla="*/ 1032 h 1033"/>
                  <a:gd name="T42" fmla="*/ 238 w 249"/>
                  <a:gd name="T43" fmla="*/ 968 h 1033"/>
                  <a:gd name="T44" fmla="*/ 225 w 249"/>
                  <a:gd name="T45" fmla="*/ 905 h 1033"/>
                  <a:gd name="T46" fmla="*/ 211 w 249"/>
                  <a:gd name="T47" fmla="*/ 841 h 1033"/>
                  <a:gd name="T48" fmla="*/ 195 w 249"/>
                  <a:gd name="T49" fmla="*/ 779 h 1033"/>
                  <a:gd name="T50" fmla="*/ 180 w 249"/>
                  <a:gd name="T51" fmla="*/ 716 h 1033"/>
                  <a:gd name="T52" fmla="*/ 164 w 249"/>
                  <a:gd name="T53" fmla="*/ 654 h 1033"/>
                  <a:gd name="T54" fmla="*/ 149 w 249"/>
                  <a:gd name="T55" fmla="*/ 591 h 1033"/>
                  <a:gd name="T56" fmla="*/ 134 w 249"/>
                  <a:gd name="T57" fmla="*/ 528 h 1033"/>
                  <a:gd name="T58" fmla="*/ 119 w 249"/>
                  <a:gd name="T59" fmla="*/ 462 h 1033"/>
                  <a:gd name="T60" fmla="*/ 105 w 249"/>
                  <a:gd name="T61" fmla="*/ 397 h 1033"/>
                  <a:gd name="T62" fmla="*/ 89 w 249"/>
                  <a:gd name="T63" fmla="*/ 331 h 1033"/>
                  <a:gd name="T64" fmla="*/ 74 w 249"/>
                  <a:gd name="T65" fmla="*/ 266 h 1033"/>
                  <a:gd name="T66" fmla="*/ 58 w 249"/>
                  <a:gd name="T67" fmla="*/ 201 h 1033"/>
                  <a:gd name="T68" fmla="*/ 41 w 249"/>
                  <a:gd name="T69" fmla="*/ 135 h 1033"/>
                  <a:gd name="T70" fmla="*/ 24 w 249"/>
                  <a:gd name="T71" fmla="*/ 70 h 1033"/>
                  <a:gd name="T72" fmla="*/ 7 w 249"/>
                  <a:gd name="T73" fmla="*/ 5 h 1033"/>
                  <a:gd name="T74" fmla="*/ 6 w 249"/>
                  <a:gd name="T75" fmla="*/ 2 h 1033"/>
                  <a:gd name="T76" fmla="*/ 4 w 249"/>
                  <a:gd name="T77" fmla="*/ 1 h 1033"/>
                  <a:gd name="T78" fmla="*/ 1 w 249"/>
                  <a:gd name="T79" fmla="*/ 0 h 1033"/>
                  <a:gd name="T80" fmla="*/ 0 w 249"/>
                  <a:gd name="T81" fmla="*/ 1 h 1033"/>
                  <a:gd name="T82" fmla="*/ 0 w 249"/>
                  <a:gd name="T83" fmla="*/ 1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1033">
                    <a:moveTo>
                      <a:pt x="0" y="1"/>
                    </a:moveTo>
                    <a:lnTo>
                      <a:pt x="16" y="64"/>
                    </a:lnTo>
                    <a:lnTo>
                      <a:pt x="33" y="127"/>
                    </a:lnTo>
                    <a:lnTo>
                      <a:pt x="47" y="189"/>
                    </a:lnTo>
                    <a:lnTo>
                      <a:pt x="64" y="253"/>
                    </a:lnTo>
                    <a:lnTo>
                      <a:pt x="79" y="315"/>
                    </a:lnTo>
                    <a:lnTo>
                      <a:pt x="92" y="378"/>
                    </a:lnTo>
                    <a:lnTo>
                      <a:pt x="107" y="442"/>
                    </a:lnTo>
                    <a:lnTo>
                      <a:pt x="121" y="505"/>
                    </a:lnTo>
                    <a:lnTo>
                      <a:pt x="136" y="571"/>
                    </a:lnTo>
                    <a:lnTo>
                      <a:pt x="152" y="636"/>
                    </a:lnTo>
                    <a:lnTo>
                      <a:pt x="167" y="701"/>
                    </a:lnTo>
                    <a:lnTo>
                      <a:pt x="184" y="767"/>
                    </a:lnTo>
                    <a:lnTo>
                      <a:pt x="200" y="831"/>
                    </a:lnTo>
                    <a:lnTo>
                      <a:pt x="215" y="897"/>
                    </a:lnTo>
                    <a:lnTo>
                      <a:pt x="228" y="962"/>
                    </a:lnTo>
                    <a:lnTo>
                      <a:pt x="242" y="1028"/>
                    </a:lnTo>
                    <a:lnTo>
                      <a:pt x="243" y="1030"/>
                    </a:lnTo>
                    <a:lnTo>
                      <a:pt x="246" y="1032"/>
                    </a:lnTo>
                    <a:lnTo>
                      <a:pt x="248" y="1033"/>
                    </a:lnTo>
                    <a:lnTo>
                      <a:pt x="249" y="1032"/>
                    </a:lnTo>
                    <a:lnTo>
                      <a:pt x="238" y="968"/>
                    </a:lnTo>
                    <a:lnTo>
                      <a:pt x="225" y="905"/>
                    </a:lnTo>
                    <a:lnTo>
                      <a:pt x="211" y="841"/>
                    </a:lnTo>
                    <a:lnTo>
                      <a:pt x="195" y="779"/>
                    </a:lnTo>
                    <a:lnTo>
                      <a:pt x="180" y="716"/>
                    </a:lnTo>
                    <a:lnTo>
                      <a:pt x="164" y="654"/>
                    </a:lnTo>
                    <a:lnTo>
                      <a:pt x="149" y="591"/>
                    </a:lnTo>
                    <a:lnTo>
                      <a:pt x="134" y="528"/>
                    </a:lnTo>
                    <a:lnTo>
                      <a:pt x="119" y="462"/>
                    </a:lnTo>
                    <a:lnTo>
                      <a:pt x="105" y="397"/>
                    </a:lnTo>
                    <a:lnTo>
                      <a:pt x="89" y="331"/>
                    </a:lnTo>
                    <a:lnTo>
                      <a:pt x="74" y="266"/>
                    </a:lnTo>
                    <a:lnTo>
                      <a:pt x="58" y="201"/>
                    </a:lnTo>
                    <a:lnTo>
                      <a:pt x="41" y="135"/>
                    </a:lnTo>
                    <a:lnTo>
                      <a:pt x="24" y="70"/>
                    </a:lnTo>
                    <a:lnTo>
                      <a:pt x="7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 rot="20700000">
                <a:off x="1791105" y="973703"/>
                <a:ext cx="1942682" cy="173055"/>
              </a:xfrm>
              <a:custGeom>
                <a:avLst/>
                <a:gdLst>
                  <a:gd name="T0" fmla="*/ 31 w 1393"/>
                  <a:gd name="T1" fmla="*/ 108 h 124"/>
                  <a:gd name="T2" fmla="*/ 5 w 1393"/>
                  <a:gd name="T3" fmla="*/ 48 h 124"/>
                  <a:gd name="T4" fmla="*/ 35 w 1393"/>
                  <a:gd name="T5" fmla="*/ 6 h 124"/>
                  <a:gd name="T6" fmla="*/ 53 w 1393"/>
                  <a:gd name="T7" fmla="*/ 4 h 124"/>
                  <a:gd name="T8" fmla="*/ 88 w 1393"/>
                  <a:gd name="T9" fmla="*/ 6 h 124"/>
                  <a:gd name="T10" fmla="*/ 132 w 1393"/>
                  <a:gd name="T11" fmla="*/ 7 h 124"/>
                  <a:gd name="T12" fmla="*/ 175 w 1393"/>
                  <a:gd name="T13" fmla="*/ 8 h 124"/>
                  <a:gd name="T14" fmla="*/ 253 w 1393"/>
                  <a:gd name="T15" fmla="*/ 11 h 124"/>
                  <a:gd name="T16" fmla="*/ 330 w 1393"/>
                  <a:gd name="T17" fmla="*/ 15 h 124"/>
                  <a:gd name="T18" fmla="*/ 407 w 1393"/>
                  <a:gd name="T19" fmla="*/ 18 h 124"/>
                  <a:gd name="T20" fmla="*/ 484 w 1393"/>
                  <a:gd name="T21" fmla="*/ 22 h 124"/>
                  <a:gd name="T22" fmla="*/ 561 w 1393"/>
                  <a:gd name="T23" fmla="*/ 26 h 124"/>
                  <a:gd name="T24" fmla="*/ 646 w 1393"/>
                  <a:gd name="T25" fmla="*/ 31 h 124"/>
                  <a:gd name="T26" fmla="*/ 736 w 1393"/>
                  <a:gd name="T27" fmla="*/ 37 h 124"/>
                  <a:gd name="T28" fmla="*/ 824 w 1393"/>
                  <a:gd name="T29" fmla="*/ 42 h 124"/>
                  <a:gd name="T30" fmla="*/ 913 w 1393"/>
                  <a:gd name="T31" fmla="*/ 48 h 124"/>
                  <a:gd name="T32" fmla="*/ 1002 w 1393"/>
                  <a:gd name="T33" fmla="*/ 54 h 124"/>
                  <a:gd name="T34" fmla="*/ 1081 w 1393"/>
                  <a:gd name="T35" fmla="*/ 59 h 124"/>
                  <a:gd name="T36" fmla="*/ 1142 w 1393"/>
                  <a:gd name="T37" fmla="*/ 63 h 124"/>
                  <a:gd name="T38" fmla="*/ 1205 w 1393"/>
                  <a:gd name="T39" fmla="*/ 69 h 124"/>
                  <a:gd name="T40" fmla="*/ 1267 w 1393"/>
                  <a:gd name="T41" fmla="*/ 74 h 124"/>
                  <a:gd name="T42" fmla="*/ 1328 w 1393"/>
                  <a:gd name="T43" fmla="*/ 77 h 124"/>
                  <a:gd name="T44" fmla="*/ 1390 w 1393"/>
                  <a:gd name="T45" fmla="*/ 79 h 124"/>
                  <a:gd name="T46" fmla="*/ 1391 w 1393"/>
                  <a:gd name="T47" fmla="*/ 70 h 124"/>
                  <a:gd name="T48" fmla="*/ 1342 w 1393"/>
                  <a:gd name="T49" fmla="*/ 61 h 124"/>
                  <a:gd name="T50" fmla="*/ 1270 w 1393"/>
                  <a:gd name="T51" fmla="*/ 54 h 124"/>
                  <a:gd name="T52" fmla="*/ 1199 w 1393"/>
                  <a:gd name="T53" fmla="*/ 49 h 124"/>
                  <a:gd name="T54" fmla="*/ 1126 w 1393"/>
                  <a:gd name="T55" fmla="*/ 47 h 124"/>
                  <a:gd name="T56" fmla="*/ 1055 w 1393"/>
                  <a:gd name="T57" fmla="*/ 45 h 124"/>
                  <a:gd name="T58" fmla="*/ 974 w 1393"/>
                  <a:gd name="T59" fmla="*/ 41 h 124"/>
                  <a:gd name="T60" fmla="*/ 875 w 1393"/>
                  <a:gd name="T61" fmla="*/ 35 h 124"/>
                  <a:gd name="T62" fmla="*/ 775 w 1393"/>
                  <a:gd name="T63" fmla="*/ 31 h 124"/>
                  <a:gd name="T64" fmla="*/ 674 w 1393"/>
                  <a:gd name="T65" fmla="*/ 26 h 124"/>
                  <a:gd name="T66" fmla="*/ 575 w 1393"/>
                  <a:gd name="T67" fmla="*/ 22 h 124"/>
                  <a:gd name="T68" fmla="*/ 475 w 1393"/>
                  <a:gd name="T69" fmla="*/ 18 h 124"/>
                  <a:gd name="T70" fmla="*/ 401 w 1393"/>
                  <a:gd name="T71" fmla="*/ 16 h 124"/>
                  <a:gd name="T72" fmla="*/ 328 w 1393"/>
                  <a:gd name="T73" fmla="*/ 12 h 124"/>
                  <a:gd name="T74" fmla="*/ 254 w 1393"/>
                  <a:gd name="T75" fmla="*/ 9 h 124"/>
                  <a:gd name="T76" fmla="*/ 181 w 1393"/>
                  <a:gd name="T77" fmla="*/ 6 h 124"/>
                  <a:gd name="T78" fmla="*/ 107 w 1393"/>
                  <a:gd name="T79" fmla="*/ 3 h 124"/>
                  <a:gd name="T80" fmla="*/ 67 w 1393"/>
                  <a:gd name="T81" fmla="*/ 1 h 124"/>
                  <a:gd name="T82" fmla="*/ 36 w 1393"/>
                  <a:gd name="T83" fmla="*/ 0 h 124"/>
                  <a:gd name="T84" fmla="*/ 13 w 1393"/>
                  <a:gd name="T85" fmla="*/ 9 h 124"/>
                  <a:gd name="T86" fmla="*/ 1 w 1393"/>
                  <a:gd name="T87" fmla="*/ 69 h 124"/>
                  <a:gd name="T88" fmla="*/ 34 w 1393"/>
                  <a:gd name="T89" fmla="*/ 118 h 124"/>
                  <a:gd name="T90" fmla="*/ 74 w 1393"/>
                  <a:gd name="T91" fmla="*/ 122 h 124"/>
                  <a:gd name="T92" fmla="*/ 73 w 1393"/>
                  <a:gd name="T93" fmla="*/ 11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3" h="124">
                    <a:moveTo>
                      <a:pt x="73" y="118"/>
                    </a:moveTo>
                    <a:lnTo>
                      <a:pt x="50" y="118"/>
                    </a:lnTo>
                    <a:lnTo>
                      <a:pt x="31" y="108"/>
                    </a:lnTo>
                    <a:lnTo>
                      <a:pt x="17" y="91"/>
                    </a:lnTo>
                    <a:lnTo>
                      <a:pt x="8" y="70"/>
                    </a:lnTo>
                    <a:lnTo>
                      <a:pt x="5" y="48"/>
                    </a:lnTo>
                    <a:lnTo>
                      <a:pt x="8" y="27"/>
                    </a:lnTo>
                    <a:lnTo>
                      <a:pt x="17" y="12"/>
                    </a:lnTo>
                    <a:lnTo>
                      <a:pt x="35" y="6"/>
                    </a:lnTo>
                    <a:lnTo>
                      <a:pt x="41" y="4"/>
                    </a:lnTo>
                    <a:lnTo>
                      <a:pt x="47" y="4"/>
                    </a:lnTo>
                    <a:lnTo>
                      <a:pt x="53" y="4"/>
                    </a:lnTo>
                    <a:lnTo>
                      <a:pt x="59" y="6"/>
                    </a:lnTo>
                    <a:lnTo>
                      <a:pt x="73" y="6"/>
                    </a:lnTo>
                    <a:lnTo>
                      <a:pt x="88" y="6"/>
                    </a:lnTo>
                    <a:lnTo>
                      <a:pt x="102" y="6"/>
                    </a:lnTo>
                    <a:lnTo>
                      <a:pt x="117" y="7"/>
                    </a:lnTo>
                    <a:lnTo>
                      <a:pt x="132" y="7"/>
                    </a:lnTo>
                    <a:lnTo>
                      <a:pt x="147" y="7"/>
                    </a:lnTo>
                    <a:lnTo>
                      <a:pt x="160" y="8"/>
                    </a:lnTo>
                    <a:lnTo>
                      <a:pt x="175" y="8"/>
                    </a:lnTo>
                    <a:lnTo>
                      <a:pt x="201" y="9"/>
                    </a:lnTo>
                    <a:lnTo>
                      <a:pt x="227" y="10"/>
                    </a:lnTo>
                    <a:lnTo>
                      <a:pt x="253" y="11"/>
                    </a:lnTo>
                    <a:lnTo>
                      <a:pt x="278" y="11"/>
                    </a:lnTo>
                    <a:lnTo>
                      <a:pt x="304" y="14"/>
                    </a:lnTo>
                    <a:lnTo>
                      <a:pt x="330" y="15"/>
                    </a:lnTo>
                    <a:lnTo>
                      <a:pt x="355" y="16"/>
                    </a:lnTo>
                    <a:lnTo>
                      <a:pt x="382" y="17"/>
                    </a:lnTo>
                    <a:lnTo>
                      <a:pt x="407" y="18"/>
                    </a:lnTo>
                    <a:lnTo>
                      <a:pt x="432" y="19"/>
                    </a:lnTo>
                    <a:lnTo>
                      <a:pt x="458" y="21"/>
                    </a:lnTo>
                    <a:lnTo>
                      <a:pt x="484" y="22"/>
                    </a:lnTo>
                    <a:lnTo>
                      <a:pt x="510" y="24"/>
                    </a:lnTo>
                    <a:lnTo>
                      <a:pt x="535" y="25"/>
                    </a:lnTo>
                    <a:lnTo>
                      <a:pt x="561" y="26"/>
                    </a:lnTo>
                    <a:lnTo>
                      <a:pt x="587" y="27"/>
                    </a:lnTo>
                    <a:lnTo>
                      <a:pt x="617" y="30"/>
                    </a:lnTo>
                    <a:lnTo>
                      <a:pt x="646" y="31"/>
                    </a:lnTo>
                    <a:lnTo>
                      <a:pt x="676" y="33"/>
                    </a:lnTo>
                    <a:lnTo>
                      <a:pt x="706" y="34"/>
                    </a:lnTo>
                    <a:lnTo>
                      <a:pt x="736" y="37"/>
                    </a:lnTo>
                    <a:lnTo>
                      <a:pt x="764" y="38"/>
                    </a:lnTo>
                    <a:lnTo>
                      <a:pt x="794" y="40"/>
                    </a:lnTo>
                    <a:lnTo>
                      <a:pt x="824" y="42"/>
                    </a:lnTo>
                    <a:lnTo>
                      <a:pt x="854" y="44"/>
                    </a:lnTo>
                    <a:lnTo>
                      <a:pt x="883" y="46"/>
                    </a:lnTo>
                    <a:lnTo>
                      <a:pt x="913" y="48"/>
                    </a:lnTo>
                    <a:lnTo>
                      <a:pt x="943" y="49"/>
                    </a:lnTo>
                    <a:lnTo>
                      <a:pt x="972" y="52"/>
                    </a:lnTo>
                    <a:lnTo>
                      <a:pt x="1002" y="54"/>
                    </a:lnTo>
                    <a:lnTo>
                      <a:pt x="1031" y="55"/>
                    </a:lnTo>
                    <a:lnTo>
                      <a:pt x="1061" y="57"/>
                    </a:lnTo>
                    <a:lnTo>
                      <a:pt x="1081" y="59"/>
                    </a:lnTo>
                    <a:lnTo>
                      <a:pt x="1102" y="60"/>
                    </a:lnTo>
                    <a:lnTo>
                      <a:pt x="1123" y="62"/>
                    </a:lnTo>
                    <a:lnTo>
                      <a:pt x="1142" y="63"/>
                    </a:lnTo>
                    <a:lnTo>
                      <a:pt x="1163" y="65"/>
                    </a:lnTo>
                    <a:lnTo>
                      <a:pt x="1184" y="67"/>
                    </a:lnTo>
                    <a:lnTo>
                      <a:pt x="1205" y="69"/>
                    </a:lnTo>
                    <a:lnTo>
                      <a:pt x="1225" y="70"/>
                    </a:lnTo>
                    <a:lnTo>
                      <a:pt x="1246" y="71"/>
                    </a:lnTo>
                    <a:lnTo>
                      <a:pt x="1267" y="74"/>
                    </a:lnTo>
                    <a:lnTo>
                      <a:pt x="1288" y="75"/>
                    </a:lnTo>
                    <a:lnTo>
                      <a:pt x="1308" y="76"/>
                    </a:lnTo>
                    <a:lnTo>
                      <a:pt x="1328" y="77"/>
                    </a:lnTo>
                    <a:lnTo>
                      <a:pt x="1349" y="78"/>
                    </a:lnTo>
                    <a:lnTo>
                      <a:pt x="1369" y="79"/>
                    </a:lnTo>
                    <a:lnTo>
                      <a:pt x="1390" y="79"/>
                    </a:lnTo>
                    <a:lnTo>
                      <a:pt x="1393" y="78"/>
                    </a:lnTo>
                    <a:lnTo>
                      <a:pt x="1393" y="75"/>
                    </a:lnTo>
                    <a:lnTo>
                      <a:pt x="1391" y="70"/>
                    </a:lnTo>
                    <a:lnTo>
                      <a:pt x="1389" y="68"/>
                    </a:lnTo>
                    <a:lnTo>
                      <a:pt x="1366" y="64"/>
                    </a:lnTo>
                    <a:lnTo>
                      <a:pt x="1342" y="61"/>
                    </a:lnTo>
                    <a:lnTo>
                      <a:pt x="1319" y="59"/>
                    </a:lnTo>
                    <a:lnTo>
                      <a:pt x="1295" y="56"/>
                    </a:lnTo>
                    <a:lnTo>
                      <a:pt x="1270" y="54"/>
                    </a:lnTo>
                    <a:lnTo>
                      <a:pt x="1247" y="52"/>
                    </a:lnTo>
                    <a:lnTo>
                      <a:pt x="1223" y="50"/>
                    </a:lnTo>
                    <a:lnTo>
                      <a:pt x="1199" y="49"/>
                    </a:lnTo>
                    <a:lnTo>
                      <a:pt x="1175" y="48"/>
                    </a:lnTo>
                    <a:lnTo>
                      <a:pt x="1150" y="47"/>
                    </a:lnTo>
                    <a:lnTo>
                      <a:pt x="1126" y="47"/>
                    </a:lnTo>
                    <a:lnTo>
                      <a:pt x="1103" y="46"/>
                    </a:lnTo>
                    <a:lnTo>
                      <a:pt x="1079" y="45"/>
                    </a:lnTo>
                    <a:lnTo>
                      <a:pt x="1055" y="45"/>
                    </a:lnTo>
                    <a:lnTo>
                      <a:pt x="1031" y="44"/>
                    </a:lnTo>
                    <a:lnTo>
                      <a:pt x="1008" y="42"/>
                    </a:lnTo>
                    <a:lnTo>
                      <a:pt x="974" y="41"/>
                    </a:lnTo>
                    <a:lnTo>
                      <a:pt x="941" y="39"/>
                    </a:lnTo>
                    <a:lnTo>
                      <a:pt x="907" y="38"/>
                    </a:lnTo>
                    <a:lnTo>
                      <a:pt x="875" y="35"/>
                    </a:lnTo>
                    <a:lnTo>
                      <a:pt x="842" y="34"/>
                    </a:lnTo>
                    <a:lnTo>
                      <a:pt x="808" y="32"/>
                    </a:lnTo>
                    <a:lnTo>
                      <a:pt x="775" y="31"/>
                    </a:lnTo>
                    <a:lnTo>
                      <a:pt x="741" y="30"/>
                    </a:lnTo>
                    <a:lnTo>
                      <a:pt x="708" y="27"/>
                    </a:lnTo>
                    <a:lnTo>
                      <a:pt x="674" y="26"/>
                    </a:lnTo>
                    <a:lnTo>
                      <a:pt x="641" y="25"/>
                    </a:lnTo>
                    <a:lnTo>
                      <a:pt x="609" y="24"/>
                    </a:lnTo>
                    <a:lnTo>
                      <a:pt x="575" y="22"/>
                    </a:lnTo>
                    <a:lnTo>
                      <a:pt x="542" y="21"/>
                    </a:lnTo>
                    <a:lnTo>
                      <a:pt x="508" y="19"/>
                    </a:lnTo>
                    <a:lnTo>
                      <a:pt x="475" y="18"/>
                    </a:lnTo>
                    <a:lnTo>
                      <a:pt x="451" y="17"/>
                    </a:lnTo>
                    <a:lnTo>
                      <a:pt x="425" y="16"/>
                    </a:lnTo>
                    <a:lnTo>
                      <a:pt x="401" y="16"/>
                    </a:lnTo>
                    <a:lnTo>
                      <a:pt x="377" y="15"/>
                    </a:lnTo>
                    <a:lnTo>
                      <a:pt x="352" y="14"/>
                    </a:lnTo>
                    <a:lnTo>
                      <a:pt x="328" y="12"/>
                    </a:lnTo>
                    <a:lnTo>
                      <a:pt x="303" y="11"/>
                    </a:lnTo>
                    <a:lnTo>
                      <a:pt x="279" y="10"/>
                    </a:lnTo>
                    <a:lnTo>
                      <a:pt x="254" y="9"/>
                    </a:lnTo>
                    <a:lnTo>
                      <a:pt x="230" y="8"/>
                    </a:lnTo>
                    <a:lnTo>
                      <a:pt x="205" y="7"/>
                    </a:lnTo>
                    <a:lnTo>
                      <a:pt x="181" y="6"/>
                    </a:lnTo>
                    <a:lnTo>
                      <a:pt x="157" y="4"/>
                    </a:lnTo>
                    <a:lnTo>
                      <a:pt x="132" y="4"/>
                    </a:lnTo>
                    <a:lnTo>
                      <a:pt x="107" y="3"/>
                    </a:lnTo>
                    <a:lnTo>
                      <a:pt x="83" y="2"/>
                    </a:lnTo>
                    <a:lnTo>
                      <a:pt x="76" y="2"/>
                    </a:lnTo>
                    <a:lnTo>
                      <a:pt x="67" y="1"/>
                    </a:lnTo>
                    <a:lnTo>
                      <a:pt x="57" y="0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27" y="2"/>
                    </a:lnTo>
                    <a:lnTo>
                      <a:pt x="19" y="4"/>
                    </a:lnTo>
                    <a:lnTo>
                      <a:pt x="13" y="9"/>
                    </a:lnTo>
                    <a:lnTo>
                      <a:pt x="4" y="27"/>
                    </a:lnTo>
                    <a:lnTo>
                      <a:pt x="0" y="47"/>
                    </a:lnTo>
                    <a:lnTo>
                      <a:pt x="1" y="69"/>
                    </a:lnTo>
                    <a:lnTo>
                      <a:pt x="8" y="88"/>
                    </a:lnTo>
                    <a:lnTo>
                      <a:pt x="19" y="106"/>
                    </a:lnTo>
                    <a:lnTo>
                      <a:pt x="34" y="118"/>
                    </a:lnTo>
                    <a:lnTo>
                      <a:pt x="52" y="124"/>
                    </a:lnTo>
                    <a:lnTo>
                      <a:pt x="73" y="123"/>
                    </a:lnTo>
                    <a:lnTo>
                      <a:pt x="74" y="122"/>
                    </a:lnTo>
                    <a:lnTo>
                      <a:pt x="74" y="121"/>
                    </a:lnTo>
                    <a:lnTo>
                      <a:pt x="74" y="118"/>
                    </a:lnTo>
                    <a:lnTo>
                      <a:pt x="73" y="118"/>
                    </a:lnTo>
                    <a:lnTo>
                      <a:pt x="73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 rot="20700000">
                <a:off x="3660474" y="750887"/>
                <a:ext cx="117231" cy="1417934"/>
              </a:xfrm>
              <a:custGeom>
                <a:avLst/>
                <a:gdLst>
                  <a:gd name="T0" fmla="*/ 25 w 84"/>
                  <a:gd name="T1" fmla="*/ 3 h 1016"/>
                  <a:gd name="T2" fmla="*/ 51 w 84"/>
                  <a:gd name="T3" fmla="*/ 19 h 1016"/>
                  <a:gd name="T4" fmla="*/ 59 w 84"/>
                  <a:gd name="T5" fmla="*/ 47 h 1016"/>
                  <a:gd name="T6" fmla="*/ 57 w 84"/>
                  <a:gd name="T7" fmla="*/ 78 h 1016"/>
                  <a:gd name="T8" fmla="*/ 56 w 84"/>
                  <a:gd name="T9" fmla="*/ 121 h 1016"/>
                  <a:gd name="T10" fmla="*/ 56 w 84"/>
                  <a:gd name="T11" fmla="*/ 176 h 1016"/>
                  <a:gd name="T12" fmla="*/ 56 w 84"/>
                  <a:gd name="T13" fmla="*/ 233 h 1016"/>
                  <a:gd name="T14" fmla="*/ 56 w 84"/>
                  <a:gd name="T15" fmla="*/ 288 h 1016"/>
                  <a:gd name="T16" fmla="*/ 55 w 84"/>
                  <a:gd name="T17" fmla="*/ 378 h 1016"/>
                  <a:gd name="T18" fmla="*/ 53 w 84"/>
                  <a:gd name="T19" fmla="*/ 501 h 1016"/>
                  <a:gd name="T20" fmla="*/ 51 w 84"/>
                  <a:gd name="T21" fmla="*/ 631 h 1016"/>
                  <a:gd name="T22" fmla="*/ 47 w 84"/>
                  <a:gd name="T23" fmla="*/ 766 h 1016"/>
                  <a:gd name="T24" fmla="*/ 42 w 84"/>
                  <a:gd name="T25" fmla="*/ 876 h 1016"/>
                  <a:gd name="T26" fmla="*/ 37 w 84"/>
                  <a:gd name="T27" fmla="*/ 964 h 1016"/>
                  <a:gd name="T28" fmla="*/ 47 w 84"/>
                  <a:gd name="T29" fmla="*/ 1013 h 1016"/>
                  <a:gd name="T30" fmla="*/ 68 w 84"/>
                  <a:gd name="T31" fmla="*/ 1015 h 1016"/>
                  <a:gd name="T32" fmla="*/ 79 w 84"/>
                  <a:gd name="T33" fmla="*/ 993 h 1016"/>
                  <a:gd name="T34" fmla="*/ 83 w 84"/>
                  <a:gd name="T35" fmla="*/ 956 h 1016"/>
                  <a:gd name="T36" fmla="*/ 84 w 84"/>
                  <a:gd name="T37" fmla="*/ 904 h 1016"/>
                  <a:gd name="T38" fmla="*/ 84 w 84"/>
                  <a:gd name="T39" fmla="*/ 839 h 1016"/>
                  <a:gd name="T40" fmla="*/ 84 w 84"/>
                  <a:gd name="T41" fmla="*/ 728 h 1016"/>
                  <a:gd name="T42" fmla="*/ 84 w 84"/>
                  <a:gd name="T43" fmla="*/ 570 h 1016"/>
                  <a:gd name="T44" fmla="*/ 83 w 84"/>
                  <a:gd name="T45" fmla="*/ 430 h 1016"/>
                  <a:gd name="T46" fmla="*/ 80 w 84"/>
                  <a:gd name="T47" fmla="*/ 305 h 1016"/>
                  <a:gd name="T48" fmla="*/ 78 w 84"/>
                  <a:gd name="T49" fmla="*/ 190 h 1016"/>
                  <a:gd name="T50" fmla="*/ 72 w 84"/>
                  <a:gd name="T51" fmla="*/ 83 h 1016"/>
                  <a:gd name="T52" fmla="*/ 63 w 84"/>
                  <a:gd name="T53" fmla="*/ 19 h 1016"/>
                  <a:gd name="T54" fmla="*/ 51 w 84"/>
                  <a:gd name="T55" fmla="*/ 6 h 1016"/>
                  <a:gd name="T56" fmla="*/ 32 w 84"/>
                  <a:gd name="T57" fmla="*/ 0 h 1016"/>
                  <a:gd name="T58" fmla="*/ 11 w 84"/>
                  <a:gd name="T59" fmla="*/ 0 h 1016"/>
                  <a:gd name="T60" fmla="*/ 0 w 84"/>
                  <a:gd name="T61" fmla="*/ 0 h 1016"/>
                  <a:gd name="T62" fmla="*/ 1 w 84"/>
                  <a:gd name="T63" fmla="*/ 1 h 1016"/>
                  <a:gd name="T64" fmla="*/ 2 w 84"/>
                  <a:gd name="T65" fmla="*/ 1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4" h="1016">
                    <a:moveTo>
                      <a:pt x="2" y="1"/>
                    </a:moveTo>
                    <a:lnTo>
                      <a:pt x="25" y="3"/>
                    </a:lnTo>
                    <a:lnTo>
                      <a:pt x="40" y="9"/>
                    </a:lnTo>
                    <a:lnTo>
                      <a:pt x="51" y="19"/>
                    </a:lnTo>
                    <a:lnTo>
                      <a:pt x="56" y="32"/>
                    </a:lnTo>
                    <a:lnTo>
                      <a:pt x="59" y="47"/>
                    </a:lnTo>
                    <a:lnTo>
                      <a:pt x="59" y="62"/>
                    </a:lnTo>
                    <a:lnTo>
                      <a:pt x="57" y="78"/>
                    </a:lnTo>
                    <a:lnTo>
                      <a:pt x="56" y="94"/>
                    </a:lnTo>
                    <a:lnTo>
                      <a:pt x="56" y="121"/>
                    </a:lnTo>
                    <a:lnTo>
                      <a:pt x="56" y="148"/>
                    </a:lnTo>
                    <a:lnTo>
                      <a:pt x="56" y="176"/>
                    </a:lnTo>
                    <a:lnTo>
                      <a:pt x="56" y="204"/>
                    </a:lnTo>
                    <a:lnTo>
                      <a:pt x="56" y="233"/>
                    </a:lnTo>
                    <a:lnTo>
                      <a:pt x="56" y="260"/>
                    </a:lnTo>
                    <a:lnTo>
                      <a:pt x="56" y="288"/>
                    </a:lnTo>
                    <a:lnTo>
                      <a:pt x="56" y="317"/>
                    </a:lnTo>
                    <a:lnTo>
                      <a:pt x="55" y="378"/>
                    </a:lnTo>
                    <a:lnTo>
                      <a:pt x="54" y="440"/>
                    </a:lnTo>
                    <a:lnTo>
                      <a:pt x="53" y="501"/>
                    </a:lnTo>
                    <a:lnTo>
                      <a:pt x="52" y="563"/>
                    </a:lnTo>
                    <a:lnTo>
                      <a:pt x="51" y="631"/>
                    </a:lnTo>
                    <a:lnTo>
                      <a:pt x="49" y="698"/>
                    </a:lnTo>
                    <a:lnTo>
                      <a:pt x="47" y="766"/>
                    </a:lnTo>
                    <a:lnTo>
                      <a:pt x="46" y="833"/>
                    </a:lnTo>
                    <a:lnTo>
                      <a:pt x="42" y="876"/>
                    </a:lnTo>
                    <a:lnTo>
                      <a:pt x="39" y="919"/>
                    </a:lnTo>
                    <a:lnTo>
                      <a:pt x="37" y="964"/>
                    </a:lnTo>
                    <a:lnTo>
                      <a:pt x="41" y="1006"/>
                    </a:lnTo>
                    <a:lnTo>
                      <a:pt x="47" y="1013"/>
                    </a:lnTo>
                    <a:lnTo>
                      <a:pt x="57" y="1016"/>
                    </a:lnTo>
                    <a:lnTo>
                      <a:pt x="68" y="1015"/>
                    </a:lnTo>
                    <a:lnTo>
                      <a:pt x="75" y="1010"/>
                    </a:lnTo>
                    <a:lnTo>
                      <a:pt x="79" y="993"/>
                    </a:lnTo>
                    <a:lnTo>
                      <a:pt x="82" y="975"/>
                    </a:lnTo>
                    <a:lnTo>
                      <a:pt x="83" y="956"/>
                    </a:lnTo>
                    <a:lnTo>
                      <a:pt x="83" y="938"/>
                    </a:lnTo>
                    <a:lnTo>
                      <a:pt x="84" y="904"/>
                    </a:lnTo>
                    <a:lnTo>
                      <a:pt x="84" y="871"/>
                    </a:lnTo>
                    <a:lnTo>
                      <a:pt x="84" y="839"/>
                    </a:lnTo>
                    <a:lnTo>
                      <a:pt x="84" y="807"/>
                    </a:lnTo>
                    <a:lnTo>
                      <a:pt x="84" y="728"/>
                    </a:lnTo>
                    <a:lnTo>
                      <a:pt x="84" y="649"/>
                    </a:lnTo>
                    <a:lnTo>
                      <a:pt x="84" y="570"/>
                    </a:lnTo>
                    <a:lnTo>
                      <a:pt x="83" y="492"/>
                    </a:lnTo>
                    <a:lnTo>
                      <a:pt x="83" y="430"/>
                    </a:lnTo>
                    <a:lnTo>
                      <a:pt x="82" y="367"/>
                    </a:lnTo>
                    <a:lnTo>
                      <a:pt x="80" y="305"/>
                    </a:lnTo>
                    <a:lnTo>
                      <a:pt x="79" y="243"/>
                    </a:lnTo>
                    <a:lnTo>
                      <a:pt x="78" y="190"/>
                    </a:lnTo>
                    <a:lnTo>
                      <a:pt x="76" y="137"/>
                    </a:lnTo>
                    <a:lnTo>
                      <a:pt x="72" y="83"/>
                    </a:lnTo>
                    <a:lnTo>
                      <a:pt x="67" y="31"/>
                    </a:lnTo>
                    <a:lnTo>
                      <a:pt x="63" y="19"/>
                    </a:lnTo>
                    <a:lnTo>
                      <a:pt x="57" y="11"/>
                    </a:lnTo>
                    <a:lnTo>
                      <a:pt x="51" y="6"/>
                    </a:lnTo>
                    <a:lnTo>
                      <a:pt x="42" y="2"/>
                    </a:lnTo>
                    <a:lnTo>
                      <a:pt x="32" y="0"/>
                    </a:lnTo>
                    <a:lnTo>
                      <a:pt x="22" y="0"/>
                    </a:lnTo>
                    <a:lnTo>
                      <a:pt x="1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8"/>
              <p:cNvSpPr>
                <a:spLocks/>
              </p:cNvSpPr>
              <p:nvPr/>
            </p:nvSpPr>
            <p:spPr bwMode="auto">
              <a:xfrm rot="20700000">
                <a:off x="1717010" y="1237738"/>
                <a:ext cx="226089" cy="159100"/>
              </a:xfrm>
              <a:custGeom>
                <a:avLst/>
                <a:gdLst>
                  <a:gd name="T0" fmla="*/ 1 w 161"/>
                  <a:gd name="T1" fmla="*/ 113 h 113"/>
                  <a:gd name="T2" fmla="*/ 22 w 161"/>
                  <a:gd name="T3" fmla="*/ 100 h 113"/>
                  <a:gd name="T4" fmla="*/ 43 w 161"/>
                  <a:gd name="T5" fmla="*/ 88 h 113"/>
                  <a:gd name="T6" fmla="*/ 63 w 161"/>
                  <a:gd name="T7" fmla="*/ 76 h 113"/>
                  <a:gd name="T8" fmla="*/ 84 w 161"/>
                  <a:gd name="T9" fmla="*/ 64 h 113"/>
                  <a:gd name="T10" fmla="*/ 104 w 161"/>
                  <a:gd name="T11" fmla="*/ 52 h 113"/>
                  <a:gd name="T12" fmla="*/ 124 w 161"/>
                  <a:gd name="T13" fmla="*/ 38 h 113"/>
                  <a:gd name="T14" fmla="*/ 143 w 161"/>
                  <a:gd name="T15" fmla="*/ 24 h 113"/>
                  <a:gd name="T16" fmla="*/ 161 w 161"/>
                  <a:gd name="T17" fmla="*/ 8 h 113"/>
                  <a:gd name="T18" fmla="*/ 161 w 161"/>
                  <a:gd name="T19" fmla="*/ 6 h 113"/>
                  <a:gd name="T20" fmla="*/ 161 w 161"/>
                  <a:gd name="T21" fmla="*/ 2 h 113"/>
                  <a:gd name="T22" fmla="*/ 160 w 161"/>
                  <a:gd name="T23" fmla="*/ 0 h 113"/>
                  <a:gd name="T24" fmla="*/ 159 w 161"/>
                  <a:gd name="T25" fmla="*/ 0 h 113"/>
                  <a:gd name="T26" fmla="*/ 150 w 161"/>
                  <a:gd name="T27" fmla="*/ 7 h 113"/>
                  <a:gd name="T28" fmla="*/ 141 w 161"/>
                  <a:gd name="T29" fmla="*/ 14 h 113"/>
                  <a:gd name="T30" fmla="*/ 131 w 161"/>
                  <a:gd name="T31" fmla="*/ 21 h 113"/>
                  <a:gd name="T32" fmla="*/ 123 w 161"/>
                  <a:gd name="T33" fmla="*/ 28 h 113"/>
                  <a:gd name="T34" fmla="*/ 114 w 161"/>
                  <a:gd name="T35" fmla="*/ 35 h 113"/>
                  <a:gd name="T36" fmla="*/ 105 w 161"/>
                  <a:gd name="T37" fmla="*/ 42 h 113"/>
                  <a:gd name="T38" fmla="*/ 96 w 161"/>
                  <a:gd name="T39" fmla="*/ 47 h 113"/>
                  <a:gd name="T40" fmla="*/ 86 w 161"/>
                  <a:gd name="T41" fmla="*/ 54 h 113"/>
                  <a:gd name="T42" fmla="*/ 76 w 161"/>
                  <a:gd name="T43" fmla="*/ 61 h 113"/>
                  <a:gd name="T44" fmla="*/ 66 w 161"/>
                  <a:gd name="T45" fmla="*/ 68 h 113"/>
                  <a:gd name="T46" fmla="*/ 54 w 161"/>
                  <a:gd name="T47" fmla="*/ 75 h 113"/>
                  <a:gd name="T48" fmla="*/ 44 w 161"/>
                  <a:gd name="T49" fmla="*/ 82 h 113"/>
                  <a:gd name="T50" fmla="*/ 32 w 161"/>
                  <a:gd name="T51" fmla="*/ 89 h 113"/>
                  <a:gd name="T52" fmla="*/ 22 w 161"/>
                  <a:gd name="T53" fmla="*/ 96 h 113"/>
                  <a:gd name="T54" fmla="*/ 10 w 161"/>
                  <a:gd name="T55" fmla="*/ 103 h 113"/>
                  <a:gd name="T56" fmla="*/ 0 w 161"/>
                  <a:gd name="T57" fmla="*/ 110 h 113"/>
                  <a:gd name="T58" fmla="*/ 0 w 161"/>
                  <a:gd name="T59" fmla="*/ 111 h 113"/>
                  <a:gd name="T60" fmla="*/ 0 w 161"/>
                  <a:gd name="T61" fmla="*/ 112 h 113"/>
                  <a:gd name="T62" fmla="*/ 0 w 161"/>
                  <a:gd name="T63" fmla="*/ 113 h 113"/>
                  <a:gd name="T64" fmla="*/ 1 w 161"/>
                  <a:gd name="T65" fmla="*/ 113 h 113"/>
                  <a:gd name="T66" fmla="*/ 1 w 161"/>
                  <a:gd name="T67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113">
                    <a:moveTo>
                      <a:pt x="1" y="113"/>
                    </a:moveTo>
                    <a:lnTo>
                      <a:pt x="22" y="100"/>
                    </a:lnTo>
                    <a:lnTo>
                      <a:pt x="43" y="88"/>
                    </a:lnTo>
                    <a:lnTo>
                      <a:pt x="63" y="76"/>
                    </a:lnTo>
                    <a:lnTo>
                      <a:pt x="84" y="64"/>
                    </a:lnTo>
                    <a:lnTo>
                      <a:pt x="104" y="52"/>
                    </a:lnTo>
                    <a:lnTo>
                      <a:pt x="124" y="38"/>
                    </a:lnTo>
                    <a:lnTo>
                      <a:pt x="143" y="24"/>
                    </a:lnTo>
                    <a:lnTo>
                      <a:pt x="161" y="8"/>
                    </a:lnTo>
                    <a:lnTo>
                      <a:pt x="161" y="6"/>
                    </a:lnTo>
                    <a:lnTo>
                      <a:pt x="161" y="2"/>
                    </a:lnTo>
                    <a:lnTo>
                      <a:pt x="160" y="0"/>
                    </a:lnTo>
                    <a:lnTo>
                      <a:pt x="159" y="0"/>
                    </a:lnTo>
                    <a:lnTo>
                      <a:pt x="150" y="7"/>
                    </a:lnTo>
                    <a:lnTo>
                      <a:pt x="141" y="14"/>
                    </a:lnTo>
                    <a:lnTo>
                      <a:pt x="131" y="21"/>
                    </a:lnTo>
                    <a:lnTo>
                      <a:pt x="123" y="28"/>
                    </a:lnTo>
                    <a:lnTo>
                      <a:pt x="114" y="35"/>
                    </a:lnTo>
                    <a:lnTo>
                      <a:pt x="105" y="42"/>
                    </a:lnTo>
                    <a:lnTo>
                      <a:pt x="96" y="47"/>
                    </a:lnTo>
                    <a:lnTo>
                      <a:pt x="86" y="54"/>
                    </a:lnTo>
                    <a:lnTo>
                      <a:pt x="76" y="61"/>
                    </a:lnTo>
                    <a:lnTo>
                      <a:pt x="66" y="68"/>
                    </a:lnTo>
                    <a:lnTo>
                      <a:pt x="54" y="75"/>
                    </a:lnTo>
                    <a:lnTo>
                      <a:pt x="44" y="82"/>
                    </a:lnTo>
                    <a:lnTo>
                      <a:pt x="32" y="89"/>
                    </a:lnTo>
                    <a:lnTo>
                      <a:pt x="22" y="96"/>
                    </a:lnTo>
                    <a:lnTo>
                      <a:pt x="10" y="103"/>
                    </a:lnTo>
                    <a:lnTo>
                      <a:pt x="0" y="110"/>
                    </a:lnTo>
                    <a:lnTo>
                      <a:pt x="0" y="111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3"/>
                    </a:lnTo>
                    <a:lnTo>
                      <a:pt x="1" y="113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9"/>
              <p:cNvSpPr>
                <a:spLocks/>
              </p:cNvSpPr>
              <p:nvPr/>
            </p:nvSpPr>
            <p:spPr bwMode="auto">
              <a:xfrm rot="20700000">
                <a:off x="1984236" y="1274301"/>
                <a:ext cx="446593" cy="1577034"/>
              </a:xfrm>
              <a:custGeom>
                <a:avLst/>
                <a:gdLst>
                  <a:gd name="T0" fmla="*/ 18 w 319"/>
                  <a:gd name="T1" fmla="*/ 78 h 1131"/>
                  <a:gd name="T2" fmla="*/ 55 w 319"/>
                  <a:gd name="T3" fmla="*/ 226 h 1131"/>
                  <a:gd name="T4" fmla="*/ 91 w 319"/>
                  <a:gd name="T5" fmla="*/ 375 h 1131"/>
                  <a:gd name="T6" fmla="*/ 127 w 319"/>
                  <a:gd name="T7" fmla="*/ 524 h 1131"/>
                  <a:gd name="T8" fmla="*/ 154 w 319"/>
                  <a:gd name="T9" fmla="*/ 635 h 1131"/>
                  <a:gd name="T10" fmla="*/ 173 w 319"/>
                  <a:gd name="T11" fmla="*/ 708 h 1131"/>
                  <a:gd name="T12" fmla="*/ 191 w 319"/>
                  <a:gd name="T13" fmla="*/ 782 h 1131"/>
                  <a:gd name="T14" fmla="*/ 210 w 319"/>
                  <a:gd name="T15" fmla="*/ 854 h 1131"/>
                  <a:gd name="T16" fmla="*/ 224 w 319"/>
                  <a:gd name="T17" fmla="*/ 908 h 1131"/>
                  <a:gd name="T18" fmla="*/ 232 w 319"/>
                  <a:gd name="T19" fmla="*/ 944 h 1131"/>
                  <a:gd name="T20" fmla="*/ 240 w 319"/>
                  <a:gd name="T21" fmla="*/ 979 h 1131"/>
                  <a:gd name="T22" fmla="*/ 249 w 319"/>
                  <a:gd name="T23" fmla="*/ 1014 h 1131"/>
                  <a:gd name="T24" fmla="*/ 258 w 319"/>
                  <a:gd name="T25" fmla="*/ 1044 h 1131"/>
                  <a:gd name="T26" fmla="*/ 265 w 319"/>
                  <a:gd name="T27" fmla="*/ 1071 h 1131"/>
                  <a:gd name="T28" fmla="*/ 273 w 319"/>
                  <a:gd name="T29" fmla="*/ 1097 h 1131"/>
                  <a:gd name="T30" fmla="*/ 285 w 319"/>
                  <a:gd name="T31" fmla="*/ 1120 h 1131"/>
                  <a:gd name="T32" fmla="*/ 302 w 319"/>
                  <a:gd name="T33" fmla="*/ 1131 h 1131"/>
                  <a:gd name="T34" fmla="*/ 319 w 319"/>
                  <a:gd name="T35" fmla="*/ 1119 h 1131"/>
                  <a:gd name="T36" fmla="*/ 311 w 319"/>
                  <a:gd name="T37" fmla="*/ 1101 h 1131"/>
                  <a:gd name="T38" fmla="*/ 300 w 319"/>
                  <a:gd name="T39" fmla="*/ 1073 h 1131"/>
                  <a:gd name="T40" fmla="*/ 290 w 319"/>
                  <a:gd name="T41" fmla="*/ 1042 h 1131"/>
                  <a:gd name="T42" fmla="*/ 283 w 319"/>
                  <a:gd name="T43" fmla="*/ 1012 h 1131"/>
                  <a:gd name="T44" fmla="*/ 275 w 319"/>
                  <a:gd name="T45" fmla="*/ 981 h 1131"/>
                  <a:gd name="T46" fmla="*/ 266 w 319"/>
                  <a:gd name="T47" fmla="*/ 946 h 1131"/>
                  <a:gd name="T48" fmla="*/ 257 w 319"/>
                  <a:gd name="T49" fmla="*/ 912 h 1131"/>
                  <a:gd name="T50" fmla="*/ 248 w 319"/>
                  <a:gd name="T51" fmla="*/ 877 h 1131"/>
                  <a:gd name="T52" fmla="*/ 233 w 319"/>
                  <a:gd name="T53" fmla="*/ 823 h 1131"/>
                  <a:gd name="T54" fmla="*/ 213 w 319"/>
                  <a:gd name="T55" fmla="*/ 751 h 1131"/>
                  <a:gd name="T56" fmla="*/ 195 w 319"/>
                  <a:gd name="T57" fmla="*/ 678 h 1131"/>
                  <a:gd name="T58" fmla="*/ 175 w 319"/>
                  <a:gd name="T59" fmla="*/ 605 h 1131"/>
                  <a:gd name="T60" fmla="*/ 145 w 319"/>
                  <a:gd name="T61" fmla="*/ 498 h 1131"/>
                  <a:gd name="T62" fmla="*/ 107 w 319"/>
                  <a:gd name="T63" fmla="*/ 355 h 1131"/>
                  <a:gd name="T64" fmla="*/ 67 w 319"/>
                  <a:gd name="T65" fmla="*/ 214 h 1131"/>
                  <a:gd name="T66" fmla="*/ 26 w 319"/>
                  <a:gd name="T67" fmla="*/ 72 h 1131"/>
                  <a:gd name="T68" fmla="*/ 3 w 319"/>
                  <a:gd name="T69" fmla="*/ 0 h 1131"/>
                  <a:gd name="T70" fmla="*/ 0 w 319"/>
                  <a:gd name="T71" fmla="*/ 1 h 1131"/>
                  <a:gd name="T72" fmla="*/ 0 w 319"/>
                  <a:gd name="T73" fmla="*/ 3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9" h="1131">
                    <a:moveTo>
                      <a:pt x="0" y="3"/>
                    </a:moveTo>
                    <a:lnTo>
                      <a:pt x="18" y="78"/>
                    </a:lnTo>
                    <a:lnTo>
                      <a:pt x="37" y="151"/>
                    </a:lnTo>
                    <a:lnTo>
                      <a:pt x="55" y="226"/>
                    </a:lnTo>
                    <a:lnTo>
                      <a:pt x="73" y="300"/>
                    </a:lnTo>
                    <a:lnTo>
                      <a:pt x="91" y="375"/>
                    </a:lnTo>
                    <a:lnTo>
                      <a:pt x="109" y="450"/>
                    </a:lnTo>
                    <a:lnTo>
                      <a:pt x="127" y="524"/>
                    </a:lnTo>
                    <a:lnTo>
                      <a:pt x="145" y="598"/>
                    </a:lnTo>
                    <a:lnTo>
                      <a:pt x="154" y="635"/>
                    </a:lnTo>
                    <a:lnTo>
                      <a:pt x="164" y="672"/>
                    </a:lnTo>
                    <a:lnTo>
                      <a:pt x="173" y="708"/>
                    </a:lnTo>
                    <a:lnTo>
                      <a:pt x="182" y="745"/>
                    </a:lnTo>
                    <a:lnTo>
                      <a:pt x="191" y="782"/>
                    </a:lnTo>
                    <a:lnTo>
                      <a:pt x="200" y="817"/>
                    </a:lnTo>
                    <a:lnTo>
                      <a:pt x="210" y="854"/>
                    </a:lnTo>
                    <a:lnTo>
                      <a:pt x="219" y="891"/>
                    </a:lnTo>
                    <a:lnTo>
                      <a:pt x="224" y="908"/>
                    </a:lnTo>
                    <a:lnTo>
                      <a:pt x="227" y="926"/>
                    </a:lnTo>
                    <a:lnTo>
                      <a:pt x="232" y="944"/>
                    </a:lnTo>
                    <a:lnTo>
                      <a:pt x="235" y="961"/>
                    </a:lnTo>
                    <a:lnTo>
                      <a:pt x="240" y="979"/>
                    </a:lnTo>
                    <a:lnTo>
                      <a:pt x="244" y="997"/>
                    </a:lnTo>
                    <a:lnTo>
                      <a:pt x="249" y="1014"/>
                    </a:lnTo>
                    <a:lnTo>
                      <a:pt x="255" y="1032"/>
                    </a:lnTo>
                    <a:lnTo>
                      <a:pt x="258" y="1044"/>
                    </a:lnTo>
                    <a:lnTo>
                      <a:pt x="262" y="1057"/>
                    </a:lnTo>
                    <a:lnTo>
                      <a:pt x="265" y="1071"/>
                    </a:lnTo>
                    <a:lnTo>
                      <a:pt x="268" y="1084"/>
                    </a:lnTo>
                    <a:lnTo>
                      <a:pt x="273" y="1097"/>
                    </a:lnTo>
                    <a:lnTo>
                      <a:pt x="278" y="1109"/>
                    </a:lnTo>
                    <a:lnTo>
                      <a:pt x="285" y="1120"/>
                    </a:lnTo>
                    <a:lnTo>
                      <a:pt x="294" y="1130"/>
                    </a:lnTo>
                    <a:lnTo>
                      <a:pt x="302" y="1131"/>
                    </a:lnTo>
                    <a:lnTo>
                      <a:pt x="312" y="1126"/>
                    </a:lnTo>
                    <a:lnTo>
                      <a:pt x="319" y="1119"/>
                    </a:lnTo>
                    <a:lnTo>
                      <a:pt x="319" y="1112"/>
                    </a:lnTo>
                    <a:lnTo>
                      <a:pt x="311" y="1101"/>
                    </a:lnTo>
                    <a:lnTo>
                      <a:pt x="305" y="1087"/>
                    </a:lnTo>
                    <a:lnTo>
                      <a:pt x="300" y="1073"/>
                    </a:lnTo>
                    <a:lnTo>
                      <a:pt x="295" y="1058"/>
                    </a:lnTo>
                    <a:lnTo>
                      <a:pt x="290" y="1042"/>
                    </a:lnTo>
                    <a:lnTo>
                      <a:pt x="287" y="1027"/>
                    </a:lnTo>
                    <a:lnTo>
                      <a:pt x="283" y="1012"/>
                    </a:lnTo>
                    <a:lnTo>
                      <a:pt x="280" y="998"/>
                    </a:lnTo>
                    <a:lnTo>
                      <a:pt x="275" y="981"/>
                    </a:lnTo>
                    <a:lnTo>
                      <a:pt x="271" y="964"/>
                    </a:lnTo>
                    <a:lnTo>
                      <a:pt x="266" y="946"/>
                    </a:lnTo>
                    <a:lnTo>
                      <a:pt x="262" y="929"/>
                    </a:lnTo>
                    <a:lnTo>
                      <a:pt x="257" y="912"/>
                    </a:lnTo>
                    <a:lnTo>
                      <a:pt x="252" y="895"/>
                    </a:lnTo>
                    <a:lnTo>
                      <a:pt x="248" y="877"/>
                    </a:lnTo>
                    <a:lnTo>
                      <a:pt x="243" y="860"/>
                    </a:lnTo>
                    <a:lnTo>
                      <a:pt x="233" y="823"/>
                    </a:lnTo>
                    <a:lnTo>
                      <a:pt x="224" y="787"/>
                    </a:lnTo>
                    <a:lnTo>
                      <a:pt x="213" y="751"/>
                    </a:lnTo>
                    <a:lnTo>
                      <a:pt x="204" y="715"/>
                    </a:lnTo>
                    <a:lnTo>
                      <a:pt x="195" y="678"/>
                    </a:lnTo>
                    <a:lnTo>
                      <a:pt x="184" y="642"/>
                    </a:lnTo>
                    <a:lnTo>
                      <a:pt x="175" y="605"/>
                    </a:lnTo>
                    <a:lnTo>
                      <a:pt x="165" y="570"/>
                    </a:lnTo>
                    <a:lnTo>
                      <a:pt x="145" y="498"/>
                    </a:lnTo>
                    <a:lnTo>
                      <a:pt x="127" y="427"/>
                    </a:lnTo>
                    <a:lnTo>
                      <a:pt x="107" y="355"/>
                    </a:lnTo>
                    <a:lnTo>
                      <a:pt x="88" y="285"/>
                    </a:lnTo>
                    <a:lnTo>
                      <a:pt x="67" y="214"/>
                    </a:lnTo>
                    <a:lnTo>
                      <a:pt x="47" y="142"/>
                    </a:lnTo>
                    <a:lnTo>
                      <a:pt x="26" y="7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 rot="20700000">
                <a:off x="2217106" y="1224979"/>
                <a:ext cx="251209" cy="1325825"/>
              </a:xfrm>
              <a:custGeom>
                <a:avLst/>
                <a:gdLst>
                  <a:gd name="T0" fmla="*/ 29 w 179"/>
                  <a:gd name="T1" fmla="*/ 0 h 950"/>
                  <a:gd name="T2" fmla="*/ 16 w 179"/>
                  <a:gd name="T3" fmla="*/ 2 h 950"/>
                  <a:gd name="T4" fmla="*/ 7 w 179"/>
                  <a:gd name="T5" fmla="*/ 9 h 950"/>
                  <a:gd name="T6" fmla="*/ 2 w 179"/>
                  <a:gd name="T7" fmla="*/ 19 h 950"/>
                  <a:gd name="T8" fmla="*/ 0 w 179"/>
                  <a:gd name="T9" fmla="*/ 32 h 950"/>
                  <a:gd name="T10" fmla="*/ 0 w 179"/>
                  <a:gd name="T11" fmla="*/ 46 h 950"/>
                  <a:gd name="T12" fmla="*/ 1 w 179"/>
                  <a:gd name="T13" fmla="*/ 60 h 950"/>
                  <a:gd name="T14" fmla="*/ 3 w 179"/>
                  <a:gd name="T15" fmla="*/ 73 h 950"/>
                  <a:gd name="T16" fmla="*/ 6 w 179"/>
                  <a:gd name="T17" fmla="*/ 84 h 950"/>
                  <a:gd name="T18" fmla="*/ 11 w 179"/>
                  <a:gd name="T19" fmla="*/ 114 h 950"/>
                  <a:gd name="T20" fmla="*/ 17 w 179"/>
                  <a:gd name="T21" fmla="*/ 144 h 950"/>
                  <a:gd name="T22" fmla="*/ 23 w 179"/>
                  <a:gd name="T23" fmla="*/ 174 h 950"/>
                  <a:gd name="T24" fmla="*/ 29 w 179"/>
                  <a:gd name="T25" fmla="*/ 202 h 950"/>
                  <a:gd name="T26" fmla="*/ 36 w 179"/>
                  <a:gd name="T27" fmla="*/ 232 h 950"/>
                  <a:gd name="T28" fmla="*/ 41 w 179"/>
                  <a:gd name="T29" fmla="*/ 262 h 950"/>
                  <a:gd name="T30" fmla="*/ 47 w 179"/>
                  <a:gd name="T31" fmla="*/ 292 h 950"/>
                  <a:gd name="T32" fmla="*/ 54 w 179"/>
                  <a:gd name="T33" fmla="*/ 322 h 950"/>
                  <a:gd name="T34" fmla="*/ 70 w 179"/>
                  <a:gd name="T35" fmla="*/ 401 h 950"/>
                  <a:gd name="T36" fmla="*/ 86 w 179"/>
                  <a:gd name="T37" fmla="*/ 479 h 950"/>
                  <a:gd name="T38" fmla="*/ 102 w 179"/>
                  <a:gd name="T39" fmla="*/ 557 h 950"/>
                  <a:gd name="T40" fmla="*/ 117 w 179"/>
                  <a:gd name="T41" fmla="*/ 636 h 950"/>
                  <a:gd name="T42" fmla="*/ 132 w 179"/>
                  <a:gd name="T43" fmla="*/ 715 h 950"/>
                  <a:gd name="T44" fmla="*/ 147 w 179"/>
                  <a:gd name="T45" fmla="*/ 794 h 950"/>
                  <a:gd name="T46" fmla="*/ 161 w 179"/>
                  <a:gd name="T47" fmla="*/ 872 h 950"/>
                  <a:gd name="T48" fmla="*/ 175 w 179"/>
                  <a:gd name="T49" fmla="*/ 950 h 950"/>
                  <a:gd name="T50" fmla="*/ 176 w 179"/>
                  <a:gd name="T51" fmla="*/ 950 h 950"/>
                  <a:gd name="T52" fmla="*/ 177 w 179"/>
                  <a:gd name="T53" fmla="*/ 949 h 950"/>
                  <a:gd name="T54" fmla="*/ 179 w 179"/>
                  <a:gd name="T55" fmla="*/ 947 h 950"/>
                  <a:gd name="T56" fmla="*/ 179 w 179"/>
                  <a:gd name="T57" fmla="*/ 946 h 950"/>
                  <a:gd name="T58" fmla="*/ 169 w 179"/>
                  <a:gd name="T59" fmla="*/ 878 h 950"/>
                  <a:gd name="T60" fmla="*/ 159 w 179"/>
                  <a:gd name="T61" fmla="*/ 811 h 950"/>
                  <a:gd name="T62" fmla="*/ 147 w 179"/>
                  <a:gd name="T63" fmla="*/ 743 h 950"/>
                  <a:gd name="T64" fmla="*/ 135 w 179"/>
                  <a:gd name="T65" fmla="*/ 676 h 950"/>
                  <a:gd name="T66" fmla="*/ 122 w 179"/>
                  <a:gd name="T67" fmla="*/ 609 h 950"/>
                  <a:gd name="T68" fmla="*/ 108 w 179"/>
                  <a:gd name="T69" fmla="*/ 544 h 950"/>
                  <a:gd name="T70" fmla="*/ 94 w 179"/>
                  <a:gd name="T71" fmla="*/ 477 h 950"/>
                  <a:gd name="T72" fmla="*/ 81 w 179"/>
                  <a:gd name="T73" fmla="*/ 410 h 950"/>
                  <a:gd name="T74" fmla="*/ 74 w 179"/>
                  <a:gd name="T75" fmla="*/ 378 h 950"/>
                  <a:gd name="T76" fmla="*/ 68 w 179"/>
                  <a:gd name="T77" fmla="*/ 345 h 950"/>
                  <a:gd name="T78" fmla="*/ 61 w 179"/>
                  <a:gd name="T79" fmla="*/ 313 h 950"/>
                  <a:gd name="T80" fmla="*/ 55 w 179"/>
                  <a:gd name="T81" fmla="*/ 281 h 950"/>
                  <a:gd name="T82" fmla="*/ 48 w 179"/>
                  <a:gd name="T83" fmla="*/ 248 h 950"/>
                  <a:gd name="T84" fmla="*/ 41 w 179"/>
                  <a:gd name="T85" fmla="*/ 217 h 950"/>
                  <a:gd name="T86" fmla="*/ 36 w 179"/>
                  <a:gd name="T87" fmla="*/ 185 h 950"/>
                  <a:gd name="T88" fmla="*/ 29 w 179"/>
                  <a:gd name="T89" fmla="*/ 153 h 950"/>
                  <a:gd name="T90" fmla="*/ 25 w 179"/>
                  <a:gd name="T91" fmla="*/ 142 h 950"/>
                  <a:gd name="T92" fmla="*/ 21 w 179"/>
                  <a:gd name="T93" fmla="*/ 123 h 950"/>
                  <a:gd name="T94" fmla="*/ 15 w 179"/>
                  <a:gd name="T95" fmla="*/ 100 h 950"/>
                  <a:gd name="T96" fmla="*/ 10 w 179"/>
                  <a:gd name="T97" fmla="*/ 73 h 950"/>
                  <a:gd name="T98" fmla="*/ 7 w 179"/>
                  <a:gd name="T99" fmla="*/ 48 h 950"/>
                  <a:gd name="T100" fmla="*/ 8 w 179"/>
                  <a:gd name="T101" fmla="*/ 26 h 950"/>
                  <a:gd name="T102" fmla="*/ 14 w 179"/>
                  <a:gd name="T103" fmla="*/ 10 h 950"/>
                  <a:gd name="T104" fmla="*/ 26 w 179"/>
                  <a:gd name="T105" fmla="*/ 3 h 950"/>
                  <a:gd name="T106" fmla="*/ 28 w 179"/>
                  <a:gd name="T107" fmla="*/ 3 h 950"/>
                  <a:gd name="T108" fmla="*/ 29 w 179"/>
                  <a:gd name="T109" fmla="*/ 1 h 950"/>
                  <a:gd name="T110" fmla="*/ 29 w 179"/>
                  <a:gd name="T111" fmla="*/ 0 h 950"/>
                  <a:gd name="T112" fmla="*/ 29 w 179"/>
                  <a:gd name="T113" fmla="*/ 0 h 950"/>
                  <a:gd name="T114" fmla="*/ 29 w 179"/>
                  <a:gd name="T115" fmla="*/ 0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" h="950">
                    <a:moveTo>
                      <a:pt x="29" y="0"/>
                    </a:moveTo>
                    <a:lnTo>
                      <a:pt x="16" y="2"/>
                    </a:lnTo>
                    <a:lnTo>
                      <a:pt x="7" y="9"/>
                    </a:lnTo>
                    <a:lnTo>
                      <a:pt x="2" y="19"/>
                    </a:lnTo>
                    <a:lnTo>
                      <a:pt x="0" y="32"/>
                    </a:lnTo>
                    <a:lnTo>
                      <a:pt x="0" y="46"/>
                    </a:lnTo>
                    <a:lnTo>
                      <a:pt x="1" y="60"/>
                    </a:lnTo>
                    <a:lnTo>
                      <a:pt x="3" y="73"/>
                    </a:lnTo>
                    <a:lnTo>
                      <a:pt x="6" y="84"/>
                    </a:lnTo>
                    <a:lnTo>
                      <a:pt x="11" y="114"/>
                    </a:lnTo>
                    <a:lnTo>
                      <a:pt x="17" y="144"/>
                    </a:lnTo>
                    <a:lnTo>
                      <a:pt x="23" y="174"/>
                    </a:lnTo>
                    <a:lnTo>
                      <a:pt x="29" y="202"/>
                    </a:lnTo>
                    <a:lnTo>
                      <a:pt x="36" y="232"/>
                    </a:lnTo>
                    <a:lnTo>
                      <a:pt x="41" y="262"/>
                    </a:lnTo>
                    <a:lnTo>
                      <a:pt x="47" y="292"/>
                    </a:lnTo>
                    <a:lnTo>
                      <a:pt x="54" y="322"/>
                    </a:lnTo>
                    <a:lnTo>
                      <a:pt x="70" y="401"/>
                    </a:lnTo>
                    <a:lnTo>
                      <a:pt x="86" y="479"/>
                    </a:lnTo>
                    <a:lnTo>
                      <a:pt x="102" y="557"/>
                    </a:lnTo>
                    <a:lnTo>
                      <a:pt x="117" y="636"/>
                    </a:lnTo>
                    <a:lnTo>
                      <a:pt x="132" y="715"/>
                    </a:lnTo>
                    <a:lnTo>
                      <a:pt x="147" y="794"/>
                    </a:lnTo>
                    <a:lnTo>
                      <a:pt x="161" y="872"/>
                    </a:lnTo>
                    <a:lnTo>
                      <a:pt x="175" y="950"/>
                    </a:lnTo>
                    <a:lnTo>
                      <a:pt x="176" y="950"/>
                    </a:lnTo>
                    <a:lnTo>
                      <a:pt x="177" y="949"/>
                    </a:lnTo>
                    <a:lnTo>
                      <a:pt x="179" y="947"/>
                    </a:lnTo>
                    <a:lnTo>
                      <a:pt x="179" y="946"/>
                    </a:lnTo>
                    <a:lnTo>
                      <a:pt x="169" y="878"/>
                    </a:lnTo>
                    <a:lnTo>
                      <a:pt x="159" y="811"/>
                    </a:lnTo>
                    <a:lnTo>
                      <a:pt x="147" y="743"/>
                    </a:lnTo>
                    <a:lnTo>
                      <a:pt x="135" y="676"/>
                    </a:lnTo>
                    <a:lnTo>
                      <a:pt x="122" y="609"/>
                    </a:lnTo>
                    <a:lnTo>
                      <a:pt x="108" y="544"/>
                    </a:lnTo>
                    <a:lnTo>
                      <a:pt x="94" y="477"/>
                    </a:lnTo>
                    <a:lnTo>
                      <a:pt x="81" y="410"/>
                    </a:lnTo>
                    <a:lnTo>
                      <a:pt x="74" y="378"/>
                    </a:lnTo>
                    <a:lnTo>
                      <a:pt x="68" y="345"/>
                    </a:lnTo>
                    <a:lnTo>
                      <a:pt x="61" y="313"/>
                    </a:lnTo>
                    <a:lnTo>
                      <a:pt x="55" y="281"/>
                    </a:lnTo>
                    <a:lnTo>
                      <a:pt x="48" y="248"/>
                    </a:lnTo>
                    <a:lnTo>
                      <a:pt x="41" y="217"/>
                    </a:lnTo>
                    <a:lnTo>
                      <a:pt x="36" y="185"/>
                    </a:lnTo>
                    <a:lnTo>
                      <a:pt x="29" y="153"/>
                    </a:lnTo>
                    <a:lnTo>
                      <a:pt x="25" y="142"/>
                    </a:lnTo>
                    <a:lnTo>
                      <a:pt x="21" y="123"/>
                    </a:lnTo>
                    <a:lnTo>
                      <a:pt x="15" y="100"/>
                    </a:lnTo>
                    <a:lnTo>
                      <a:pt x="10" y="73"/>
                    </a:lnTo>
                    <a:lnTo>
                      <a:pt x="7" y="48"/>
                    </a:lnTo>
                    <a:lnTo>
                      <a:pt x="8" y="26"/>
                    </a:lnTo>
                    <a:lnTo>
                      <a:pt x="14" y="10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29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 rot="20700000">
                <a:off x="3557858" y="922182"/>
                <a:ext cx="120023" cy="1236506"/>
              </a:xfrm>
              <a:custGeom>
                <a:avLst/>
                <a:gdLst>
                  <a:gd name="T0" fmla="*/ 2 w 86"/>
                  <a:gd name="T1" fmla="*/ 19 h 887"/>
                  <a:gd name="T2" fmla="*/ 11 w 86"/>
                  <a:gd name="T3" fmla="*/ 15 h 887"/>
                  <a:gd name="T4" fmla="*/ 22 w 86"/>
                  <a:gd name="T5" fmla="*/ 11 h 887"/>
                  <a:gd name="T6" fmla="*/ 35 w 86"/>
                  <a:gd name="T7" fmla="*/ 8 h 887"/>
                  <a:gd name="T8" fmla="*/ 49 w 86"/>
                  <a:gd name="T9" fmla="*/ 7 h 887"/>
                  <a:gd name="T10" fmla="*/ 61 w 86"/>
                  <a:gd name="T11" fmla="*/ 8 h 887"/>
                  <a:gd name="T12" fmla="*/ 72 w 86"/>
                  <a:gd name="T13" fmla="*/ 13 h 887"/>
                  <a:gd name="T14" fmla="*/ 79 w 86"/>
                  <a:gd name="T15" fmla="*/ 22 h 887"/>
                  <a:gd name="T16" fmla="*/ 82 w 86"/>
                  <a:gd name="T17" fmla="*/ 35 h 887"/>
                  <a:gd name="T18" fmla="*/ 82 w 86"/>
                  <a:gd name="T19" fmla="*/ 41 h 887"/>
                  <a:gd name="T20" fmla="*/ 82 w 86"/>
                  <a:gd name="T21" fmla="*/ 48 h 887"/>
                  <a:gd name="T22" fmla="*/ 82 w 86"/>
                  <a:gd name="T23" fmla="*/ 53 h 887"/>
                  <a:gd name="T24" fmla="*/ 82 w 86"/>
                  <a:gd name="T25" fmla="*/ 60 h 887"/>
                  <a:gd name="T26" fmla="*/ 82 w 86"/>
                  <a:gd name="T27" fmla="*/ 82 h 887"/>
                  <a:gd name="T28" fmla="*/ 82 w 86"/>
                  <a:gd name="T29" fmla="*/ 104 h 887"/>
                  <a:gd name="T30" fmla="*/ 81 w 86"/>
                  <a:gd name="T31" fmla="*/ 126 h 887"/>
                  <a:gd name="T32" fmla="*/ 81 w 86"/>
                  <a:gd name="T33" fmla="*/ 148 h 887"/>
                  <a:gd name="T34" fmla="*/ 79 w 86"/>
                  <a:gd name="T35" fmla="*/ 218 h 887"/>
                  <a:gd name="T36" fmla="*/ 78 w 86"/>
                  <a:gd name="T37" fmla="*/ 288 h 887"/>
                  <a:gd name="T38" fmla="*/ 75 w 86"/>
                  <a:gd name="T39" fmla="*/ 360 h 887"/>
                  <a:gd name="T40" fmla="*/ 73 w 86"/>
                  <a:gd name="T41" fmla="*/ 430 h 887"/>
                  <a:gd name="T42" fmla="*/ 70 w 86"/>
                  <a:gd name="T43" fmla="*/ 543 h 887"/>
                  <a:gd name="T44" fmla="*/ 66 w 86"/>
                  <a:gd name="T45" fmla="*/ 655 h 887"/>
                  <a:gd name="T46" fmla="*/ 61 w 86"/>
                  <a:gd name="T47" fmla="*/ 768 h 887"/>
                  <a:gd name="T48" fmla="*/ 56 w 86"/>
                  <a:gd name="T49" fmla="*/ 881 h 887"/>
                  <a:gd name="T50" fmla="*/ 56 w 86"/>
                  <a:gd name="T51" fmla="*/ 883 h 887"/>
                  <a:gd name="T52" fmla="*/ 58 w 86"/>
                  <a:gd name="T53" fmla="*/ 885 h 887"/>
                  <a:gd name="T54" fmla="*/ 59 w 86"/>
                  <a:gd name="T55" fmla="*/ 887 h 887"/>
                  <a:gd name="T56" fmla="*/ 60 w 86"/>
                  <a:gd name="T57" fmla="*/ 884 h 887"/>
                  <a:gd name="T58" fmla="*/ 71 w 86"/>
                  <a:gd name="T59" fmla="*/ 756 h 887"/>
                  <a:gd name="T60" fmla="*/ 75 w 86"/>
                  <a:gd name="T61" fmla="*/ 626 h 887"/>
                  <a:gd name="T62" fmla="*/ 76 w 86"/>
                  <a:gd name="T63" fmla="*/ 497 h 887"/>
                  <a:gd name="T64" fmla="*/ 79 w 86"/>
                  <a:gd name="T65" fmla="*/ 368 h 887"/>
                  <a:gd name="T66" fmla="*/ 81 w 86"/>
                  <a:gd name="T67" fmla="*/ 298 h 887"/>
                  <a:gd name="T68" fmla="*/ 83 w 86"/>
                  <a:gd name="T69" fmla="*/ 227 h 887"/>
                  <a:gd name="T70" fmla="*/ 85 w 86"/>
                  <a:gd name="T71" fmla="*/ 158 h 887"/>
                  <a:gd name="T72" fmla="*/ 86 w 86"/>
                  <a:gd name="T73" fmla="*/ 88 h 887"/>
                  <a:gd name="T74" fmla="*/ 86 w 86"/>
                  <a:gd name="T75" fmla="*/ 73 h 887"/>
                  <a:gd name="T76" fmla="*/ 86 w 86"/>
                  <a:gd name="T77" fmla="*/ 58 h 887"/>
                  <a:gd name="T78" fmla="*/ 86 w 86"/>
                  <a:gd name="T79" fmla="*/ 44 h 887"/>
                  <a:gd name="T80" fmla="*/ 86 w 86"/>
                  <a:gd name="T81" fmla="*/ 29 h 887"/>
                  <a:gd name="T82" fmla="*/ 82 w 86"/>
                  <a:gd name="T83" fmla="*/ 17 h 887"/>
                  <a:gd name="T84" fmla="*/ 74 w 86"/>
                  <a:gd name="T85" fmla="*/ 7 h 887"/>
                  <a:gd name="T86" fmla="*/ 64 w 86"/>
                  <a:gd name="T87" fmla="*/ 3 h 887"/>
                  <a:gd name="T88" fmla="*/ 50 w 86"/>
                  <a:gd name="T89" fmla="*/ 0 h 887"/>
                  <a:gd name="T90" fmla="*/ 36 w 86"/>
                  <a:gd name="T91" fmla="*/ 2 h 887"/>
                  <a:gd name="T92" fmla="*/ 23 w 86"/>
                  <a:gd name="T93" fmla="*/ 5 h 887"/>
                  <a:gd name="T94" fmla="*/ 11 w 86"/>
                  <a:gd name="T95" fmla="*/ 10 h 887"/>
                  <a:gd name="T96" fmla="*/ 0 w 86"/>
                  <a:gd name="T97" fmla="*/ 14 h 887"/>
                  <a:gd name="T98" fmla="*/ 0 w 86"/>
                  <a:gd name="T99" fmla="*/ 15 h 887"/>
                  <a:gd name="T100" fmla="*/ 0 w 86"/>
                  <a:gd name="T101" fmla="*/ 17 h 887"/>
                  <a:gd name="T102" fmla="*/ 0 w 86"/>
                  <a:gd name="T103" fmla="*/ 19 h 887"/>
                  <a:gd name="T104" fmla="*/ 2 w 86"/>
                  <a:gd name="T105" fmla="*/ 19 h 887"/>
                  <a:gd name="T106" fmla="*/ 2 w 86"/>
                  <a:gd name="T107" fmla="*/ 19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87">
                    <a:moveTo>
                      <a:pt x="2" y="19"/>
                    </a:moveTo>
                    <a:lnTo>
                      <a:pt x="11" y="15"/>
                    </a:lnTo>
                    <a:lnTo>
                      <a:pt x="22" y="11"/>
                    </a:lnTo>
                    <a:lnTo>
                      <a:pt x="35" y="8"/>
                    </a:lnTo>
                    <a:lnTo>
                      <a:pt x="49" y="7"/>
                    </a:lnTo>
                    <a:lnTo>
                      <a:pt x="61" y="8"/>
                    </a:lnTo>
                    <a:lnTo>
                      <a:pt x="72" y="13"/>
                    </a:lnTo>
                    <a:lnTo>
                      <a:pt x="79" y="22"/>
                    </a:lnTo>
                    <a:lnTo>
                      <a:pt x="82" y="35"/>
                    </a:lnTo>
                    <a:lnTo>
                      <a:pt x="82" y="41"/>
                    </a:lnTo>
                    <a:lnTo>
                      <a:pt x="82" y="48"/>
                    </a:lnTo>
                    <a:lnTo>
                      <a:pt x="82" y="53"/>
                    </a:lnTo>
                    <a:lnTo>
                      <a:pt x="82" y="60"/>
                    </a:lnTo>
                    <a:lnTo>
                      <a:pt x="82" y="82"/>
                    </a:lnTo>
                    <a:lnTo>
                      <a:pt x="82" y="104"/>
                    </a:lnTo>
                    <a:lnTo>
                      <a:pt x="81" y="126"/>
                    </a:lnTo>
                    <a:lnTo>
                      <a:pt x="81" y="148"/>
                    </a:lnTo>
                    <a:lnTo>
                      <a:pt x="79" y="218"/>
                    </a:lnTo>
                    <a:lnTo>
                      <a:pt x="78" y="288"/>
                    </a:lnTo>
                    <a:lnTo>
                      <a:pt x="75" y="360"/>
                    </a:lnTo>
                    <a:lnTo>
                      <a:pt x="73" y="430"/>
                    </a:lnTo>
                    <a:lnTo>
                      <a:pt x="70" y="543"/>
                    </a:lnTo>
                    <a:lnTo>
                      <a:pt x="66" y="655"/>
                    </a:lnTo>
                    <a:lnTo>
                      <a:pt x="61" y="768"/>
                    </a:lnTo>
                    <a:lnTo>
                      <a:pt x="56" y="881"/>
                    </a:lnTo>
                    <a:lnTo>
                      <a:pt x="56" y="883"/>
                    </a:lnTo>
                    <a:lnTo>
                      <a:pt x="58" y="885"/>
                    </a:lnTo>
                    <a:lnTo>
                      <a:pt x="59" y="887"/>
                    </a:lnTo>
                    <a:lnTo>
                      <a:pt x="60" y="884"/>
                    </a:lnTo>
                    <a:lnTo>
                      <a:pt x="71" y="756"/>
                    </a:lnTo>
                    <a:lnTo>
                      <a:pt x="75" y="626"/>
                    </a:lnTo>
                    <a:lnTo>
                      <a:pt x="76" y="497"/>
                    </a:lnTo>
                    <a:lnTo>
                      <a:pt x="79" y="368"/>
                    </a:lnTo>
                    <a:lnTo>
                      <a:pt x="81" y="298"/>
                    </a:lnTo>
                    <a:lnTo>
                      <a:pt x="83" y="227"/>
                    </a:lnTo>
                    <a:lnTo>
                      <a:pt x="85" y="158"/>
                    </a:lnTo>
                    <a:lnTo>
                      <a:pt x="86" y="88"/>
                    </a:lnTo>
                    <a:lnTo>
                      <a:pt x="86" y="73"/>
                    </a:lnTo>
                    <a:lnTo>
                      <a:pt x="86" y="58"/>
                    </a:lnTo>
                    <a:lnTo>
                      <a:pt x="86" y="44"/>
                    </a:lnTo>
                    <a:lnTo>
                      <a:pt x="86" y="29"/>
                    </a:lnTo>
                    <a:lnTo>
                      <a:pt x="82" y="17"/>
                    </a:lnTo>
                    <a:lnTo>
                      <a:pt x="74" y="7"/>
                    </a:lnTo>
                    <a:lnTo>
                      <a:pt x="64" y="3"/>
                    </a:lnTo>
                    <a:lnTo>
                      <a:pt x="50" y="0"/>
                    </a:lnTo>
                    <a:lnTo>
                      <a:pt x="36" y="2"/>
                    </a:lnTo>
                    <a:lnTo>
                      <a:pt x="23" y="5"/>
                    </a:lnTo>
                    <a:lnTo>
                      <a:pt x="11" y="10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2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 rot="20700000">
                <a:off x="2582444" y="2207330"/>
                <a:ext cx="1314660" cy="200967"/>
              </a:xfrm>
              <a:custGeom>
                <a:avLst/>
                <a:gdLst>
                  <a:gd name="T0" fmla="*/ 2 w 943"/>
                  <a:gd name="T1" fmla="*/ 75 h 143"/>
                  <a:gd name="T2" fmla="*/ 6 w 943"/>
                  <a:gd name="T3" fmla="*/ 102 h 143"/>
                  <a:gd name="T4" fmla="*/ 12 w 943"/>
                  <a:gd name="T5" fmla="*/ 125 h 143"/>
                  <a:gd name="T6" fmla="*/ 29 w 943"/>
                  <a:gd name="T7" fmla="*/ 140 h 143"/>
                  <a:gd name="T8" fmla="*/ 51 w 943"/>
                  <a:gd name="T9" fmla="*/ 143 h 143"/>
                  <a:gd name="T10" fmla="*/ 68 w 943"/>
                  <a:gd name="T11" fmla="*/ 142 h 143"/>
                  <a:gd name="T12" fmla="*/ 84 w 943"/>
                  <a:gd name="T13" fmla="*/ 140 h 143"/>
                  <a:gd name="T14" fmla="*/ 101 w 943"/>
                  <a:gd name="T15" fmla="*/ 136 h 143"/>
                  <a:gd name="T16" fmla="*/ 127 w 943"/>
                  <a:gd name="T17" fmla="*/ 133 h 143"/>
                  <a:gd name="T18" fmla="*/ 160 w 943"/>
                  <a:gd name="T19" fmla="*/ 128 h 143"/>
                  <a:gd name="T20" fmla="*/ 194 w 943"/>
                  <a:gd name="T21" fmla="*/ 125 h 143"/>
                  <a:gd name="T22" fmla="*/ 227 w 943"/>
                  <a:gd name="T23" fmla="*/ 120 h 143"/>
                  <a:gd name="T24" fmla="*/ 262 w 943"/>
                  <a:gd name="T25" fmla="*/ 116 h 143"/>
                  <a:gd name="T26" fmla="*/ 295 w 943"/>
                  <a:gd name="T27" fmla="*/ 111 h 143"/>
                  <a:gd name="T28" fmla="*/ 329 w 943"/>
                  <a:gd name="T29" fmla="*/ 108 h 143"/>
                  <a:gd name="T30" fmla="*/ 362 w 943"/>
                  <a:gd name="T31" fmla="*/ 103 h 143"/>
                  <a:gd name="T32" fmla="*/ 400 w 943"/>
                  <a:gd name="T33" fmla="*/ 98 h 143"/>
                  <a:gd name="T34" fmla="*/ 440 w 943"/>
                  <a:gd name="T35" fmla="*/ 93 h 143"/>
                  <a:gd name="T36" fmla="*/ 481 w 943"/>
                  <a:gd name="T37" fmla="*/ 88 h 143"/>
                  <a:gd name="T38" fmla="*/ 521 w 943"/>
                  <a:gd name="T39" fmla="*/ 82 h 143"/>
                  <a:gd name="T40" fmla="*/ 561 w 943"/>
                  <a:gd name="T41" fmla="*/ 78 h 143"/>
                  <a:gd name="T42" fmla="*/ 603 w 943"/>
                  <a:gd name="T43" fmla="*/ 72 h 143"/>
                  <a:gd name="T44" fmla="*/ 643 w 943"/>
                  <a:gd name="T45" fmla="*/ 67 h 143"/>
                  <a:gd name="T46" fmla="*/ 684 w 943"/>
                  <a:gd name="T47" fmla="*/ 61 h 143"/>
                  <a:gd name="T48" fmla="*/ 716 w 943"/>
                  <a:gd name="T49" fmla="*/ 58 h 143"/>
                  <a:gd name="T50" fmla="*/ 745 w 943"/>
                  <a:gd name="T51" fmla="*/ 55 h 143"/>
                  <a:gd name="T52" fmla="*/ 773 w 943"/>
                  <a:gd name="T53" fmla="*/ 52 h 143"/>
                  <a:gd name="T54" fmla="*/ 803 w 943"/>
                  <a:gd name="T55" fmla="*/ 50 h 143"/>
                  <a:gd name="T56" fmla="*/ 833 w 943"/>
                  <a:gd name="T57" fmla="*/ 47 h 143"/>
                  <a:gd name="T58" fmla="*/ 863 w 943"/>
                  <a:gd name="T59" fmla="*/ 42 h 143"/>
                  <a:gd name="T60" fmla="*/ 891 w 943"/>
                  <a:gd name="T61" fmla="*/ 36 h 143"/>
                  <a:gd name="T62" fmla="*/ 918 w 943"/>
                  <a:gd name="T63" fmla="*/ 28 h 143"/>
                  <a:gd name="T64" fmla="*/ 936 w 943"/>
                  <a:gd name="T65" fmla="*/ 19 h 143"/>
                  <a:gd name="T66" fmla="*/ 943 w 943"/>
                  <a:gd name="T67" fmla="*/ 3 h 143"/>
                  <a:gd name="T68" fmla="*/ 905 w 943"/>
                  <a:gd name="T69" fmla="*/ 7 h 143"/>
                  <a:gd name="T70" fmla="*/ 841 w 943"/>
                  <a:gd name="T71" fmla="*/ 20 h 143"/>
                  <a:gd name="T72" fmla="*/ 777 w 943"/>
                  <a:gd name="T73" fmla="*/ 30 h 143"/>
                  <a:gd name="T74" fmla="*/ 711 w 943"/>
                  <a:gd name="T75" fmla="*/ 41 h 143"/>
                  <a:gd name="T76" fmla="*/ 646 w 943"/>
                  <a:gd name="T77" fmla="*/ 49 h 143"/>
                  <a:gd name="T78" fmla="*/ 581 w 943"/>
                  <a:gd name="T79" fmla="*/ 57 h 143"/>
                  <a:gd name="T80" fmla="*/ 515 w 943"/>
                  <a:gd name="T81" fmla="*/ 65 h 143"/>
                  <a:gd name="T82" fmla="*/ 451 w 943"/>
                  <a:gd name="T83" fmla="*/ 74 h 143"/>
                  <a:gd name="T84" fmla="*/ 401 w 943"/>
                  <a:gd name="T85" fmla="*/ 81 h 143"/>
                  <a:gd name="T86" fmla="*/ 367 w 943"/>
                  <a:gd name="T87" fmla="*/ 87 h 143"/>
                  <a:gd name="T88" fmla="*/ 333 w 943"/>
                  <a:gd name="T89" fmla="*/ 91 h 143"/>
                  <a:gd name="T90" fmla="*/ 299 w 943"/>
                  <a:gd name="T91" fmla="*/ 97 h 143"/>
                  <a:gd name="T92" fmla="*/ 264 w 943"/>
                  <a:gd name="T93" fmla="*/ 102 h 143"/>
                  <a:gd name="T94" fmla="*/ 229 w 943"/>
                  <a:gd name="T95" fmla="*/ 108 h 143"/>
                  <a:gd name="T96" fmla="*/ 196 w 943"/>
                  <a:gd name="T97" fmla="*/ 112 h 143"/>
                  <a:gd name="T98" fmla="*/ 161 w 943"/>
                  <a:gd name="T99" fmla="*/ 118 h 143"/>
                  <a:gd name="T100" fmla="*/ 136 w 943"/>
                  <a:gd name="T101" fmla="*/ 121 h 143"/>
                  <a:gd name="T102" fmla="*/ 120 w 943"/>
                  <a:gd name="T103" fmla="*/ 124 h 143"/>
                  <a:gd name="T104" fmla="*/ 104 w 943"/>
                  <a:gd name="T105" fmla="*/ 127 h 143"/>
                  <a:gd name="T106" fmla="*/ 88 w 943"/>
                  <a:gd name="T107" fmla="*/ 129 h 143"/>
                  <a:gd name="T108" fmla="*/ 57 w 943"/>
                  <a:gd name="T109" fmla="*/ 133 h 143"/>
                  <a:gd name="T110" fmla="*/ 29 w 943"/>
                  <a:gd name="T111" fmla="*/ 126 h 143"/>
                  <a:gd name="T112" fmla="*/ 16 w 943"/>
                  <a:gd name="T113" fmla="*/ 106 h 143"/>
                  <a:gd name="T114" fmla="*/ 8 w 943"/>
                  <a:gd name="T115" fmla="*/ 76 h 143"/>
                  <a:gd name="T116" fmla="*/ 2 w 943"/>
                  <a:gd name="T117" fmla="*/ 59 h 143"/>
                  <a:gd name="T118" fmla="*/ 0 w 943"/>
                  <a:gd name="T119" fmla="*/ 61 h 143"/>
                  <a:gd name="T120" fmla="*/ 0 w 943"/>
                  <a:gd name="T121" fmla="*/ 6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43" h="143">
                    <a:moveTo>
                      <a:pt x="0" y="63"/>
                    </a:moveTo>
                    <a:lnTo>
                      <a:pt x="2" y="75"/>
                    </a:lnTo>
                    <a:lnTo>
                      <a:pt x="5" y="89"/>
                    </a:lnTo>
                    <a:lnTo>
                      <a:pt x="6" y="102"/>
                    </a:lnTo>
                    <a:lnTo>
                      <a:pt x="8" y="113"/>
                    </a:lnTo>
                    <a:lnTo>
                      <a:pt x="12" y="125"/>
                    </a:lnTo>
                    <a:lnTo>
                      <a:pt x="19" y="133"/>
                    </a:lnTo>
                    <a:lnTo>
                      <a:pt x="29" y="140"/>
                    </a:lnTo>
                    <a:lnTo>
                      <a:pt x="43" y="143"/>
                    </a:lnTo>
                    <a:lnTo>
                      <a:pt x="51" y="143"/>
                    </a:lnTo>
                    <a:lnTo>
                      <a:pt x="59" y="143"/>
                    </a:lnTo>
                    <a:lnTo>
                      <a:pt x="68" y="142"/>
                    </a:lnTo>
                    <a:lnTo>
                      <a:pt x="76" y="141"/>
                    </a:lnTo>
                    <a:lnTo>
                      <a:pt x="84" y="140"/>
                    </a:lnTo>
                    <a:lnTo>
                      <a:pt x="93" y="139"/>
                    </a:lnTo>
                    <a:lnTo>
                      <a:pt x="101" y="136"/>
                    </a:lnTo>
                    <a:lnTo>
                      <a:pt x="110" y="135"/>
                    </a:lnTo>
                    <a:lnTo>
                      <a:pt x="127" y="133"/>
                    </a:lnTo>
                    <a:lnTo>
                      <a:pt x="143" y="131"/>
                    </a:lnTo>
                    <a:lnTo>
                      <a:pt x="160" y="128"/>
                    </a:lnTo>
                    <a:lnTo>
                      <a:pt x="178" y="126"/>
                    </a:lnTo>
                    <a:lnTo>
                      <a:pt x="194" y="125"/>
                    </a:lnTo>
                    <a:lnTo>
                      <a:pt x="211" y="123"/>
                    </a:lnTo>
                    <a:lnTo>
                      <a:pt x="227" y="120"/>
                    </a:lnTo>
                    <a:lnTo>
                      <a:pt x="244" y="118"/>
                    </a:lnTo>
                    <a:lnTo>
                      <a:pt x="262" y="116"/>
                    </a:lnTo>
                    <a:lnTo>
                      <a:pt x="278" y="113"/>
                    </a:lnTo>
                    <a:lnTo>
                      <a:pt x="295" y="111"/>
                    </a:lnTo>
                    <a:lnTo>
                      <a:pt x="312" y="109"/>
                    </a:lnTo>
                    <a:lnTo>
                      <a:pt x="329" y="108"/>
                    </a:lnTo>
                    <a:lnTo>
                      <a:pt x="346" y="105"/>
                    </a:lnTo>
                    <a:lnTo>
                      <a:pt x="362" y="103"/>
                    </a:lnTo>
                    <a:lnTo>
                      <a:pt x="379" y="101"/>
                    </a:lnTo>
                    <a:lnTo>
                      <a:pt x="400" y="98"/>
                    </a:lnTo>
                    <a:lnTo>
                      <a:pt x="420" y="95"/>
                    </a:lnTo>
                    <a:lnTo>
                      <a:pt x="440" y="93"/>
                    </a:lnTo>
                    <a:lnTo>
                      <a:pt x="460" y="90"/>
                    </a:lnTo>
                    <a:lnTo>
                      <a:pt x="481" y="88"/>
                    </a:lnTo>
                    <a:lnTo>
                      <a:pt x="501" y="85"/>
                    </a:lnTo>
                    <a:lnTo>
                      <a:pt x="521" y="82"/>
                    </a:lnTo>
                    <a:lnTo>
                      <a:pt x="542" y="80"/>
                    </a:lnTo>
                    <a:lnTo>
                      <a:pt x="561" y="78"/>
                    </a:lnTo>
                    <a:lnTo>
                      <a:pt x="582" y="74"/>
                    </a:lnTo>
                    <a:lnTo>
                      <a:pt x="603" y="72"/>
                    </a:lnTo>
                    <a:lnTo>
                      <a:pt x="622" y="70"/>
                    </a:lnTo>
                    <a:lnTo>
                      <a:pt x="643" y="67"/>
                    </a:lnTo>
                    <a:lnTo>
                      <a:pt x="663" y="64"/>
                    </a:lnTo>
                    <a:lnTo>
                      <a:pt x="684" y="61"/>
                    </a:lnTo>
                    <a:lnTo>
                      <a:pt x="703" y="59"/>
                    </a:lnTo>
                    <a:lnTo>
                      <a:pt x="716" y="58"/>
                    </a:lnTo>
                    <a:lnTo>
                      <a:pt x="730" y="56"/>
                    </a:lnTo>
                    <a:lnTo>
                      <a:pt x="745" y="55"/>
                    </a:lnTo>
                    <a:lnTo>
                      <a:pt x="758" y="53"/>
                    </a:lnTo>
                    <a:lnTo>
                      <a:pt x="773" y="52"/>
                    </a:lnTo>
                    <a:lnTo>
                      <a:pt x="788" y="51"/>
                    </a:lnTo>
                    <a:lnTo>
                      <a:pt x="803" y="50"/>
                    </a:lnTo>
                    <a:lnTo>
                      <a:pt x="818" y="48"/>
                    </a:lnTo>
                    <a:lnTo>
                      <a:pt x="833" y="47"/>
                    </a:lnTo>
                    <a:lnTo>
                      <a:pt x="848" y="44"/>
                    </a:lnTo>
                    <a:lnTo>
                      <a:pt x="863" y="42"/>
                    </a:lnTo>
                    <a:lnTo>
                      <a:pt x="877" y="40"/>
                    </a:lnTo>
                    <a:lnTo>
                      <a:pt x="891" y="36"/>
                    </a:lnTo>
                    <a:lnTo>
                      <a:pt x="905" y="33"/>
                    </a:lnTo>
                    <a:lnTo>
                      <a:pt x="918" y="28"/>
                    </a:lnTo>
                    <a:lnTo>
                      <a:pt x="930" y="23"/>
                    </a:lnTo>
                    <a:lnTo>
                      <a:pt x="936" y="19"/>
                    </a:lnTo>
                    <a:lnTo>
                      <a:pt x="941" y="10"/>
                    </a:lnTo>
                    <a:lnTo>
                      <a:pt x="943" y="3"/>
                    </a:lnTo>
                    <a:lnTo>
                      <a:pt x="937" y="0"/>
                    </a:lnTo>
                    <a:lnTo>
                      <a:pt x="905" y="7"/>
                    </a:lnTo>
                    <a:lnTo>
                      <a:pt x="874" y="14"/>
                    </a:lnTo>
                    <a:lnTo>
                      <a:pt x="841" y="20"/>
                    </a:lnTo>
                    <a:lnTo>
                      <a:pt x="809" y="26"/>
                    </a:lnTo>
                    <a:lnTo>
                      <a:pt x="777" y="30"/>
                    </a:lnTo>
                    <a:lnTo>
                      <a:pt x="743" y="36"/>
                    </a:lnTo>
                    <a:lnTo>
                      <a:pt x="711" y="41"/>
                    </a:lnTo>
                    <a:lnTo>
                      <a:pt x="679" y="44"/>
                    </a:lnTo>
                    <a:lnTo>
                      <a:pt x="646" y="49"/>
                    </a:lnTo>
                    <a:lnTo>
                      <a:pt x="613" y="53"/>
                    </a:lnTo>
                    <a:lnTo>
                      <a:pt x="581" y="57"/>
                    </a:lnTo>
                    <a:lnTo>
                      <a:pt x="549" y="61"/>
                    </a:lnTo>
                    <a:lnTo>
                      <a:pt x="515" y="65"/>
                    </a:lnTo>
                    <a:lnTo>
                      <a:pt x="483" y="70"/>
                    </a:lnTo>
                    <a:lnTo>
                      <a:pt x="451" y="74"/>
                    </a:lnTo>
                    <a:lnTo>
                      <a:pt x="418" y="79"/>
                    </a:lnTo>
                    <a:lnTo>
                      <a:pt x="401" y="81"/>
                    </a:lnTo>
                    <a:lnTo>
                      <a:pt x="384" y="83"/>
                    </a:lnTo>
                    <a:lnTo>
                      <a:pt x="367" y="87"/>
                    </a:lnTo>
                    <a:lnTo>
                      <a:pt x="350" y="89"/>
                    </a:lnTo>
                    <a:lnTo>
                      <a:pt x="333" y="91"/>
                    </a:lnTo>
                    <a:lnTo>
                      <a:pt x="316" y="94"/>
                    </a:lnTo>
                    <a:lnTo>
                      <a:pt x="299" y="97"/>
                    </a:lnTo>
                    <a:lnTo>
                      <a:pt x="281" y="100"/>
                    </a:lnTo>
                    <a:lnTo>
                      <a:pt x="264" y="102"/>
                    </a:lnTo>
                    <a:lnTo>
                      <a:pt x="247" y="104"/>
                    </a:lnTo>
                    <a:lnTo>
                      <a:pt x="229" y="108"/>
                    </a:lnTo>
                    <a:lnTo>
                      <a:pt x="212" y="110"/>
                    </a:lnTo>
                    <a:lnTo>
                      <a:pt x="196" y="112"/>
                    </a:lnTo>
                    <a:lnTo>
                      <a:pt x="179" y="115"/>
                    </a:lnTo>
                    <a:lnTo>
                      <a:pt x="161" y="118"/>
                    </a:lnTo>
                    <a:lnTo>
                      <a:pt x="144" y="120"/>
                    </a:lnTo>
                    <a:lnTo>
                      <a:pt x="136" y="121"/>
                    </a:lnTo>
                    <a:lnTo>
                      <a:pt x="128" y="123"/>
                    </a:lnTo>
                    <a:lnTo>
                      <a:pt x="120" y="124"/>
                    </a:lnTo>
                    <a:lnTo>
                      <a:pt x="112" y="125"/>
                    </a:lnTo>
                    <a:lnTo>
                      <a:pt x="104" y="127"/>
                    </a:lnTo>
                    <a:lnTo>
                      <a:pt x="96" y="128"/>
                    </a:lnTo>
                    <a:lnTo>
                      <a:pt x="88" y="129"/>
                    </a:lnTo>
                    <a:lnTo>
                      <a:pt x="80" y="131"/>
                    </a:lnTo>
                    <a:lnTo>
                      <a:pt x="57" y="133"/>
                    </a:lnTo>
                    <a:lnTo>
                      <a:pt x="40" y="132"/>
                    </a:lnTo>
                    <a:lnTo>
                      <a:pt x="29" y="126"/>
                    </a:lnTo>
                    <a:lnTo>
                      <a:pt x="22" y="118"/>
                    </a:lnTo>
                    <a:lnTo>
                      <a:pt x="16" y="106"/>
                    </a:lnTo>
                    <a:lnTo>
                      <a:pt x="13" y="93"/>
                    </a:lnTo>
                    <a:lnTo>
                      <a:pt x="8" y="76"/>
                    </a:lnTo>
                    <a:lnTo>
                      <a:pt x="2" y="59"/>
                    </a:lnTo>
                    <a:lnTo>
                      <a:pt x="2" y="59"/>
                    </a:lnTo>
                    <a:lnTo>
                      <a:pt x="1" y="60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"/>
              <p:cNvSpPr>
                <a:spLocks/>
              </p:cNvSpPr>
              <p:nvPr/>
            </p:nvSpPr>
            <p:spPr bwMode="auto">
              <a:xfrm rot="20700000">
                <a:off x="2032764" y="1110917"/>
                <a:ext cx="1543539" cy="72571"/>
              </a:xfrm>
              <a:custGeom>
                <a:avLst/>
                <a:gdLst>
                  <a:gd name="T0" fmla="*/ 1087 w 1105"/>
                  <a:gd name="T1" fmla="*/ 47 h 52"/>
                  <a:gd name="T2" fmla="*/ 1040 w 1105"/>
                  <a:gd name="T3" fmla="*/ 41 h 52"/>
                  <a:gd name="T4" fmla="*/ 980 w 1105"/>
                  <a:gd name="T5" fmla="*/ 36 h 52"/>
                  <a:gd name="T6" fmla="*/ 910 w 1105"/>
                  <a:gd name="T7" fmla="*/ 32 h 52"/>
                  <a:gd name="T8" fmla="*/ 833 w 1105"/>
                  <a:gd name="T9" fmla="*/ 27 h 52"/>
                  <a:gd name="T10" fmla="*/ 749 w 1105"/>
                  <a:gd name="T11" fmla="*/ 22 h 52"/>
                  <a:gd name="T12" fmla="*/ 663 w 1105"/>
                  <a:gd name="T13" fmla="*/ 18 h 52"/>
                  <a:gd name="T14" fmla="*/ 573 w 1105"/>
                  <a:gd name="T15" fmla="*/ 14 h 52"/>
                  <a:gd name="T16" fmla="*/ 483 w 1105"/>
                  <a:gd name="T17" fmla="*/ 11 h 52"/>
                  <a:gd name="T18" fmla="*/ 396 w 1105"/>
                  <a:gd name="T19" fmla="*/ 9 h 52"/>
                  <a:gd name="T20" fmla="*/ 312 w 1105"/>
                  <a:gd name="T21" fmla="*/ 5 h 52"/>
                  <a:gd name="T22" fmla="*/ 235 w 1105"/>
                  <a:gd name="T23" fmla="*/ 4 h 52"/>
                  <a:gd name="T24" fmla="*/ 166 w 1105"/>
                  <a:gd name="T25" fmla="*/ 2 h 52"/>
                  <a:gd name="T26" fmla="*/ 106 w 1105"/>
                  <a:gd name="T27" fmla="*/ 2 h 52"/>
                  <a:gd name="T28" fmla="*/ 59 w 1105"/>
                  <a:gd name="T29" fmla="*/ 0 h 52"/>
                  <a:gd name="T30" fmla="*/ 24 w 1105"/>
                  <a:gd name="T31" fmla="*/ 2 h 52"/>
                  <a:gd name="T32" fmla="*/ 7 w 1105"/>
                  <a:gd name="T33" fmla="*/ 5 h 52"/>
                  <a:gd name="T34" fmla="*/ 0 w 1105"/>
                  <a:gd name="T35" fmla="*/ 20 h 52"/>
                  <a:gd name="T36" fmla="*/ 14 w 1105"/>
                  <a:gd name="T37" fmla="*/ 26 h 52"/>
                  <a:gd name="T38" fmla="*/ 46 w 1105"/>
                  <a:gd name="T39" fmla="*/ 27 h 52"/>
                  <a:gd name="T40" fmla="*/ 93 w 1105"/>
                  <a:gd name="T41" fmla="*/ 28 h 52"/>
                  <a:gd name="T42" fmla="*/ 153 w 1105"/>
                  <a:gd name="T43" fmla="*/ 29 h 52"/>
                  <a:gd name="T44" fmla="*/ 222 w 1105"/>
                  <a:gd name="T45" fmla="*/ 30 h 52"/>
                  <a:gd name="T46" fmla="*/ 301 w 1105"/>
                  <a:gd name="T47" fmla="*/ 32 h 52"/>
                  <a:gd name="T48" fmla="*/ 385 w 1105"/>
                  <a:gd name="T49" fmla="*/ 33 h 52"/>
                  <a:gd name="T50" fmla="*/ 474 w 1105"/>
                  <a:gd name="T51" fmla="*/ 33 h 52"/>
                  <a:gd name="T52" fmla="*/ 564 w 1105"/>
                  <a:gd name="T53" fmla="*/ 34 h 52"/>
                  <a:gd name="T54" fmla="*/ 655 w 1105"/>
                  <a:gd name="T55" fmla="*/ 35 h 52"/>
                  <a:gd name="T56" fmla="*/ 743 w 1105"/>
                  <a:gd name="T57" fmla="*/ 37 h 52"/>
                  <a:gd name="T58" fmla="*/ 827 w 1105"/>
                  <a:gd name="T59" fmla="*/ 39 h 52"/>
                  <a:gd name="T60" fmla="*/ 906 w 1105"/>
                  <a:gd name="T61" fmla="*/ 41 h 52"/>
                  <a:gd name="T62" fmla="*/ 976 w 1105"/>
                  <a:gd name="T63" fmla="*/ 43 h 52"/>
                  <a:gd name="T64" fmla="*/ 1036 w 1105"/>
                  <a:gd name="T65" fmla="*/ 47 h 52"/>
                  <a:gd name="T66" fmla="*/ 1085 w 1105"/>
                  <a:gd name="T67" fmla="*/ 50 h 52"/>
                  <a:gd name="T68" fmla="*/ 1104 w 1105"/>
                  <a:gd name="T69" fmla="*/ 52 h 52"/>
                  <a:gd name="T70" fmla="*/ 1105 w 1105"/>
                  <a:gd name="T71" fmla="*/ 49 h 52"/>
                  <a:gd name="T72" fmla="*/ 1105 w 1105"/>
                  <a:gd name="T73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05" h="52">
                    <a:moveTo>
                      <a:pt x="1105" y="49"/>
                    </a:moveTo>
                    <a:lnTo>
                      <a:pt x="1087" y="47"/>
                    </a:lnTo>
                    <a:lnTo>
                      <a:pt x="1065" y="44"/>
                    </a:lnTo>
                    <a:lnTo>
                      <a:pt x="1040" y="41"/>
                    </a:lnTo>
                    <a:lnTo>
                      <a:pt x="1011" y="39"/>
                    </a:lnTo>
                    <a:lnTo>
                      <a:pt x="980" y="36"/>
                    </a:lnTo>
                    <a:lnTo>
                      <a:pt x="946" y="34"/>
                    </a:lnTo>
                    <a:lnTo>
                      <a:pt x="910" y="32"/>
                    </a:lnTo>
                    <a:lnTo>
                      <a:pt x="872" y="29"/>
                    </a:lnTo>
                    <a:lnTo>
                      <a:pt x="833" y="27"/>
                    </a:lnTo>
                    <a:lnTo>
                      <a:pt x="792" y="25"/>
                    </a:lnTo>
                    <a:lnTo>
                      <a:pt x="749" y="22"/>
                    </a:lnTo>
                    <a:lnTo>
                      <a:pt x="706" y="20"/>
                    </a:lnTo>
                    <a:lnTo>
                      <a:pt x="663" y="18"/>
                    </a:lnTo>
                    <a:lnTo>
                      <a:pt x="618" y="17"/>
                    </a:lnTo>
                    <a:lnTo>
                      <a:pt x="573" y="14"/>
                    </a:lnTo>
                    <a:lnTo>
                      <a:pt x="528" y="13"/>
                    </a:lnTo>
                    <a:lnTo>
                      <a:pt x="483" y="11"/>
                    </a:lnTo>
                    <a:lnTo>
                      <a:pt x="439" y="10"/>
                    </a:lnTo>
                    <a:lnTo>
                      <a:pt x="396" y="9"/>
                    </a:lnTo>
                    <a:lnTo>
                      <a:pt x="354" y="6"/>
                    </a:lnTo>
                    <a:lnTo>
                      <a:pt x="312" y="5"/>
                    </a:lnTo>
                    <a:lnTo>
                      <a:pt x="273" y="4"/>
                    </a:lnTo>
                    <a:lnTo>
                      <a:pt x="235" y="4"/>
                    </a:lnTo>
                    <a:lnTo>
                      <a:pt x="199" y="3"/>
                    </a:lnTo>
                    <a:lnTo>
                      <a:pt x="166" y="2"/>
                    </a:lnTo>
                    <a:lnTo>
                      <a:pt x="135" y="2"/>
                    </a:lnTo>
                    <a:lnTo>
                      <a:pt x="106" y="2"/>
                    </a:lnTo>
                    <a:lnTo>
                      <a:pt x="81" y="0"/>
                    </a:lnTo>
                    <a:lnTo>
                      <a:pt x="59" y="0"/>
                    </a:lnTo>
                    <a:lnTo>
                      <a:pt x="39" y="0"/>
                    </a:lnTo>
                    <a:lnTo>
                      <a:pt x="24" y="2"/>
                    </a:lnTo>
                    <a:lnTo>
                      <a:pt x="14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3" y="25"/>
                    </a:lnTo>
                    <a:lnTo>
                      <a:pt x="14" y="26"/>
                    </a:lnTo>
                    <a:lnTo>
                      <a:pt x="29" y="27"/>
                    </a:lnTo>
                    <a:lnTo>
                      <a:pt x="46" y="27"/>
                    </a:lnTo>
                    <a:lnTo>
                      <a:pt x="68" y="28"/>
                    </a:lnTo>
                    <a:lnTo>
                      <a:pt x="93" y="28"/>
                    </a:lnTo>
                    <a:lnTo>
                      <a:pt x="122" y="29"/>
                    </a:lnTo>
                    <a:lnTo>
                      <a:pt x="153" y="29"/>
                    </a:lnTo>
                    <a:lnTo>
                      <a:pt x="187" y="30"/>
                    </a:lnTo>
                    <a:lnTo>
                      <a:pt x="222" y="30"/>
                    </a:lnTo>
                    <a:lnTo>
                      <a:pt x="262" y="32"/>
                    </a:lnTo>
                    <a:lnTo>
                      <a:pt x="301" y="32"/>
                    </a:lnTo>
                    <a:lnTo>
                      <a:pt x="342" y="32"/>
                    </a:lnTo>
                    <a:lnTo>
                      <a:pt x="385" y="33"/>
                    </a:lnTo>
                    <a:lnTo>
                      <a:pt x="429" y="33"/>
                    </a:lnTo>
                    <a:lnTo>
                      <a:pt x="474" y="33"/>
                    </a:lnTo>
                    <a:lnTo>
                      <a:pt x="519" y="34"/>
                    </a:lnTo>
                    <a:lnTo>
                      <a:pt x="564" y="34"/>
                    </a:lnTo>
                    <a:lnTo>
                      <a:pt x="610" y="35"/>
                    </a:lnTo>
                    <a:lnTo>
                      <a:pt x="655" y="35"/>
                    </a:lnTo>
                    <a:lnTo>
                      <a:pt x="700" y="36"/>
                    </a:lnTo>
                    <a:lnTo>
                      <a:pt x="743" y="37"/>
                    </a:lnTo>
                    <a:lnTo>
                      <a:pt x="786" y="37"/>
                    </a:lnTo>
                    <a:lnTo>
                      <a:pt x="827" y="39"/>
                    </a:lnTo>
                    <a:lnTo>
                      <a:pt x="868" y="40"/>
                    </a:lnTo>
                    <a:lnTo>
                      <a:pt x="906" y="41"/>
                    </a:lnTo>
                    <a:lnTo>
                      <a:pt x="943" y="42"/>
                    </a:lnTo>
                    <a:lnTo>
                      <a:pt x="976" y="43"/>
                    </a:lnTo>
                    <a:lnTo>
                      <a:pt x="1007" y="45"/>
                    </a:lnTo>
                    <a:lnTo>
                      <a:pt x="1036" y="47"/>
                    </a:lnTo>
                    <a:lnTo>
                      <a:pt x="1061" y="49"/>
                    </a:lnTo>
                    <a:lnTo>
                      <a:pt x="1085" y="50"/>
                    </a:lnTo>
                    <a:lnTo>
                      <a:pt x="1103" y="52"/>
                    </a:lnTo>
                    <a:lnTo>
                      <a:pt x="1104" y="52"/>
                    </a:lnTo>
                    <a:lnTo>
                      <a:pt x="1104" y="50"/>
                    </a:lnTo>
                    <a:lnTo>
                      <a:pt x="1105" y="49"/>
                    </a:lnTo>
                    <a:lnTo>
                      <a:pt x="1105" y="49"/>
                    </a:lnTo>
                    <a:lnTo>
                      <a:pt x="1105" y="49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 rot="20700000">
                <a:off x="3923302" y="2488101"/>
                <a:ext cx="346110" cy="133978"/>
              </a:xfrm>
              <a:custGeom>
                <a:avLst/>
                <a:gdLst>
                  <a:gd name="T0" fmla="*/ 3 w 249"/>
                  <a:gd name="T1" fmla="*/ 5 h 96"/>
                  <a:gd name="T2" fmla="*/ 18 w 249"/>
                  <a:gd name="T3" fmla="*/ 11 h 96"/>
                  <a:gd name="T4" fmla="*/ 34 w 249"/>
                  <a:gd name="T5" fmla="*/ 16 h 96"/>
                  <a:gd name="T6" fmla="*/ 49 w 249"/>
                  <a:gd name="T7" fmla="*/ 23 h 96"/>
                  <a:gd name="T8" fmla="*/ 64 w 249"/>
                  <a:gd name="T9" fmla="*/ 29 h 96"/>
                  <a:gd name="T10" fmla="*/ 79 w 249"/>
                  <a:gd name="T11" fmla="*/ 35 h 96"/>
                  <a:gd name="T12" fmla="*/ 95 w 249"/>
                  <a:gd name="T13" fmla="*/ 41 h 96"/>
                  <a:gd name="T14" fmla="*/ 110 w 249"/>
                  <a:gd name="T15" fmla="*/ 46 h 96"/>
                  <a:gd name="T16" fmla="*/ 125 w 249"/>
                  <a:gd name="T17" fmla="*/ 52 h 96"/>
                  <a:gd name="T18" fmla="*/ 141 w 249"/>
                  <a:gd name="T19" fmla="*/ 58 h 96"/>
                  <a:gd name="T20" fmla="*/ 156 w 249"/>
                  <a:gd name="T21" fmla="*/ 64 h 96"/>
                  <a:gd name="T22" fmla="*/ 171 w 249"/>
                  <a:gd name="T23" fmla="*/ 69 h 96"/>
                  <a:gd name="T24" fmla="*/ 187 w 249"/>
                  <a:gd name="T25" fmla="*/ 75 h 96"/>
                  <a:gd name="T26" fmla="*/ 202 w 249"/>
                  <a:gd name="T27" fmla="*/ 81 h 96"/>
                  <a:gd name="T28" fmla="*/ 218 w 249"/>
                  <a:gd name="T29" fmla="*/ 85 h 96"/>
                  <a:gd name="T30" fmla="*/ 233 w 249"/>
                  <a:gd name="T31" fmla="*/ 91 h 96"/>
                  <a:gd name="T32" fmla="*/ 249 w 249"/>
                  <a:gd name="T33" fmla="*/ 96 h 96"/>
                  <a:gd name="T34" fmla="*/ 249 w 249"/>
                  <a:gd name="T35" fmla="*/ 96 h 96"/>
                  <a:gd name="T36" fmla="*/ 249 w 249"/>
                  <a:gd name="T37" fmla="*/ 94 h 96"/>
                  <a:gd name="T38" fmla="*/ 249 w 249"/>
                  <a:gd name="T39" fmla="*/ 92 h 96"/>
                  <a:gd name="T40" fmla="*/ 248 w 249"/>
                  <a:gd name="T41" fmla="*/ 92 h 96"/>
                  <a:gd name="T42" fmla="*/ 233 w 249"/>
                  <a:gd name="T43" fmla="*/ 87 h 96"/>
                  <a:gd name="T44" fmla="*/ 217 w 249"/>
                  <a:gd name="T45" fmla="*/ 81 h 96"/>
                  <a:gd name="T46" fmla="*/ 202 w 249"/>
                  <a:gd name="T47" fmla="*/ 76 h 96"/>
                  <a:gd name="T48" fmla="*/ 186 w 249"/>
                  <a:gd name="T49" fmla="*/ 71 h 96"/>
                  <a:gd name="T50" fmla="*/ 171 w 249"/>
                  <a:gd name="T51" fmla="*/ 65 h 96"/>
                  <a:gd name="T52" fmla="*/ 155 w 249"/>
                  <a:gd name="T53" fmla="*/ 59 h 96"/>
                  <a:gd name="T54" fmla="*/ 140 w 249"/>
                  <a:gd name="T55" fmla="*/ 53 h 96"/>
                  <a:gd name="T56" fmla="*/ 125 w 249"/>
                  <a:gd name="T57" fmla="*/ 47 h 96"/>
                  <a:gd name="T58" fmla="*/ 109 w 249"/>
                  <a:gd name="T59" fmla="*/ 42 h 96"/>
                  <a:gd name="T60" fmla="*/ 94 w 249"/>
                  <a:gd name="T61" fmla="*/ 36 h 96"/>
                  <a:gd name="T62" fmla="*/ 79 w 249"/>
                  <a:gd name="T63" fmla="*/ 29 h 96"/>
                  <a:gd name="T64" fmla="*/ 63 w 249"/>
                  <a:gd name="T65" fmla="*/ 23 h 96"/>
                  <a:gd name="T66" fmla="*/ 48 w 249"/>
                  <a:gd name="T67" fmla="*/ 17 h 96"/>
                  <a:gd name="T68" fmla="*/ 33 w 249"/>
                  <a:gd name="T69" fmla="*/ 12 h 96"/>
                  <a:gd name="T70" fmla="*/ 17 w 249"/>
                  <a:gd name="T71" fmla="*/ 6 h 96"/>
                  <a:gd name="T72" fmla="*/ 2 w 249"/>
                  <a:gd name="T73" fmla="*/ 0 h 96"/>
                  <a:gd name="T74" fmla="*/ 0 w 249"/>
                  <a:gd name="T75" fmla="*/ 0 h 96"/>
                  <a:gd name="T76" fmla="*/ 0 w 249"/>
                  <a:gd name="T77" fmla="*/ 3 h 96"/>
                  <a:gd name="T78" fmla="*/ 2 w 249"/>
                  <a:gd name="T79" fmla="*/ 4 h 96"/>
                  <a:gd name="T80" fmla="*/ 3 w 249"/>
                  <a:gd name="T81" fmla="*/ 5 h 96"/>
                  <a:gd name="T82" fmla="*/ 3 w 249"/>
                  <a:gd name="T83" fmla="*/ 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96">
                    <a:moveTo>
                      <a:pt x="3" y="5"/>
                    </a:moveTo>
                    <a:lnTo>
                      <a:pt x="18" y="11"/>
                    </a:lnTo>
                    <a:lnTo>
                      <a:pt x="34" y="16"/>
                    </a:lnTo>
                    <a:lnTo>
                      <a:pt x="49" y="23"/>
                    </a:lnTo>
                    <a:lnTo>
                      <a:pt x="64" y="29"/>
                    </a:lnTo>
                    <a:lnTo>
                      <a:pt x="79" y="35"/>
                    </a:lnTo>
                    <a:lnTo>
                      <a:pt x="95" y="41"/>
                    </a:lnTo>
                    <a:lnTo>
                      <a:pt x="110" y="46"/>
                    </a:lnTo>
                    <a:lnTo>
                      <a:pt x="125" y="52"/>
                    </a:lnTo>
                    <a:lnTo>
                      <a:pt x="141" y="58"/>
                    </a:lnTo>
                    <a:lnTo>
                      <a:pt x="156" y="64"/>
                    </a:lnTo>
                    <a:lnTo>
                      <a:pt x="171" y="69"/>
                    </a:lnTo>
                    <a:lnTo>
                      <a:pt x="187" y="75"/>
                    </a:lnTo>
                    <a:lnTo>
                      <a:pt x="202" y="81"/>
                    </a:lnTo>
                    <a:lnTo>
                      <a:pt x="218" y="85"/>
                    </a:lnTo>
                    <a:lnTo>
                      <a:pt x="233" y="91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4"/>
                    </a:lnTo>
                    <a:lnTo>
                      <a:pt x="249" y="92"/>
                    </a:lnTo>
                    <a:lnTo>
                      <a:pt x="248" y="92"/>
                    </a:lnTo>
                    <a:lnTo>
                      <a:pt x="233" y="87"/>
                    </a:lnTo>
                    <a:lnTo>
                      <a:pt x="217" y="81"/>
                    </a:lnTo>
                    <a:lnTo>
                      <a:pt x="202" y="76"/>
                    </a:lnTo>
                    <a:lnTo>
                      <a:pt x="186" y="71"/>
                    </a:lnTo>
                    <a:lnTo>
                      <a:pt x="171" y="65"/>
                    </a:lnTo>
                    <a:lnTo>
                      <a:pt x="155" y="59"/>
                    </a:lnTo>
                    <a:lnTo>
                      <a:pt x="140" y="53"/>
                    </a:lnTo>
                    <a:lnTo>
                      <a:pt x="125" y="47"/>
                    </a:lnTo>
                    <a:lnTo>
                      <a:pt x="109" y="42"/>
                    </a:lnTo>
                    <a:lnTo>
                      <a:pt x="94" y="36"/>
                    </a:lnTo>
                    <a:lnTo>
                      <a:pt x="79" y="29"/>
                    </a:lnTo>
                    <a:lnTo>
                      <a:pt x="63" y="23"/>
                    </a:lnTo>
                    <a:lnTo>
                      <a:pt x="48" y="17"/>
                    </a:lnTo>
                    <a:lnTo>
                      <a:pt x="33" y="12"/>
                    </a:lnTo>
                    <a:lnTo>
                      <a:pt x="17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6"/>
              <p:cNvSpPr>
                <a:spLocks/>
              </p:cNvSpPr>
              <p:nvPr/>
            </p:nvSpPr>
            <p:spPr bwMode="auto">
              <a:xfrm rot="20700000">
                <a:off x="4135065" y="2407744"/>
                <a:ext cx="566616" cy="142353"/>
              </a:xfrm>
              <a:custGeom>
                <a:avLst/>
                <a:gdLst>
                  <a:gd name="T0" fmla="*/ 404 w 407"/>
                  <a:gd name="T1" fmla="*/ 0 h 102"/>
                  <a:gd name="T2" fmla="*/ 378 w 407"/>
                  <a:gd name="T3" fmla="*/ 5 h 102"/>
                  <a:gd name="T4" fmla="*/ 354 w 407"/>
                  <a:gd name="T5" fmla="*/ 10 h 102"/>
                  <a:gd name="T6" fmla="*/ 329 w 407"/>
                  <a:gd name="T7" fmla="*/ 16 h 102"/>
                  <a:gd name="T8" fmla="*/ 303 w 407"/>
                  <a:gd name="T9" fmla="*/ 20 h 102"/>
                  <a:gd name="T10" fmla="*/ 278 w 407"/>
                  <a:gd name="T11" fmla="*/ 26 h 102"/>
                  <a:gd name="T12" fmla="*/ 253 w 407"/>
                  <a:gd name="T13" fmla="*/ 31 h 102"/>
                  <a:gd name="T14" fmla="*/ 227 w 407"/>
                  <a:gd name="T15" fmla="*/ 35 h 102"/>
                  <a:gd name="T16" fmla="*/ 202 w 407"/>
                  <a:gd name="T17" fmla="*/ 40 h 102"/>
                  <a:gd name="T18" fmla="*/ 177 w 407"/>
                  <a:gd name="T19" fmla="*/ 46 h 102"/>
                  <a:gd name="T20" fmla="*/ 151 w 407"/>
                  <a:gd name="T21" fmla="*/ 52 h 102"/>
                  <a:gd name="T22" fmla="*/ 127 w 407"/>
                  <a:gd name="T23" fmla="*/ 56 h 102"/>
                  <a:gd name="T24" fmla="*/ 102 w 407"/>
                  <a:gd name="T25" fmla="*/ 62 h 102"/>
                  <a:gd name="T26" fmla="*/ 76 w 407"/>
                  <a:gd name="T27" fmla="*/ 68 h 102"/>
                  <a:gd name="T28" fmla="*/ 52 w 407"/>
                  <a:gd name="T29" fmla="*/ 75 h 102"/>
                  <a:gd name="T30" fmla="*/ 27 w 407"/>
                  <a:gd name="T31" fmla="*/ 81 h 102"/>
                  <a:gd name="T32" fmla="*/ 3 w 407"/>
                  <a:gd name="T33" fmla="*/ 88 h 102"/>
                  <a:gd name="T34" fmla="*/ 0 w 407"/>
                  <a:gd name="T35" fmla="*/ 92 h 102"/>
                  <a:gd name="T36" fmla="*/ 0 w 407"/>
                  <a:gd name="T37" fmla="*/ 96 h 102"/>
                  <a:gd name="T38" fmla="*/ 2 w 407"/>
                  <a:gd name="T39" fmla="*/ 100 h 102"/>
                  <a:gd name="T40" fmla="*/ 5 w 407"/>
                  <a:gd name="T41" fmla="*/ 102 h 102"/>
                  <a:gd name="T42" fmla="*/ 30 w 407"/>
                  <a:gd name="T43" fmla="*/ 98 h 102"/>
                  <a:gd name="T44" fmla="*/ 56 w 407"/>
                  <a:gd name="T45" fmla="*/ 93 h 102"/>
                  <a:gd name="T46" fmla="*/ 80 w 407"/>
                  <a:gd name="T47" fmla="*/ 87 h 102"/>
                  <a:gd name="T48" fmla="*/ 105 w 407"/>
                  <a:gd name="T49" fmla="*/ 83 h 102"/>
                  <a:gd name="T50" fmla="*/ 131 w 407"/>
                  <a:gd name="T51" fmla="*/ 77 h 102"/>
                  <a:gd name="T52" fmla="*/ 156 w 407"/>
                  <a:gd name="T53" fmla="*/ 71 h 102"/>
                  <a:gd name="T54" fmla="*/ 181 w 407"/>
                  <a:gd name="T55" fmla="*/ 65 h 102"/>
                  <a:gd name="T56" fmla="*/ 206 w 407"/>
                  <a:gd name="T57" fmla="*/ 58 h 102"/>
                  <a:gd name="T58" fmla="*/ 231 w 407"/>
                  <a:gd name="T59" fmla="*/ 53 h 102"/>
                  <a:gd name="T60" fmla="*/ 256 w 407"/>
                  <a:gd name="T61" fmla="*/ 47 h 102"/>
                  <a:gd name="T62" fmla="*/ 282 w 407"/>
                  <a:gd name="T63" fmla="*/ 40 h 102"/>
                  <a:gd name="T64" fmla="*/ 306 w 407"/>
                  <a:gd name="T65" fmla="*/ 34 h 102"/>
                  <a:gd name="T66" fmla="*/ 331 w 407"/>
                  <a:gd name="T67" fmla="*/ 27 h 102"/>
                  <a:gd name="T68" fmla="*/ 357 w 407"/>
                  <a:gd name="T69" fmla="*/ 20 h 102"/>
                  <a:gd name="T70" fmla="*/ 381 w 407"/>
                  <a:gd name="T71" fmla="*/ 15 h 102"/>
                  <a:gd name="T72" fmla="*/ 406 w 407"/>
                  <a:gd name="T73" fmla="*/ 8 h 102"/>
                  <a:gd name="T74" fmla="*/ 407 w 407"/>
                  <a:gd name="T75" fmla="*/ 7 h 102"/>
                  <a:gd name="T76" fmla="*/ 407 w 407"/>
                  <a:gd name="T77" fmla="*/ 3 h 102"/>
                  <a:gd name="T78" fmla="*/ 406 w 407"/>
                  <a:gd name="T79" fmla="*/ 1 h 102"/>
                  <a:gd name="T80" fmla="*/ 404 w 407"/>
                  <a:gd name="T81" fmla="*/ 0 h 102"/>
                  <a:gd name="T82" fmla="*/ 404 w 407"/>
                  <a:gd name="T8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7" h="102">
                    <a:moveTo>
                      <a:pt x="404" y="0"/>
                    </a:moveTo>
                    <a:lnTo>
                      <a:pt x="378" y="5"/>
                    </a:lnTo>
                    <a:lnTo>
                      <a:pt x="354" y="10"/>
                    </a:lnTo>
                    <a:lnTo>
                      <a:pt x="329" y="16"/>
                    </a:lnTo>
                    <a:lnTo>
                      <a:pt x="303" y="20"/>
                    </a:lnTo>
                    <a:lnTo>
                      <a:pt x="278" y="26"/>
                    </a:lnTo>
                    <a:lnTo>
                      <a:pt x="253" y="31"/>
                    </a:lnTo>
                    <a:lnTo>
                      <a:pt x="227" y="35"/>
                    </a:lnTo>
                    <a:lnTo>
                      <a:pt x="202" y="40"/>
                    </a:lnTo>
                    <a:lnTo>
                      <a:pt x="177" y="46"/>
                    </a:lnTo>
                    <a:lnTo>
                      <a:pt x="151" y="52"/>
                    </a:lnTo>
                    <a:lnTo>
                      <a:pt x="127" y="56"/>
                    </a:lnTo>
                    <a:lnTo>
                      <a:pt x="102" y="62"/>
                    </a:lnTo>
                    <a:lnTo>
                      <a:pt x="76" y="68"/>
                    </a:lnTo>
                    <a:lnTo>
                      <a:pt x="52" y="75"/>
                    </a:lnTo>
                    <a:lnTo>
                      <a:pt x="27" y="81"/>
                    </a:lnTo>
                    <a:lnTo>
                      <a:pt x="3" y="88"/>
                    </a:lnTo>
                    <a:lnTo>
                      <a:pt x="0" y="92"/>
                    </a:lnTo>
                    <a:lnTo>
                      <a:pt x="0" y="96"/>
                    </a:lnTo>
                    <a:lnTo>
                      <a:pt x="2" y="100"/>
                    </a:lnTo>
                    <a:lnTo>
                      <a:pt x="5" y="102"/>
                    </a:lnTo>
                    <a:lnTo>
                      <a:pt x="30" y="98"/>
                    </a:lnTo>
                    <a:lnTo>
                      <a:pt x="56" y="93"/>
                    </a:lnTo>
                    <a:lnTo>
                      <a:pt x="80" y="87"/>
                    </a:lnTo>
                    <a:lnTo>
                      <a:pt x="105" y="83"/>
                    </a:lnTo>
                    <a:lnTo>
                      <a:pt x="131" y="77"/>
                    </a:lnTo>
                    <a:lnTo>
                      <a:pt x="156" y="71"/>
                    </a:lnTo>
                    <a:lnTo>
                      <a:pt x="181" y="65"/>
                    </a:lnTo>
                    <a:lnTo>
                      <a:pt x="206" y="58"/>
                    </a:lnTo>
                    <a:lnTo>
                      <a:pt x="231" y="53"/>
                    </a:lnTo>
                    <a:lnTo>
                      <a:pt x="256" y="47"/>
                    </a:lnTo>
                    <a:lnTo>
                      <a:pt x="282" y="40"/>
                    </a:lnTo>
                    <a:lnTo>
                      <a:pt x="306" y="34"/>
                    </a:lnTo>
                    <a:lnTo>
                      <a:pt x="331" y="27"/>
                    </a:lnTo>
                    <a:lnTo>
                      <a:pt x="357" y="20"/>
                    </a:lnTo>
                    <a:lnTo>
                      <a:pt x="381" y="15"/>
                    </a:lnTo>
                    <a:lnTo>
                      <a:pt x="406" y="8"/>
                    </a:lnTo>
                    <a:lnTo>
                      <a:pt x="407" y="7"/>
                    </a:lnTo>
                    <a:lnTo>
                      <a:pt x="407" y="3"/>
                    </a:lnTo>
                    <a:lnTo>
                      <a:pt x="406" y="1"/>
                    </a:lnTo>
                    <a:lnTo>
                      <a:pt x="404" y="0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"/>
              <p:cNvSpPr>
                <a:spLocks/>
              </p:cNvSpPr>
              <p:nvPr/>
            </p:nvSpPr>
            <p:spPr bwMode="auto">
              <a:xfrm rot="20700000">
                <a:off x="2870224" y="2690297"/>
                <a:ext cx="133978" cy="50242"/>
              </a:xfrm>
              <a:custGeom>
                <a:avLst/>
                <a:gdLst>
                  <a:gd name="T0" fmla="*/ 4 w 95"/>
                  <a:gd name="T1" fmla="*/ 6 h 36"/>
                  <a:gd name="T2" fmla="*/ 16 w 95"/>
                  <a:gd name="T3" fmla="*/ 9 h 36"/>
                  <a:gd name="T4" fmla="*/ 26 w 95"/>
                  <a:gd name="T5" fmla="*/ 11 h 36"/>
                  <a:gd name="T6" fmla="*/ 36 w 95"/>
                  <a:gd name="T7" fmla="*/ 15 h 36"/>
                  <a:gd name="T8" fmla="*/ 47 w 95"/>
                  <a:gd name="T9" fmla="*/ 19 h 36"/>
                  <a:gd name="T10" fmla="*/ 57 w 95"/>
                  <a:gd name="T11" fmla="*/ 23 h 36"/>
                  <a:gd name="T12" fmla="*/ 69 w 95"/>
                  <a:gd name="T13" fmla="*/ 28 h 36"/>
                  <a:gd name="T14" fmla="*/ 79 w 95"/>
                  <a:gd name="T15" fmla="*/ 32 h 36"/>
                  <a:gd name="T16" fmla="*/ 89 w 95"/>
                  <a:gd name="T17" fmla="*/ 36 h 36"/>
                  <a:gd name="T18" fmla="*/ 93 w 95"/>
                  <a:gd name="T19" fmla="*/ 36 h 36"/>
                  <a:gd name="T20" fmla="*/ 95 w 95"/>
                  <a:gd name="T21" fmla="*/ 35 h 36"/>
                  <a:gd name="T22" fmla="*/ 95 w 95"/>
                  <a:gd name="T23" fmla="*/ 33 h 36"/>
                  <a:gd name="T24" fmla="*/ 93 w 95"/>
                  <a:gd name="T25" fmla="*/ 30 h 36"/>
                  <a:gd name="T26" fmla="*/ 83 w 95"/>
                  <a:gd name="T27" fmla="*/ 25 h 36"/>
                  <a:gd name="T28" fmla="*/ 71 w 95"/>
                  <a:gd name="T29" fmla="*/ 19 h 36"/>
                  <a:gd name="T30" fmla="*/ 59 w 95"/>
                  <a:gd name="T31" fmla="*/ 14 h 36"/>
                  <a:gd name="T32" fmla="*/ 48 w 95"/>
                  <a:gd name="T33" fmla="*/ 10 h 36"/>
                  <a:gd name="T34" fmla="*/ 36 w 95"/>
                  <a:gd name="T35" fmla="*/ 7 h 36"/>
                  <a:gd name="T36" fmla="*/ 25 w 95"/>
                  <a:gd name="T37" fmla="*/ 4 h 36"/>
                  <a:gd name="T38" fmla="*/ 12 w 95"/>
                  <a:gd name="T39" fmla="*/ 2 h 36"/>
                  <a:gd name="T40" fmla="*/ 1 w 95"/>
                  <a:gd name="T41" fmla="*/ 0 h 36"/>
                  <a:gd name="T42" fmla="*/ 0 w 95"/>
                  <a:gd name="T43" fmla="*/ 2 h 36"/>
                  <a:gd name="T44" fmla="*/ 0 w 95"/>
                  <a:gd name="T45" fmla="*/ 3 h 36"/>
                  <a:gd name="T46" fmla="*/ 2 w 95"/>
                  <a:gd name="T47" fmla="*/ 5 h 36"/>
                  <a:gd name="T48" fmla="*/ 4 w 95"/>
                  <a:gd name="T49" fmla="*/ 6 h 36"/>
                  <a:gd name="T50" fmla="*/ 4 w 95"/>
                  <a:gd name="T5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36">
                    <a:moveTo>
                      <a:pt x="4" y="6"/>
                    </a:moveTo>
                    <a:lnTo>
                      <a:pt x="16" y="9"/>
                    </a:lnTo>
                    <a:lnTo>
                      <a:pt x="26" y="11"/>
                    </a:lnTo>
                    <a:lnTo>
                      <a:pt x="36" y="15"/>
                    </a:lnTo>
                    <a:lnTo>
                      <a:pt x="47" y="19"/>
                    </a:lnTo>
                    <a:lnTo>
                      <a:pt x="57" y="23"/>
                    </a:lnTo>
                    <a:lnTo>
                      <a:pt x="69" y="28"/>
                    </a:lnTo>
                    <a:lnTo>
                      <a:pt x="79" y="32"/>
                    </a:lnTo>
                    <a:lnTo>
                      <a:pt x="89" y="36"/>
                    </a:lnTo>
                    <a:lnTo>
                      <a:pt x="93" y="36"/>
                    </a:lnTo>
                    <a:lnTo>
                      <a:pt x="95" y="35"/>
                    </a:lnTo>
                    <a:lnTo>
                      <a:pt x="95" y="33"/>
                    </a:lnTo>
                    <a:lnTo>
                      <a:pt x="93" y="30"/>
                    </a:lnTo>
                    <a:lnTo>
                      <a:pt x="83" y="25"/>
                    </a:lnTo>
                    <a:lnTo>
                      <a:pt x="71" y="19"/>
                    </a:lnTo>
                    <a:lnTo>
                      <a:pt x="59" y="14"/>
                    </a:lnTo>
                    <a:lnTo>
                      <a:pt x="48" y="10"/>
                    </a:lnTo>
                    <a:lnTo>
                      <a:pt x="36" y="7"/>
                    </a:lnTo>
                    <a:lnTo>
                      <a:pt x="25" y="4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8"/>
              <p:cNvSpPr>
                <a:spLocks/>
              </p:cNvSpPr>
              <p:nvPr/>
            </p:nvSpPr>
            <p:spPr bwMode="auto">
              <a:xfrm rot="20700000">
                <a:off x="2826041" y="2638155"/>
                <a:ext cx="223297" cy="50242"/>
              </a:xfrm>
              <a:custGeom>
                <a:avLst/>
                <a:gdLst>
                  <a:gd name="T0" fmla="*/ 7 w 160"/>
                  <a:gd name="T1" fmla="*/ 36 h 36"/>
                  <a:gd name="T2" fmla="*/ 16 w 160"/>
                  <a:gd name="T3" fmla="*/ 36 h 36"/>
                  <a:gd name="T4" fmla="*/ 25 w 160"/>
                  <a:gd name="T5" fmla="*/ 36 h 36"/>
                  <a:gd name="T6" fmla="*/ 34 w 160"/>
                  <a:gd name="T7" fmla="*/ 36 h 36"/>
                  <a:gd name="T8" fmla="*/ 43 w 160"/>
                  <a:gd name="T9" fmla="*/ 36 h 36"/>
                  <a:gd name="T10" fmla="*/ 51 w 160"/>
                  <a:gd name="T11" fmla="*/ 35 h 36"/>
                  <a:gd name="T12" fmla="*/ 61 w 160"/>
                  <a:gd name="T13" fmla="*/ 34 h 36"/>
                  <a:gd name="T14" fmla="*/ 70 w 160"/>
                  <a:gd name="T15" fmla="*/ 34 h 36"/>
                  <a:gd name="T16" fmla="*/ 79 w 160"/>
                  <a:gd name="T17" fmla="*/ 33 h 36"/>
                  <a:gd name="T18" fmla="*/ 88 w 160"/>
                  <a:gd name="T19" fmla="*/ 32 h 36"/>
                  <a:gd name="T20" fmla="*/ 99 w 160"/>
                  <a:gd name="T21" fmla="*/ 32 h 36"/>
                  <a:gd name="T22" fmla="*/ 110 w 160"/>
                  <a:gd name="T23" fmla="*/ 31 h 36"/>
                  <a:gd name="T24" fmla="*/ 121 w 160"/>
                  <a:gd name="T25" fmla="*/ 31 h 36"/>
                  <a:gd name="T26" fmla="*/ 132 w 160"/>
                  <a:gd name="T27" fmla="*/ 28 h 36"/>
                  <a:gd name="T28" fmla="*/ 143 w 160"/>
                  <a:gd name="T29" fmla="*/ 26 h 36"/>
                  <a:gd name="T30" fmla="*/ 152 w 160"/>
                  <a:gd name="T31" fmla="*/ 23 h 36"/>
                  <a:gd name="T32" fmla="*/ 159 w 160"/>
                  <a:gd name="T33" fmla="*/ 18 h 36"/>
                  <a:gd name="T34" fmla="*/ 160 w 160"/>
                  <a:gd name="T35" fmla="*/ 13 h 36"/>
                  <a:gd name="T36" fmla="*/ 158 w 160"/>
                  <a:gd name="T37" fmla="*/ 9 h 36"/>
                  <a:gd name="T38" fmla="*/ 154 w 160"/>
                  <a:gd name="T39" fmla="*/ 4 h 36"/>
                  <a:gd name="T40" fmla="*/ 149 w 160"/>
                  <a:gd name="T41" fmla="*/ 2 h 36"/>
                  <a:gd name="T42" fmla="*/ 140 w 160"/>
                  <a:gd name="T43" fmla="*/ 0 h 36"/>
                  <a:gd name="T44" fmla="*/ 130 w 160"/>
                  <a:gd name="T45" fmla="*/ 0 h 36"/>
                  <a:gd name="T46" fmla="*/ 119 w 160"/>
                  <a:gd name="T47" fmla="*/ 1 h 36"/>
                  <a:gd name="T48" fmla="*/ 109 w 160"/>
                  <a:gd name="T49" fmla="*/ 3 h 36"/>
                  <a:gd name="T50" fmla="*/ 99 w 160"/>
                  <a:gd name="T51" fmla="*/ 5 h 36"/>
                  <a:gd name="T52" fmla="*/ 88 w 160"/>
                  <a:gd name="T53" fmla="*/ 8 h 36"/>
                  <a:gd name="T54" fmla="*/ 78 w 160"/>
                  <a:gd name="T55" fmla="*/ 10 h 36"/>
                  <a:gd name="T56" fmla="*/ 69 w 160"/>
                  <a:gd name="T57" fmla="*/ 12 h 36"/>
                  <a:gd name="T58" fmla="*/ 61 w 160"/>
                  <a:gd name="T59" fmla="*/ 15 h 36"/>
                  <a:gd name="T60" fmla="*/ 51 w 160"/>
                  <a:gd name="T61" fmla="*/ 16 h 36"/>
                  <a:gd name="T62" fmla="*/ 43 w 160"/>
                  <a:gd name="T63" fmla="*/ 18 h 36"/>
                  <a:gd name="T64" fmla="*/ 35 w 160"/>
                  <a:gd name="T65" fmla="*/ 19 h 36"/>
                  <a:gd name="T66" fmla="*/ 26 w 160"/>
                  <a:gd name="T67" fmla="*/ 21 h 36"/>
                  <a:gd name="T68" fmla="*/ 18 w 160"/>
                  <a:gd name="T69" fmla="*/ 23 h 36"/>
                  <a:gd name="T70" fmla="*/ 9 w 160"/>
                  <a:gd name="T71" fmla="*/ 25 h 36"/>
                  <a:gd name="T72" fmla="*/ 1 w 160"/>
                  <a:gd name="T73" fmla="*/ 26 h 36"/>
                  <a:gd name="T74" fmla="*/ 0 w 160"/>
                  <a:gd name="T75" fmla="*/ 28 h 36"/>
                  <a:gd name="T76" fmla="*/ 2 w 160"/>
                  <a:gd name="T77" fmla="*/ 32 h 36"/>
                  <a:gd name="T78" fmla="*/ 4 w 160"/>
                  <a:gd name="T79" fmla="*/ 35 h 36"/>
                  <a:gd name="T80" fmla="*/ 7 w 160"/>
                  <a:gd name="T81" fmla="*/ 36 h 36"/>
                  <a:gd name="T82" fmla="*/ 7 w 160"/>
                  <a:gd name="T8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6">
                    <a:moveTo>
                      <a:pt x="7" y="36"/>
                    </a:moveTo>
                    <a:lnTo>
                      <a:pt x="16" y="36"/>
                    </a:lnTo>
                    <a:lnTo>
                      <a:pt x="25" y="36"/>
                    </a:lnTo>
                    <a:lnTo>
                      <a:pt x="34" y="36"/>
                    </a:lnTo>
                    <a:lnTo>
                      <a:pt x="43" y="36"/>
                    </a:lnTo>
                    <a:lnTo>
                      <a:pt x="51" y="35"/>
                    </a:lnTo>
                    <a:lnTo>
                      <a:pt x="61" y="34"/>
                    </a:lnTo>
                    <a:lnTo>
                      <a:pt x="70" y="34"/>
                    </a:lnTo>
                    <a:lnTo>
                      <a:pt x="79" y="33"/>
                    </a:lnTo>
                    <a:lnTo>
                      <a:pt x="88" y="32"/>
                    </a:lnTo>
                    <a:lnTo>
                      <a:pt x="99" y="32"/>
                    </a:lnTo>
                    <a:lnTo>
                      <a:pt x="110" y="31"/>
                    </a:lnTo>
                    <a:lnTo>
                      <a:pt x="121" y="31"/>
                    </a:lnTo>
                    <a:lnTo>
                      <a:pt x="132" y="28"/>
                    </a:lnTo>
                    <a:lnTo>
                      <a:pt x="143" y="26"/>
                    </a:lnTo>
                    <a:lnTo>
                      <a:pt x="152" y="23"/>
                    </a:lnTo>
                    <a:lnTo>
                      <a:pt x="159" y="18"/>
                    </a:lnTo>
                    <a:lnTo>
                      <a:pt x="160" y="13"/>
                    </a:lnTo>
                    <a:lnTo>
                      <a:pt x="158" y="9"/>
                    </a:lnTo>
                    <a:lnTo>
                      <a:pt x="154" y="4"/>
                    </a:lnTo>
                    <a:lnTo>
                      <a:pt x="149" y="2"/>
                    </a:lnTo>
                    <a:lnTo>
                      <a:pt x="140" y="0"/>
                    </a:lnTo>
                    <a:lnTo>
                      <a:pt x="130" y="0"/>
                    </a:lnTo>
                    <a:lnTo>
                      <a:pt x="119" y="1"/>
                    </a:lnTo>
                    <a:lnTo>
                      <a:pt x="109" y="3"/>
                    </a:lnTo>
                    <a:lnTo>
                      <a:pt x="99" y="5"/>
                    </a:lnTo>
                    <a:lnTo>
                      <a:pt x="88" y="8"/>
                    </a:lnTo>
                    <a:lnTo>
                      <a:pt x="78" y="10"/>
                    </a:lnTo>
                    <a:lnTo>
                      <a:pt x="69" y="12"/>
                    </a:lnTo>
                    <a:lnTo>
                      <a:pt x="61" y="15"/>
                    </a:lnTo>
                    <a:lnTo>
                      <a:pt x="51" y="16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26" y="21"/>
                    </a:lnTo>
                    <a:lnTo>
                      <a:pt x="18" y="23"/>
                    </a:lnTo>
                    <a:lnTo>
                      <a:pt x="9" y="25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4" y="35"/>
                    </a:lnTo>
                    <a:lnTo>
                      <a:pt x="7" y="36"/>
                    </a:lnTo>
                    <a:lnTo>
                      <a:pt x="7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9"/>
              <p:cNvSpPr>
                <a:spLocks/>
              </p:cNvSpPr>
              <p:nvPr/>
            </p:nvSpPr>
            <p:spPr bwMode="auto">
              <a:xfrm rot="20700000">
                <a:off x="3085813" y="2588812"/>
                <a:ext cx="136770" cy="50242"/>
              </a:xfrm>
              <a:custGeom>
                <a:avLst/>
                <a:gdLst>
                  <a:gd name="T0" fmla="*/ 4 w 97"/>
                  <a:gd name="T1" fmla="*/ 5 h 36"/>
                  <a:gd name="T2" fmla="*/ 16 w 97"/>
                  <a:gd name="T3" fmla="*/ 7 h 36"/>
                  <a:gd name="T4" fmla="*/ 26 w 97"/>
                  <a:gd name="T5" fmla="*/ 11 h 36"/>
                  <a:gd name="T6" fmla="*/ 37 w 97"/>
                  <a:gd name="T7" fmla="*/ 14 h 36"/>
                  <a:gd name="T8" fmla="*/ 47 w 97"/>
                  <a:gd name="T9" fmla="*/ 19 h 36"/>
                  <a:gd name="T10" fmla="*/ 57 w 97"/>
                  <a:gd name="T11" fmla="*/ 24 h 36"/>
                  <a:gd name="T12" fmla="*/ 69 w 97"/>
                  <a:gd name="T13" fmla="*/ 28 h 36"/>
                  <a:gd name="T14" fmla="*/ 79 w 97"/>
                  <a:gd name="T15" fmla="*/ 32 h 36"/>
                  <a:gd name="T16" fmla="*/ 90 w 97"/>
                  <a:gd name="T17" fmla="*/ 36 h 36"/>
                  <a:gd name="T18" fmla="*/ 94 w 97"/>
                  <a:gd name="T19" fmla="*/ 36 h 36"/>
                  <a:gd name="T20" fmla="*/ 97 w 97"/>
                  <a:gd name="T21" fmla="*/ 35 h 36"/>
                  <a:gd name="T22" fmla="*/ 95 w 97"/>
                  <a:gd name="T23" fmla="*/ 33 h 36"/>
                  <a:gd name="T24" fmla="*/ 93 w 97"/>
                  <a:gd name="T25" fmla="*/ 30 h 36"/>
                  <a:gd name="T26" fmla="*/ 83 w 97"/>
                  <a:gd name="T27" fmla="*/ 25 h 36"/>
                  <a:gd name="T28" fmla="*/ 71 w 97"/>
                  <a:gd name="T29" fmla="*/ 19 h 36"/>
                  <a:gd name="T30" fmla="*/ 61 w 97"/>
                  <a:gd name="T31" fmla="*/ 14 h 36"/>
                  <a:gd name="T32" fmla="*/ 49 w 97"/>
                  <a:gd name="T33" fmla="*/ 10 h 36"/>
                  <a:gd name="T34" fmla="*/ 37 w 97"/>
                  <a:gd name="T35" fmla="*/ 7 h 36"/>
                  <a:gd name="T36" fmla="*/ 25 w 97"/>
                  <a:gd name="T37" fmla="*/ 4 h 36"/>
                  <a:gd name="T38" fmla="*/ 12 w 97"/>
                  <a:gd name="T39" fmla="*/ 2 h 36"/>
                  <a:gd name="T40" fmla="*/ 1 w 97"/>
                  <a:gd name="T41" fmla="*/ 0 h 36"/>
                  <a:gd name="T42" fmla="*/ 0 w 97"/>
                  <a:gd name="T43" fmla="*/ 2 h 36"/>
                  <a:gd name="T44" fmla="*/ 0 w 97"/>
                  <a:gd name="T45" fmla="*/ 3 h 36"/>
                  <a:gd name="T46" fmla="*/ 2 w 97"/>
                  <a:gd name="T47" fmla="*/ 4 h 36"/>
                  <a:gd name="T48" fmla="*/ 4 w 97"/>
                  <a:gd name="T49" fmla="*/ 5 h 36"/>
                  <a:gd name="T50" fmla="*/ 4 w 97"/>
                  <a:gd name="T5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6">
                    <a:moveTo>
                      <a:pt x="4" y="5"/>
                    </a:moveTo>
                    <a:lnTo>
                      <a:pt x="16" y="7"/>
                    </a:lnTo>
                    <a:lnTo>
                      <a:pt x="26" y="11"/>
                    </a:lnTo>
                    <a:lnTo>
                      <a:pt x="37" y="14"/>
                    </a:lnTo>
                    <a:lnTo>
                      <a:pt x="47" y="19"/>
                    </a:lnTo>
                    <a:lnTo>
                      <a:pt x="57" y="24"/>
                    </a:lnTo>
                    <a:lnTo>
                      <a:pt x="69" y="28"/>
                    </a:lnTo>
                    <a:lnTo>
                      <a:pt x="79" y="32"/>
                    </a:lnTo>
                    <a:lnTo>
                      <a:pt x="90" y="36"/>
                    </a:lnTo>
                    <a:lnTo>
                      <a:pt x="94" y="36"/>
                    </a:lnTo>
                    <a:lnTo>
                      <a:pt x="97" y="35"/>
                    </a:lnTo>
                    <a:lnTo>
                      <a:pt x="95" y="33"/>
                    </a:lnTo>
                    <a:lnTo>
                      <a:pt x="93" y="30"/>
                    </a:lnTo>
                    <a:lnTo>
                      <a:pt x="83" y="25"/>
                    </a:lnTo>
                    <a:lnTo>
                      <a:pt x="71" y="19"/>
                    </a:lnTo>
                    <a:lnTo>
                      <a:pt x="61" y="14"/>
                    </a:lnTo>
                    <a:lnTo>
                      <a:pt x="49" y="10"/>
                    </a:lnTo>
                    <a:lnTo>
                      <a:pt x="37" y="7"/>
                    </a:lnTo>
                    <a:lnTo>
                      <a:pt x="25" y="4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30"/>
              <p:cNvSpPr>
                <a:spLocks/>
              </p:cNvSpPr>
              <p:nvPr/>
            </p:nvSpPr>
            <p:spPr bwMode="auto">
              <a:xfrm rot="20700000">
                <a:off x="3041630" y="2536670"/>
                <a:ext cx="226089" cy="50242"/>
              </a:xfrm>
              <a:custGeom>
                <a:avLst/>
                <a:gdLst>
                  <a:gd name="T0" fmla="*/ 7 w 160"/>
                  <a:gd name="T1" fmla="*/ 35 h 35"/>
                  <a:gd name="T2" fmla="*/ 16 w 160"/>
                  <a:gd name="T3" fmla="*/ 35 h 35"/>
                  <a:gd name="T4" fmla="*/ 25 w 160"/>
                  <a:gd name="T5" fmla="*/ 35 h 35"/>
                  <a:gd name="T6" fmla="*/ 34 w 160"/>
                  <a:gd name="T7" fmla="*/ 35 h 35"/>
                  <a:gd name="T8" fmla="*/ 44 w 160"/>
                  <a:gd name="T9" fmla="*/ 35 h 35"/>
                  <a:gd name="T10" fmla="*/ 52 w 160"/>
                  <a:gd name="T11" fmla="*/ 34 h 35"/>
                  <a:gd name="T12" fmla="*/ 61 w 160"/>
                  <a:gd name="T13" fmla="*/ 33 h 35"/>
                  <a:gd name="T14" fmla="*/ 70 w 160"/>
                  <a:gd name="T15" fmla="*/ 33 h 35"/>
                  <a:gd name="T16" fmla="*/ 79 w 160"/>
                  <a:gd name="T17" fmla="*/ 32 h 35"/>
                  <a:gd name="T18" fmla="*/ 89 w 160"/>
                  <a:gd name="T19" fmla="*/ 31 h 35"/>
                  <a:gd name="T20" fmla="*/ 99 w 160"/>
                  <a:gd name="T21" fmla="*/ 31 h 35"/>
                  <a:gd name="T22" fmla="*/ 111 w 160"/>
                  <a:gd name="T23" fmla="*/ 31 h 35"/>
                  <a:gd name="T24" fmla="*/ 121 w 160"/>
                  <a:gd name="T25" fmla="*/ 30 h 35"/>
                  <a:gd name="T26" fmla="*/ 132 w 160"/>
                  <a:gd name="T27" fmla="*/ 28 h 35"/>
                  <a:gd name="T28" fmla="*/ 143 w 160"/>
                  <a:gd name="T29" fmla="*/ 26 h 35"/>
                  <a:gd name="T30" fmla="*/ 152 w 160"/>
                  <a:gd name="T31" fmla="*/ 23 h 35"/>
                  <a:gd name="T32" fmla="*/ 159 w 160"/>
                  <a:gd name="T33" fmla="*/ 18 h 35"/>
                  <a:gd name="T34" fmla="*/ 160 w 160"/>
                  <a:gd name="T35" fmla="*/ 13 h 35"/>
                  <a:gd name="T36" fmla="*/ 159 w 160"/>
                  <a:gd name="T37" fmla="*/ 9 h 35"/>
                  <a:gd name="T38" fmla="*/ 154 w 160"/>
                  <a:gd name="T39" fmla="*/ 4 h 35"/>
                  <a:gd name="T40" fmla="*/ 151 w 160"/>
                  <a:gd name="T41" fmla="*/ 2 h 35"/>
                  <a:gd name="T42" fmla="*/ 141 w 160"/>
                  <a:gd name="T43" fmla="*/ 0 h 35"/>
                  <a:gd name="T44" fmla="*/ 131 w 160"/>
                  <a:gd name="T45" fmla="*/ 0 h 35"/>
                  <a:gd name="T46" fmla="*/ 120 w 160"/>
                  <a:gd name="T47" fmla="*/ 1 h 35"/>
                  <a:gd name="T48" fmla="*/ 109 w 160"/>
                  <a:gd name="T49" fmla="*/ 3 h 35"/>
                  <a:gd name="T50" fmla="*/ 99 w 160"/>
                  <a:gd name="T51" fmla="*/ 5 h 35"/>
                  <a:gd name="T52" fmla="*/ 89 w 160"/>
                  <a:gd name="T53" fmla="*/ 8 h 35"/>
                  <a:gd name="T54" fmla="*/ 78 w 160"/>
                  <a:gd name="T55" fmla="*/ 10 h 35"/>
                  <a:gd name="T56" fmla="*/ 69 w 160"/>
                  <a:gd name="T57" fmla="*/ 12 h 35"/>
                  <a:gd name="T58" fmla="*/ 61 w 160"/>
                  <a:gd name="T59" fmla="*/ 15 h 35"/>
                  <a:gd name="T60" fmla="*/ 52 w 160"/>
                  <a:gd name="T61" fmla="*/ 16 h 35"/>
                  <a:gd name="T62" fmla="*/ 44 w 160"/>
                  <a:gd name="T63" fmla="*/ 18 h 35"/>
                  <a:gd name="T64" fmla="*/ 36 w 160"/>
                  <a:gd name="T65" fmla="*/ 19 h 35"/>
                  <a:gd name="T66" fmla="*/ 26 w 160"/>
                  <a:gd name="T67" fmla="*/ 22 h 35"/>
                  <a:gd name="T68" fmla="*/ 18 w 160"/>
                  <a:gd name="T69" fmla="*/ 23 h 35"/>
                  <a:gd name="T70" fmla="*/ 9 w 160"/>
                  <a:gd name="T71" fmla="*/ 25 h 35"/>
                  <a:gd name="T72" fmla="*/ 1 w 160"/>
                  <a:gd name="T73" fmla="*/ 26 h 35"/>
                  <a:gd name="T74" fmla="*/ 0 w 160"/>
                  <a:gd name="T75" fmla="*/ 27 h 35"/>
                  <a:gd name="T76" fmla="*/ 2 w 160"/>
                  <a:gd name="T77" fmla="*/ 31 h 35"/>
                  <a:gd name="T78" fmla="*/ 5 w 160"/>
                  <a:gd name="T79" fmla="*/ 34 h 35"/>
                  <a:gd name="T80" fmla="*/ 7 w 160"/>
                  <a:gd name="T81" fmla="*/ 35 h 35"/>
                  <a:gd name="T82" fmla="*/ 7 w 160"/>
                  <a:gd name="T8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5">
                    <a:moveTo>
                      <a:pt x="7" y="35"/>
                    </a:moveTo>
                    <a:lnTo>
                      <a:pt x="16" y="35"/>
                    </a:lnTo>
                    <a:lnTo>
                      <a:pt x="25" y="35"/>
                    </a:lnTo>
                    <a:lnTo>
                      <a:pt x="34" y="35"/>
                    </a:lnTo>
                    <a:lnTo>
                      <a:pt x="44" y="35"/>
                    </a:lnTo>
                    <a:lnTo>
                      <a:pt x="52" y="34"/>
                    </a:lnTo>
                    <a:lnTo>
                      <a:pt x="61" y="33"/>
                    </a:lnTo>
                    <a:lnTo>
                      <a:pt x="70" y="33"/>
                    </a:lnTo>
                    <a:lnTo>
                      <a:pt x="79" y="32"/>
                    </a:lnTo>
                    <a:lnTo>
                      <a:pt x="89" y="31"/>
                    </a:lnTo>
                    <a:lnTo>
                      <a:pt x="99" y="31"/>
                    </a:lnTo>
                    <a:lnTo>
                      <a:pt x="111" y="31"/>
                    </a:lnTo>
                    <a:lnTo>
                      <a:pt x="121" y="30"/>
                    </a:lnTo>
                    <a:lnTo>
                      <a:pt x="132" y="28"/>
                    </a:lnTo>
                    <a:lnTo>
                      <a:pt x="143" y="26"/>
                    </a:lnTo>
                    <a:lnTo>
                      <a:pt x="152" y="23"/>
                    </a:lnTo>
                    <a:lnTo>
                      <a:pt x="159" y="18"/>
                    </a:lnTo>
                    <a:lnTo>
                      <a:pt x="160" y="13"/>
                    </a:lnTo>
                    <a:lnTo>
                      <a:pt x="159" y="9"/>
                    </a:lnTo>
                    <a:lnTo>
                      <a:pt x="154" y="4"/>
                    </a:lnTo>
                    <a:lnTo>
                      <a:pt x="151" y="2"/>
                    </a:lnTo>
                    <a:lnTo>
                      <a:pt x="141" y="0"/>
                    </a:lnTo>
                    <a:lnTo>
                      <a:pt x="131" y="0"/>
                    </a:lnTo>
                    <a:lnTo>
                      <a:pt x="120" y="1"/>
                    </a:lnTo>
                    <a:lnTo>
                      <a:pt x="109" y="3"/>
                    </a:lnTo>
                    <a:lnTo>
                      <a:pt x="99" y="5"/>
                    </a:lnTo>
                    <a:lnTo>
                      <a:pt x="89" y="8"/>
                    </a:lnTo>
                    <a:lnTo>
                      <a:pt x="78" y="10"/>
                    </a:lnTo>
                    <a:lnTo>
                      <a:pt x="69" y="12"/>
                    </a:lnTo>
                    <a:lnTo>
                      <a:pt x="61" y="15"/>
                    </a:lnTo>
                    <a:lnTo>
                      <a:pt x="52" y="16"/>
                    </a:lnTo>
                    <a:lnTo>
                      <a:pt x="44" y="18"/>
                    </a:lnTo>
                    <a:lnTo>
                      <a:pt x="36" y="19"/>
                    </a:lnTo>
                    <a:lnTo>
                      <a:pt x="26" y="22"/>
                    </a:lnTo>
                    <a:lnTo>
                      <a:pt x="18" y="23"/>
                    </a:lnTo>
                    <a:lnTo>
                      <a:pt x="9" y="25"/>
                    </a:lnTo>
                    <a:lnTo>
                      <a:pt x="1" y="26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7" y="35"/>
                    </a:lnTo>
                    <a:lnTo>
                      <a:pt x="7" y="3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31"/>
              <p:cNvSpPr>
                <a:spLocks/>
              </p:cNvSpPr>
              <p:nvPr/>
            </p:nvSpPr>
            <p:spPr bwMode="auto">
              <a:xfrm rot="20700000">
                <a:off x="3304192" y="2487325"/>
                <a:ext cx="133978" cy="50242"/>
              </a:xfrm>
              <a:custGeom>
                <a:avLst/>
                <a:gdLst>
                  <a:gd name="T0" fmla="*/ 5 w 97"/>
                  <a:gd name="T1" fmla="*/ 4 h 34"/>
                  <a:gd name="T2" fmla="*/ 16 w 97"/>
                  <a:gd name="T3" fmla="*/ 6 h 34"/>
                  <a:gd name="T4" fmla="*/ 27 w 97"/>
                  <a:gd name="T5" fmla="*/ 10 h 34"/>
                  <a:gd name="T6" fmla="*/ 38 w 97"/>
                  <a:gd name="T7" fmla="*/ 13 h 34"/>
                  <a:gd name="T8" fmla="*/ 48 w 97"/>
                  <a:gd name="T9" fmla="*/ 17 h 34"/>
                  <a:gd name="T10" fmla="*/ 59 w 97"/>
                  <a:gd name="T11" fmla="*/ 21 h 34"/>
                  <a:gd name="T12" fmla="*/ 69 w 97"/>
                  <a:gd name="T13" fmla="*/ 26 h 34"/>
                  <a:gd name="T14" fmla="*/ 80 w 97"/>
                  <a:gd name="T15" fmla="*/ 31 h 34"/>
                  <a:gd name="T16" fmla="*/ 90 w 97"/>
                  <a:gd name="T17" fmla="*/ 34 h 34"/>
                  <a:gd name="T18" fmla="*/ 95 w 97"/>
                  <a:gd name="T19" fmla="*/ 34 h 34"/>
                  <a:gd name="T20" fmla="*/ 97 w 97"/>
                  <a:gd name="T21" fmla="*/ 33 h 34"/>
                  <a:gd name="T22" fmla="*/ 96 w 97"/>
                  <a:gd name="T23" fmla="*/ 31 h 34"/>
                  <a:gd name="T24" fmla="*/ 93 w 97"/>
                  <a:gd name="T25" fmla="*/ 28 h 34"/>
                  <a:gd name="T26" fmla="*/ 83 w 97"/>
                  <a:gd name="T27" fmla="*/ 23 h 34"/>
                  <a:gd name="T28" fmla="*/ 72 w 97"/>
                  <a:gd name="T29" fmla="*/ 17 h 34"/>
                  <a:gd name="T30" fmla="*/ 61 w 97"/>
                  <a:gd name="T31" fmla="*/ 12 h 34"/>
                  <a:gd name="T32" fmla="*/ 50 w 97"/>
                  <a:gd name="T33" fmla="*/ 9 h 34"/>
                  <a:gd name="T34" fmla="*/ 37 w 97"/>
                  <a:gd name="T35" fmla="*/ 5 h 34"/>
                  <a:gd name="T36" fmla="*/ 25 w 97"/>
                  <a:gd name="T37" fmla="*/ 3 h 34"/>
                  <a:gd name="T38" fmla="*/ 13 w 97"/>
                  <a:gd name="T39" fmla="*/ 1 h 34"/>
                  <a:gd name="T40" fmla="*/ 1 w 97"/>
                  <a:gd name="T41" fmla="*/ 0 h 34"/>
                  <a:gd name="T42" fmla="*/ 0 w 97"/>
                  <a:gd name="T43" fmla="*/ 1 h 34"/>
                  <a:gd name="T44" fmla="*/ 0 w 97"/>
                  <a:gd name="T45" fmla="*/ 2 h 34"/>
                  <a:gd name="T46" fmla="*/ 2 w 97"/>
                  <a:gd name="T47" fmla="*/ 3 h 34"/>
                  <a:gd name="T48" fmla="*/ 5 w 97"/>
                  <a:gd name="T49" fmla="*/ 4 h 34"/>
                  <a:gd name="T50" fmla="*/ 5 w 97"/>
                  <a:gd name="T51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4">
                    <a:moveTo>
                      <a:pt x="5" y="4"/>
                    </a:moveTo>
                    <a:lnTo>
                      <a:pt x="16" y="6"/>
                    </a:lnTo>
                    <a:lnTo>
                      <a:pt x="27" y="10"/>
                    </a:lnTo>
                    <a:lnTo>
                      <a:pt x="38" y="13"/>
                    </a:lnTo>
                    <a:lnTo>
                      <a:pt x="48" y="17"/>
                    </a:lnTo>
                    <a:lnTo>
                      <a:pt x="59" y="21"/>
                    </a:lnTo>
                    <a:lnTo>
                      <a:pt x="69" y="26"/>
                    </a:lnTo>
                    <a:lnTo>
                      <a:pt x="80" y="31"/>
                    </a:lnTo>
                    <a:lnTo>
                      <a:pt x="90" y="34"/>
                    </a:lnTo>
                    <a:lnTo>
                      <a:pt x="95" y="34"/>
                    </a:lnTo>
                    <a:lnTo>
                      <a:pt x="97" y="33"/>
                    </a:lnTo>
                    <a:lnTo>
                      <a:pt x="96" y="31"/>
                    </a:lnTo>
                    <a:lnTo>
                      <a:pt x="93" y="28"/>
                    </a:lnTo>
                    <a:lnTo>
                      <a:pt x="83" y="23"/>
                    </a:lnTo>
                    <a:lnTo>
                      <a:pt x="72" y="17"/>
                    </a:lnTo>
                    <a:lnTo>
                      <a:pt x="61" y="12"/>
                    </a:lnTo>
                    <a:lnTo>
                      <a:pt x="50" y="9"/>
                    </a:lnTo>
                    <a:lnTo>
                      <a:pt x="37" y="5"/>
                    </a:lnTo>
                    <a:lnTo>
                      <a:pt x="25" y="3"/>
                    </a:lnTo>
                    <a:lnTo>
                      <a:pt x="1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 rot="20700000">
                <a:off x="3259650" y="2432441"/>
                <a:ext cx="223297" cy="53034"/>
              </a:xfrm>
              <a:custGeom>
                <a:avLst/>
                <a:gdLst>
                  <a:gd name="T0" fmla="*/ 6 w 159"/>
                  <a:gd name="T1" fmla="*/ 37 h 37"/>
                  <a:gd name="T2" fmla="*/ 15 w 159"/>
                  <a:gd name="T3" fmla="*/ 37 h 37"/>
                  <a:gd name="T4" fmla="*/ 25 w 159"/>
                  <a:gd name="T5" fmla="*/ 37 h 37"/>
                  <a:gd name="T6" fmla="*/ 34 w 159"/>
                  <a:gd name="T7" fmla="*/ 37 h 37"/>
                  <a:gd name="T8" fmla="*/ 43 w 159"/>
                  <a:gd name="T9" fmla="*/ 37 h 37"/>
                  <a:gd name="T10" fmla="*/ 51 w 159"/>
                  <a:gd name="T11" fmla="*/ 36 h 37"/>
                  <a:gd name="T12" fmla="*/ 60 w 159"/>
                  <a:gd name="T13" fmla="*/ 35 h 37"/>
                  <a:gd name="T14" fmla="*/ 69 w 159"/>
                  <a:gd name="T15" fmla="*/ 35 h 37"/>
                  <a:gd name="T16" fmla="*/ 79 w 159"/>
                  <a:gd name="T17" fmla="*/ 34 h 37"/>
                  <a:gd name="T18" fmla="*/ 88 w 159"/>
                  <a:gd name="T19" fmla="*/ 33 h 37"/>
                  <a:gd name="T20" fmla="*/ 98 w 159"/>
                  <a:gd name="T21" fmla="*/ 33 h 37"/>
                  <a:gd name="T22" fmla="*/ 110 w 159"/>
                  <a:gd name="T23" fmla="*/ 32 h 37"/>
                  <a:gd name="T24" fmla="*/ 120 w 159"/>
                  <a:gd name="T25" fmla="*/ 32 h 37"/>
                  <a:gd name="T26" fmla="*/ 132 w 159"/>
                  <a:gd name="T27" fmla="*/ 29 h 37"/>
                  <a:gd name="T28" fmla="*/ 142 w 159"/>
                  <a:gd name="T29" fmla="*/ 27 h 37"/>
                  <a:gd name="T30" fmla="*/ 151 w 159"/>
                  <a:gd name="T31" fmla="*/ 24 h 37"/>
                  <a:gd name="T32" fmla="*/ 158 w 159"/>
                  <a:gd name="T33" fmla="*/ 19 h 37"/>
                  <a:gd name="T34" fmla="*/ 159 w 159"/>
                  <a:gd name="T35" fmla="*/ 15 h 37"/>
                  <a:gd name="T36" fmla="*/ 158 w 159"/>
                  <a:gd name="T37" fmla="*/ 10 h 37"/>
                  <a:gd name="T38" fmla="*/ 154 w 159"/>
                  <a:gd name="T39" fmla="*/ 5 h 37"/>
                  <a:gd name="T40" fmla="*/ 150 w 159"/>
                  <a:gd name="T41" fmla="*/ 3 h 37"/>
                  <a:gd name="T42" fmla="*/ 140 w 159"/>
                  <a:gd name="T43" fmla="*/ 2 h 37"/>
                  <a:gd name="T44" fmla="*/ 131 w 159"/>
                  <a:gd name="T45" fmla="*/ 0 h 37"/>
                  <a:gd name="T46" fmla="*/ 119 w 159"/>
                  <a:gd name="T47" fmla="*/ 2 h 37"/>
                  <a:gd name="T48" fmla="*/ 109 w 159"/>
                  <a:gd name="T49" fmla="*/ 4 h 37"/>
                  <a:gd name="T50" fmla="*/ 98 w 159"/>
                  <a:gd name="T51" fmla="*/ 6 h 37"/>
                  <a:gd name="T52" fmla="*/ 88 w 159"/>
                  <a:gd name="T53" fmla="*/ 9 h 37"/>
                  <a:gd name="T54" fmla="*/ 78 w 159"/>
                  <a:gd name="T55" fmla="*/ 12 h 37"/>
                  <a:gd name="T56" fmla="*/ 68 w 159"/>
                  <a:gd name="T57" fmla="*/ 14 h 37"/>
                  <a:gd name="T58" fmla="*/ 60 w 159"/>
                  <a:gd name="T59" fmla="*/ 15 h 37"/>
                  <a:gd name="T60" fmla="*/ 51 w 159"/>
                  <a:gd name="T61" fmla="*/ 18 h 37"/>
                  <a:gd name="T62" fmla="*/ 43 w 159"/>
                  <a:gd name="T63" fmla="*/ 19 h 37"/>
                  <a:gd name="T64" fmla="*/ 35 w 159"/>
                  <a:gd name="T65" fmla="*/ 21 h 37"/>
                  <a:gd name="T66" fmla="*/ 26 w 159"/>
                  <a:gd name="T67" fmla="*/ 22 h 37"/>
                  <a:gd name="T68" fmla="*/ 18 w 159"/>
                  <a:gd name="T69" fmla="*/ 25 h 37"/>
                  <a:gd name="T70" fmla="*/ 10 w 159"/>
                  <a:gd name="T71" fmla="*/ 26 h 37"/>
                  <a:gd name="T72" fmla="*/ 1 w 159"/>
                  <a:gd name="T73" fmla="*/ 28 h 37"/>
                  <a:gd name="T74" fmla="*/ 0 w 159"/>
                  <a:gd name="T75" fmla="*/ 29 h 37"/>
                  <a:gd name="T76" fmla="*/ 1 w 159"/>
                  <a:gd name="T77" fmla="*/ 33 h 37"/>
                  <a:gd name="T78" fmla="*/ 4 w 159"/>
                  <a:gd name="T79" fmla="*/ 36 h 37"/>
                  <a:gd name="T80" fmla="*/ 6 w 159"/>
                  <a:gd name="T81" fmla="*/ 37 h 37"/>
                  <a:gd name="T82" fmla="*/ 6 w 159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9" h="37">
                    <a:moveTo>
                      <a:pt x="6" y="37"/>
                    </a:moveTo>
                    <a:lnTo>
                      <a:pt x="15" y="37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43" y="37"/>
                    </a:lnTo>
                    <a:lnTo>
                      <a:pt x="51" y="36"/>
                    </a:lnTo>
                    <a:lnTo>
                      <a:pt x="60" y="35"/>
                    </a:lnTo>
                    <a:lnTo>
                      <a:pt x="69" y="35"/>
                    </a:lnTo>
                    <a:lnTo>
                      <a:pt x="79" y="34"/>
                    </a:lnTo>
                    <a:lnTo>
                      <a:pt x="88" y="33"/>
                    </a:lnTo>
                    <a:lnTo>
                      <a:pt x="98" y="33"/>
                    </a:lnTo>
                    <a:lnTo>
                      <a:pt x="110" y="32"/>
                    </a:lnTo>
                    <a:lnTo>
                      <a:pt x="120" y="32"/>
                    </a:lnTo>
                    <a:lnTo>
                      <a:pt x="132" y="29"/>
                    </a:lnTo>
                    <a:lnTo>
                      <a:pt x="142" y="27"/>
                    </a:lnTo>
                    <a:lnTo>
                      <a:pt x="151" y="24"/>
                    </a:lnTo>
                    <a:lnTo>
                      <a:pt x="158" y="19"/>
                    </a:lnTo>
                    <a:lnTo>
                      <a:pt x="159" y="15"/>
                    </a:lnTo>
                    <a:lnTo>
                      <a:pt x="158" y="10"/>
                    </a:lnTo>
                    <a:lnTo>
                      <a:pt x="154" y="5"/>
                    </a:lnTo>
                    <a:lnTo>
                      <a:pt x="150" y="3"/>
                    </a:lnTo>
                    <a:lnTo>
                      <a:pt x="140" y="2"/>
                    </a:lnTo>
                    <a:lnTo>
                      <a:pt x="131" y="0"/>
                    </a:lnTo>
                    <a:lnTo>
                      <a:pt x="119" y="2"/>
                    </a:lnTo>
                    <a:lnTo>
                      <a:pt x="109" y="4"/>
                    </a:lnTo>
                    <a:lnTo>
                      <a:pt x="98" y="6"/>
                    </a:lnTo>
                    <a:lnTo>
                      <a:pt x="88" y="9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0" y="15"/>
                    </a:lnTo>
                    <a:lnTo>
                      <a:pt x="51" y="18"/>
                    </a:lnTo>
                    <a:lnTo>
                      <a:pt x="43" y="19"/>
                    </a:lnTo>
                    <a:lnTo>
                      <a:pt x="35" y="21"/>
                    </a:lnTo>
                    <a:lnTo>
                      <a:pt x="26" y="22"/>
                    </a:lnTo>
                    <a:lnTo>
                      <a:pt x="18" y="25"/>
                    </a:lnTo>
                    <a:lnTo>
                      <a:pt x="10" y="26"/>
                    </a:lnTo>
                    <a:lnTo>
                      <a:pt x="1" y="28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6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 rot="20700000">
                <a:off x="3519829" y="2386202"/>
                <a:ext cx="133978" cy="50242"/>
              </a:xfrm>
              <a:custGeom>
                <a:avLst/>
                <a:gdLst>
                  <a:gd name="T0" fmla="*/ 5 w 96"/>
                  <a:gd name="T1" fmla="*/ 4 h 34"/>
                  <a:gd name="T2" fmla="*/ 16 w 96"/>
                  <a:gd name="T3" fmla="*/ 6 h 34"/>
                  <a:gd name="T4" fmla="*/ 27 w 96"/>
                  <a:gd name="T5" fmla="*/ 10 h 34"/>
                  <a:gd name="T6" fmla="*/ 37 w 96"/>
                  <a:gd name="T7" fmla="*/ 13 h 34"/>
                  <a:gd name="T8" fmla="*/ 48 w 96"/>
                  <a:gd name="T9" fmla="*/ 17 h 34"/>
                  <a:gd name="T10" fmla="*/ 58 w 96"/>
                  <a:gd name="T11" fmla="*/ 21 h 34"/>
                  <a:gd name="T12" fmla="*/ 68 w 96"/>
                  <a:gd name="T13" fmla="*/ 26 h 34"/>
                  <a:gd name="T14" fmla="*/ 79 w 96"/>
                  <a:gd name="T15" fmla="*/ 31 h 34"/>
                  <a:gd name="T16" fmla="*/ 90 w 96"/>
                  <a:gd name="T17" fmla="*/ 34 h 34"/>
                  <a:gd name="T18" fmla="*/ 94 w 96"/>
                  <a:gd name="T19" fmla="*/ 34 h 34"/>
                  <a:gd name="T20" fmla="*/ 96 w 96"/>
                  <a:gd name="T21" fmla="*/ 33 h 34"/>
                  <a:gd name="T22" fmla="*/ 96 w 96"/>
                  <a:gd name="T23" fmla="*/ 31 h 34"/>
                  <a:gd name="T24" fmla="*/ 93 w 96"/>
                  <a:gd name="T25" fmla="*/ 28 h 34"/>
                  <a:gd name="T26" fmla="*/ 82 w 96"/>
                  <a:gd name="T27" fmla="*/ 23 h 34"/>
                  <a:gd name="T28" fmla="*/ 71 w 96"/>
                  <a:gd name="T29" fmla="*/ 17 h 34"/>
                  <a:gd name="T30" fmla="*/ 60 w 96"/>
                  <a:gd name="T31" fmla="*/ 12 h 34"/>
                  <a:gd name="T32" fmla="*/ 49 w 96"/>
                  <a:gd name="T33" fmla="*/ 9 h 34"/>
                  <a:gd name="T34" fmla="*/ 37 w 96"/>
                  <a:gd name="T35" fmla="*/ 5 h 34"/>
                  <a:gd name="T36" fmla="*/ 25 w 96"/>
                  <a:gd name="T37" fmla="*/ 3 h 34"/>
                  <a:gd name="T38" fmla="*/ 13 w 96"/>
                  <a:gd name="T39" fmla="*/ 1 h 34"/>
                  <a:gd name="T40" fmla="*/ 2 w 96"/>
                  <a:gd name="T41" fmla="*/ 0 h 34"/>
                  <a:gd name="T42" fmla="*/ 0 w 96"/>
                  <a:gd name="T43" fmla="*/ 0 h 34"/>
                  <a:gd name="T44" fmla="*/ 0 w 96"/>
                  <a:gd name="T45" fmla="*/ 2 h 34"/>
                  <a:gd name="T46" fmla="*/ 3 w 96"/>
                  <a:gd name="T47" fmla="*/ 3 h 34"/>
                  <a:gd name="T48" fmla="*/ 5 w 96"/>
                  <a:gd name="T49" fmla="*/ 4 h 34"/>
                  <a:gd name="T50" fmla="*/ 5 w 96"/>
                  <a:gd name="T51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4">
                    <a:moveTo>
                      <a:pt x="5" y="4"/>
                    </a:moveTo>
                    <a:lnTo>
                      <a:pt x="16" y="6"/>
                    </a:lnTo>
                    <a:lnTo>
                      <a:pt x="27" y="10"/>
                    </a:lnTo>
                    <a:lnTo>
                      <a:pt x="37" y="13"/>
                    </a:lnTo>
                    <a:lnTo>
                      <a:pt x="48" y="17"/>
                    </a:lnTo>
                    <a:lnTo>
                      <a:pt x="58" y="21"/>
                    </a:lnTo>
                    <a:lnTo>
                      <a:pt x="68" y="26"/>
                    </a:lnTo>
                    <a:lnTo>
                      <a:pt x="79" y="31"/>
                    </a:lnTo>
                    <a:lnTo>
                      <a:pt x="90" y="34"/>
                    </a:lnTo>
                    <a:lnTo>
                      <a:pt x="94" y="34"/>
                    </a:lnTo>
                    <a:lnTo>
                      <a:pt x="96" y="33"/>
                    </a:lnTo>
                    <a:lnTo>
                      <a:pt x="96" y="31"/>
                    </a:lnTo>
                    <a:lnTo>
                      <a:pt x="93" y="28"/>
                    </a:lnTo>
                    <a:lnTo>
                      <a:pt x="82" y="23"/>
                    </a:lnTo>
                    <a:lnTo>
                      <a:pt x="71" y="17"/>
                    </a:lnTo>
                    <a:lnTo>
                      <a:pt x="60" y="12"/>
                    </a:lnTo>
                    <a:lnTo>
                      <a:pt x="49" y="9"/>
                    </a:lnTo>
                    <a:lnTo>
                      <a:pt x="37" y="5"/>
                    </a:lnTo>
                    <a:lnTo>
                      <a:pt x="25" y="3"/>
                    </a:lnTo>
                    <a:lnTo>
                      <a:pt x="13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3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20700000">
                <a:off x="3475286" y="2331315"/>
                <a:ext cx="223297" cy="53034"/>
              </a:xfrm>
              <a:custGeom>
                <a:avLst/>
                <a:gdLst>
                  <a:gd name="T0" fmla="*/ 7 w 159"/>
                  <a:gd name="T1" fmla="*/ 36 h 36"/>
                  <a:gd name="T2" fmla="*/ 16 w 159"/>
                  <a:gd name="T3" fmla="*/ 36 h 36"/>
                  <a:gd name="T4" fmla="*/ 24 w 159"/>
                  <a:gd name="T5" fmla="*/ 36 h 36"/>
                  <a:gd name="T6" fmla="*/ 33 w 159"/>
                  <a:gd name="T7" fmla="*/ 36 h 36"/>
                  <a:gd name="T8" fmla="*/ 42 w 159"/>
                  <a:gd name="T9" fmla="*/ 36 h 36"/>
                  <a:gd name="T10" fmla="*/ 50 w 159"/>
                  <a:gd name="T11" fmla="*/ 35 h 36"/>
                  <a:gd name="T12" fmla="*/ 60 w 159"/>
                  <a:gd name="T13" fmla="*/ 34 h 36"/>
                  <a:gd name="T14" fmla="*/ 68 w 159"/>
                  <a:gd name="T15" fmla="*/ 34 h 36"/>
                  <a:gd name="T16" fmla="*/ 77 w 159"/>
                  <a:gd name="T17" fmla="*/ 33 h 36"/>
                  <a:gd name="T18" fmla="*/ 86 w 159"/>
                  <a:gd name="T19" fmla="*/ 32 h 36"/>
                  <a:gd name="T20" fmla="*/ 96 w 159"/>
                  <a:gd name="T21" fmla="*/ 32 h 36"/>
                  <a:gd name="T22" fmla="*/ 108 w 159"/>
                  <a:gd name="T23" fmla="*/ 31 h 36"/>
                  <a:gd name="T24" fmla="*/ 119 w 159"/>
                  <a:gd name="T25" fmla="*/ 31 h 36"/>
                  <a:gd name="T26" fmla="*/ 130 w 159"/>
                  <a:gd name="T27" fmla="*/ 28 h 36"/>
                  <a:gd name="T28" fmla="*/ 140 w 159"/>
                  <a:gd name="T29" fmla="*/ 26 h 36"/>
                  <a:gd name="T30" fmla="*/ 149 w 159"/>
                  <a:gd name="T31" fmla="*/ 23 h 36"/>
                  <a:gd name="T32" fmla="*/ 158 w 159"/>
                  <a:gd name="T33" fmla="*/ 18 h 36"/>
                  <a:gd name="T34" fmla="*/ 159 w 159"/>
                  <a:gd name="T35" fmla="*/ 13 h 36"/>
                  <a:gd name="T36" fmla="*/ 156 w 159"/>
                  <a:gd name="T37" fmla="*/ 9 h 36"/>
                  <a:gd name="T38" fmla="*/ 153 w 159"/>
                  <a:gd name="T39" fmla="*/ 4 h 36"/>
                  <a:gd name="T40" fmla="*/ 148 w 159"/>
                  <a:gd name="T41" fmla="*/ 2 h 36"/>
                  <a:gd name="T42" fmla="*/ 138 w 159"/>
                  <a:gd name="T43" fmla="*/ 0 h 36"/>
                  <a:gd name="T44" fmla="*/ 129 w 159"/>
                  <a:gd name="T45" fmla="*/ 0 h 36"/>
                  <a:gd name="T46" fmla="*/ 117 w 159"/>
                  <a:gd name="T47" fmla="*/ 1 h 36"/>
                  <a:gd name="T48" fmla="*/ 107 w 159"/>
                  <a:gd name="T49" fmla="*/ 3 h 36"/>
                  <a:gd name="T50" fmla="*/ 96 w 159"/>
                  <a:gd name="T51" fmla="*/ 5 h 36"/>
                  <a:gd name="T52" fmla="*/ 86 w 159"/>
                  <a:gd name="T53" fmla="*/ 8 h 36"/>
                  <a:gd name="T54" fmla="*/ 76 w 159"/>
                  <a:gd name="T55" fmla="*/ 10 h 36"/>
                  <a:gd name="T56" fmla="*/ 66 w 159"/>
                  <a:gd name="T57" fmla="*/ 12 h 36"/>
                  <a:gd name="T58" fmla="*/ 58 w 159"/>
                  <a:gd name="T59" fmla="*/ 15 h 36"/>
                  <a:gd name="T60" fmla="*/ 50 w 159"/>
                  <a:gd name="T61" fmla="*/ 16 h 36"/>
                  <a:gd name="T62" fmla="*/ 42 w 159"/>
                  <a:gd name="T63" fmla="*/ 18 h 36"/>
                  <a:gd name="T64" fmla="*/ 34 w 159"/>
                  <a:gd name="T65" fmla="*/ 19 h 36"/>
                  <a:gd name="T66" fmla="*/ 25 w 159"/>
                  <a:gd name="T67" fmla="*/ 21 h 36"/>
                  <a:gd name="T68" fmla="*/ 17 w 159"/>
                  <a:gd name="T69" fmla="*/ 23 h 36"/>
                  <a:gd name="T70" fmla="*/ 9 w 159"/>
                  <a:gd name="T71" fmla="*/ 25 h 36"/>
                  <a:gd name="T72" fmla="*/ 1 w 159"/>
                  <a:gd name="T73" fmla="*/ 26 h 36"/>
                  <a:gd name="T74" fmla="*/ 0 w 159"/>
                  <a:gd name="T75" fmla="*/ 28 h 36"/>
                  <a:gd name="T76" fmla="*/ 1 w 159"/>
                  <a:gd name="T77" fmla="*/ 32 h 36"/>
                  <a:gd name="T78" fmla="*/ 3 w 159"/>
                  <a:gd name="T79" fmla="*/ 35 h 36"/>
                  <a:gd name="T80" fmla="*/ 7 w 159"/>
                  <a:gd name="T81" fmla="*/ 36 h 36"/>
                  <a:gd name="T82" fmla="*/ 7 w 159"/>
                  <a:gd name="T8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9" h="36">
                    <a:moveTo>
                      <a:pt x="7" y="36"/>
                    </a:moveTo>
                    <a:lnTo>
                      <a:pt x="16" y="36"/>
                    </a:lnTo>
                    <a:lnTo>
                      <a:pt x="24" y="36"/>
                    </a:lnTo>
                    <a:lnTo>
                      <a:pt x="33" y="36"/>
                    </a:lnTo>
                    <a:lnTo>
                      <a:pt x="42" y="36"/>
                    </a:lnTo>
                    <a:lnTo>
                      <a:pt x="50" y="35"/>
                    </a:lnTo>
                    <a:lnTo>
                      <a:pt x="60" y="34"/>
                    </a:lnTo>
                    <a:lnTo>
                      <a:pt x="68" y="34"/>
                    </a:lnTo>
                    <a:lnTo>
                      <a:pt x="77" y="33"/>
                    </a:lnTo>
                    <a:lnTo>
                      <a:pt x="86" y="32"/>
                    </a:lnTo>
                    <a:lnTo>
                      <a:pt x="96" y="32"/>
                    </a:lnTo>
                    <a:lnTo>
                      <a:pt x="108" y="31"/>
                    </a:lnTo>
                    <a:lnTo>
                      <a:pt x="119" y="31"/>
                    </a:lnTo>
                    <a:lnTo>
                      <a:pt x="130" y="28"/>
                    </a:lnTo>
                    <a:lnTo>
                      <a:pt x="140" y="26"/>
                    </a:lnTo>
                    <a:lnTo>
                      <a:pt x="149" y="23"/>
                    </a:lnTo>
                    <a:lnTo>
                      <a:pt x="158" y="18"/>
                    </a:lnTo>
                    <a:lnTo>
                      <a:pt x="159" y="13"/>
                    </a:lnTo>
                    <a:lnTo>
                      <a:pt x="156" y="9"/>
                    </a:lnTo>
                    <a:lnTo>
                      <a:pt x="153" y="4"/>
                    </a:lnTo>
                    <a:lnTo>
                      <a:pt x="148" y="2"/>
                    </a:lnTo>
                    <a:lnTo>
                      <a:pt x="138" y="0"/>
                    </a:lnTo>
                    <a:lnTo>
                      <a:pt x="129" y="0"/>
                    </a:lnTo>
                    <a:lnTo>
                      <a:pt x="117" y="1"/>
                    </a:lnTo>
                    <a:lnTo>
                      <a:pt x="107" y="3"/>
                    </a:lnTo>
                    <a:lnTo>
                      <a:pt x="96" y="5"/>
                    </a:lnTo>
                    <a:lnTo>
                      <a:pt x="86" y="8"/>
                    </a:lnTo>
                    <a:lnTo>
                      <a:pt x="76" y="10"/>
                    </a:lnTo>
                    <a:lnTo>
                      <a:pt x="66" y="12"/>
                    </a:lnTo>
                    <a:lnTo>
                      <a:pt x="58" y="15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4" y="19"/>
                    </a:lnTo>
                    <a:lnTo>
                      <a:pt x="25" y="21"/>
                    </a:lnTo>
                    <a:lnTo>
                      <a:pt x="17" y="23"/>
                    </a:lnTo>
                    <a:lnTo>
                      <a:pt x="9" y="25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7" y="36"/>
                    </a:lnTo>
                    <a:lnTo>
                      <a:pt x="7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20700000">
                <a:off x="3732722" y="2285437"/>
                <a:ext cx="136770" cy="50242"/>
              </a:xfrm>
              <a:custGeom>
                <a:avLst/>
                <a:gdLst>
                  <a:gd name="T0" fmla="*/ 5 w 97"/>
                  <a:gd name="T1" fmla="*/ 6 h 36"/>
                  <a:gd name="T2" fmla="*/ 17 w 97"/>
                  <a:gd name="T3" fmla="*/ 9 h 36"/>
                  <a:gd name="T4" fmla="*/ 28 w 97"/>
                  <a:gd name="T5" fmla="*/ 11 h 36"/>
                  <a:gd name="T6" fmla="*/ 39 w 97"/>
                  <a:gd name="T7" fmla="*/ 15 h 36"/>
                  <a:gd name="T8" fmla="*/ 49 w 97"/>
                  <a:gd name="T9" fmla="*/ 19 h 36"/>
                  <a:gd name="T10" fmla="*/ 59 w 97"/>
                  <a:gd name="T11" fmla="*/ 23 h 36"/>
                  <a:gd name="T12" fmla="*/ 71 w 97"/>
                  <a:gd name="T13" fmla="*/ 28 h 36"/>
                  <a:gd name="T14" fmla="*/ 81 w 97"/>
                  <a:gd name="T15" fmla="*/ 32 h 36"/>
                  <a:gd name="T16" fmla="*/ 92 w 97"/>
                  <a:gd name="T17" fmla="*/ 36 h 36"/>
                  <a:gd name="T18" fmla="*/ 95 w 97"/>
                  <a:gd name="T19" fmla="*/ 36 h 36"/>
                  <a:gd name="T20" fmla="*/ 97 w 97"/>
                  <a:gd name="T21" fmla="*/ 35 h 36"/>
                  <a:gd name="T22" fmla="*/ 97 w 97"/>
                  <a:gd name="T23" fmla="*/ 33 h 36"/>
                  <a:gd name="T24" fmla="*/ 94 w 97"/>
                  <a:gd name="T25" fmla="*/ 30 h 36"/>
                  <a:gd name="T26" fmla="*/ 83 w 97"/>
                  <a:gd name="T27" fmla="*/ 25 h 36"/>
                  <a:gd name="T28" fmla="*/ 73 w 97"/>
                  <a:gd name="T29" fmla="*/ 19 h 36"/>
                  <a:gd name="T30" fmla="*/ 62 w 97"/>
                  <a:gd name="T31" fmla="*/ 14 h 36"/>
                  <a:gd name="T32" fmla="*/ 50 w 97"/>
                  <a:gd name="T33" fmla="*/ 10 h 36"/>
                  <a:gd name="T34" fmla="*/ 39 w 97"/>
                  <a:gd name="T35" fmla="*/ 7 h 36"/>
                  <a:gd name="T36" fmla="*/ 26 w 97"/>
                  <a:gd name="T37" fmla="*/ 4 h 36"/>
                  <a:gd name="T38" fmla="*/ 14 w 97"/>
                  <a:gd name="T39" fmla="*/ 2 h 36"/>
                  <a:gd name="T40" fmla="*/ 2 w 97"/>
                  <a:gd name="T41" fmla="*/ 0 h 36"/>
                  <a:gd name="T42" fmla="*/ 0 w 97"/>
                  <a:gd name="T43" fmla="*/ 2 h 36"/>
                  <a:gd name="T44" fmla="*/ 0 w 97"/>
                  <a:gd name="T45" fmla="*/ 3 h 36"/>
                  <a:gd name="T46" fmla="*/ 3 w 97"/>
                  <a:gd name="T47" fmla="*/ 5 h 36"/>
                  <a:gd name="T48" fmla="*/ 5 w 97"/>
                  <a:gd name="T49" fmla="*/ 6 h 36"/>
                  <a:gd name="T50" fmla="*/ 5 w 97"/>
                  <a:gd name="T5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6">
                    <a:moveTo>
                      <a:pt x="5" y="6"/>
                    </a:moveTo>
                    <a:lnTo>
                      <a:pt x="17" y="9"/>
                    </a:lnTo>
                    <a:lnTo>
                      <a:pt x="28" y="11"/>
                    </a:lnTo>
                    <a:lnTo>
                      <a:pt x="39" y="15"/>
                    </a:lnTo>
                    <a:lnTo>
                      <a:pt x="49" y="19"/>
                    </a:lnTo>
                    <a:lnTo>
                      <a:pt x="59" y="23"/>
                    </a:lnTo>
                    <a:lnTo>
                      <a:pt x="71" y="28"/>
                    </a:lnTo>
                    <a:lnTo>
                      <a:pt x="81" y="32"/>
                    </a:lnTo>
                    <a:lnTo>
                      <a:pt x="92" y="36"/>
                    </a:lnTo>
                    <a:lnTo>
                      <a:pt x="95" y="36"/>
                    </a:lnTo>
                    <a:lnTo>
                      <a:pt x="97" y="35"/>
                    </a:lnTo>
                    <a:lnTo>
                      <a:pt x="97" y="33"/>
                    </a:lnTo>
                    <a:lnTo>
                      <a:pt x="94" y="30"/>
                    </a:lnTo>
                    <a:lnTo>
                      <a:pt x="83" y="25"/>
                    </a:lnTo>
                    <a:lnTo>
                      <a:pt x="73" y="19"/>
                    </a:lnTo>
                    <a:lnTo>
                      <a:pt x="62" y="14"/>
                    </a:lnTo>
                    <a:lnTo>
                      <a:pt x="50" y="10"/>
                    </a:lnTo>
                    <a:lnTo>
                      <a:pt x="39" y="7"/>
                    </a:lnTo>
                    <a:lnTo>
                      <a:pt x="26" y="4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20700000">
                <a:off x="3690561" y="2230239"/>
                <a:ext cx="223297" cy="50242"/>
              </a:xfrm>
              <a:custGeom>
                <a:avLst/>
                <a:gdLst>
                  <a:gd name="T0" fmla="*/ 7 w 160"/>
                  <a:gd name="T1" fmla="*/ 35 h 35"/>
                  <a:gd name="T2" fmla="*/ 16 w 160"/>
                  <a:gd name="T3" fmla="*/ 35 h 35"/>
                  <a:gd name="T4" fmla="*/ 25 w 160"/>
                  <a:gd name="T5" fmla="*/ 35 h 35"/>
                  <a:gd name="T6" fmla="*/ 34 w 160"/>
                  <a:gd name="T7" fmla="*/ 35 h 35"/>
                  <a:gd name="T8" fmla="*/ 42 w 160"/>
                  <a:gd name="T9" fmla="*/ 35 h 35"/>
                  <a:gd name="T10" fmla="*/ 52 w 160"/>
                  <a:gd name="T11" fmla="*/ 34 h 35"/>
                  <a:gd name="T12" fmla="*/ 61 w 160"/>
                  <a:gd name="T13" fmla="*/ 33 h 35"/>
                  <a:gd name="T14" fmla="*/ 69 w 160"/>
                  <a:gd name="T15" fmla="*/ 33 h 35"/>
                  <a:gd name="T16" fmla="*/ 78 w 160"/>
                  <a:gd name="T17" fmla="*/ 32 h 35"/>
                  <a:gd name="T18" fmla="*/ 87 w 160"/>
                  <a:gd name="T19" fmla="*/ 31 h 35"/>
                  <a:gd name="T20" fmla="*/ 98 w 160"/>
                  <a:gd name="T21" fmla="*/ 31 h 35"/>
                  <a:gd name="T22" fmla="*/ 109 w 160"/>
                  <a:gd name="T23" fmla="*/ 31 h 35"/>
                  <a:gd name="T24" fmla="*/ 121 w 160"/>
                  <a:gd name="T25" fmla="*/ 30 h 35"/>
                  <a:gd name="T26" fmla="*/ 131 w 160"/>
                  <a:gd name="T27" fmla="*/ 28 h 35"/>
                  <a:gd name="T28" fmla="*/ 141 w 160"/>
                  <a:gd name="T29" fmla="*/ 26 h 35"/>
                  <a:gd name="T30" fmla="*/ 151 w 160"/>
                  <a:gd name="T31" fmla="*/ 23 h 35"/>
                  <a:gd name="T32" fmla="*/ 159 w 160"/>
                  <a:gd name="T33" fmla="*/ 18 h 35"/>
                  <a:gd name="T34" fmla="*/ 160 w 160"/>
                  <a:gd name="T35" fmla="*/ 13 h 35"/>
                  <a:gd name="T36" fmla="*/ 158 w 160"/>
                  <a:gd name="T37" fmla="*/ 9 h 35"/>
                  <a:gd name="T38" fmla="*/ 154 w 160"/>
                  <a:gd name="T39" fmla="*/ 4 h 35"/>
                  <a:gd name="T40" fmla="*/ 150 w 160"/>
                  <a:gd name="T41" fmla="*/ 2 h 35"/>
                  <a:gd name="T42" fmla="*/ 140 w 160"/>
                  <a:gd name="T43" fmla="*/ 0 h 35"/>
                  <a:gd name="T44" fmla="*/ 130 w 160"/>
                  <a:gd name="T45" fmla="*/ 0 h 35"/>
                  <a:gd name="T46" fmla="*/ 120 w 160"/>
                  <a:gd name="T47" fmla="*/ 1 h 35"/>
                  <a:gd name="T48" fmla="*/ 109 w 160"/>
                  <a:gd name="T49" fmla="*/ 3 h 35"/>
                  <a:gd name="T50" fmla="*/ 98 w 160"/>
                  <a:gd name="T51" fmla="*/ 5 h 35"/>
                  <a:gd name="T52" fmla="*/ 87 w 160"/>
                  <a:gd name="T53" fmla="*/ 8 h 35"/>
                  <a:gd name="T54" fmla="*/ 77 w 160"/>
                  <a:gd name="T55" fmla="*/ 10 h 35"/>
                  <a:gd name="T56" fmla="*/ 68 w 160"/>
                  <a:gd name="T57" fmla="*/ 12 h 35"/>
                  <a:gd name="T58" fmla="*/ 60 w 160"/>
                  <a:gd name="T59" fmla="*/ 15 h 35"/>
                  <a:gd name="T60" fmla="*/ 52 w 160"/>
                  <a:gd name="T61" fmla="*/ 16 h 35"/>
                  <a:gd name="T62" fmla="*/ 42 w 160"/>
                  <a:gd name="T63" fmla="*/ 18 h 35"/>
                  <a:gd name="T64" fmla="*/ 34 w 160"/>
                  <a:gd name="T65" fmla="*/ 19 h 35"/>
                  <a:gd name="T66" fmla="*/ 26 w 160"/>
                  <a:gd name="T67" fmla="*/ 21 h 35"/>
                  <a:gd name="T68" fmla="*/ 17 w 160"/>
                  <a:gd name="T69" fmla="*/ 23 h 35"/>
                  <a:gd name="T70" fmla="*/ 9 w 160"/>
                  <a:gd name="T71" fmla="*/ 25 h 35"/>
                  <a:gd name="T72" fmla="*/ 1 w 160"/>
                  <a:gd name="T73" fmla="*/ 26 h 35"/>
                  <a:gd name="T74" fmla="*/ 0 w 160"/>
                  <a:gd name="T75" fmla="*/ 28 h 35"/>
                  <a:gd name="T76" fmla="*/ 1 w 160"/>
                  <a:gd name="T77" fmla="*/ 31 h 35"/>
                  <a:gd name="T78" fmla="*/ 3 w 160"/>
                  <a:gd name="T79" fmla="*/ 34 h 35"/>
                  <a:gd name="T80" fmla="*/ 7 w 160"/>
                  <a:gd name="T81" fmla="*/ 35 h 35"/>
                  <a:gd name="T82" fmla="*/ 7 w 160"/>
                  <a:gd name="T8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5">
                    <a:moveTo>
                      <a:pt x="7" y="35"/>
                    </a:moveTo>
                    <a:lnTo>
                      <a:pt x="16" y="35"/>
                    </a:lnTo>
                    <a:lnTo>
                      <a:pt x="25" y="35"/>
                    </a:lnTo>
                    <a:lnTo>
                      <a:pt x="34" y="35"/>
                    </a:lnTo>
                    <a:lnTo>
                      <a:pt x="42" y="35"/>
                    </a:lnTo>
                    <a:lnTo>
                      <a:pt x="52" y="34"/>
                    </a:lnTo>
                    <a:lnTo>
                      <a:pt x="61" y="33"/>
                    </a:lnTo>
                    <a:lnTo>
                      <a:pt x="69" y="33"/>
                    </a:lnTo>
                    <a:lnTo>
                      <a:pt x="78" y="32"/>
                    </a:lnTo>
                    <a:lnTo>
                      <a:pt x="87" y="31"/>
                    </a:lnTo>
                    <a:lnTo>
                      <a:pt x="98" y="31"/>
                    </a:lnTo>
                    <a:lnTo>
                      <a:pt x="109" y="31"/>
                    </a:lnTo>
                    <a:lnTo>
                      <a:pt x="121" y="30"/>
                    </a:lnTo>
                    <a:lnTo>
                      <a:pt x="131" y="28"/>
                    </a:lnTo>
                    <a:lnTo>
                      <a:pt x="141" y="26"/>
                    </a:lnTo>
                    <a:lnTo>
                      <a:pt x="151" y="23"/>
                    </a:lnTo>
                    <a:lnTo>
                      <a:pt x="159" y="18"/>
                    </a:lnTo>
                    <a:lnTo>
                      <a:pt x="160" y="13"/>
                    </a:lnTo>
                    <a:lnTo>
                      <a:pt x="158" y="9"/>
                    </a:lnTo>
                    <a:lnTo>
                      <a:pt x="154" y="4"/>
                    </a:lnTo>
                    <a:lnTo>
                      <a:pt x="150" y="2"/>
                    </a:lnTo>
                    <a:lnTo>
                      <a:pt x="140" y="0"/>
                    </a:lnTo>
                    <a:lnTo>
                      <a:pt x="130" y="0"/>
                    </a:lnTo>
                    <a:lnTo>
                      <a:pt x="120" y="1"/>
                    </a:lnTo>
                    <a:lnTo>
                      <a:pt x="109" y="3"/>
                    </a:lnTo>
                    <a:lnTo>
                      <a:pt x="98" y="5"/>
                    </a:lnTo>
                    <a:lnTo>
                      <a:pt x="87" y="8"/>
                    </a:lnTo>
                    <a:lnTo>
                      <a:pt x="77" y="10"/>
                    </a:lnTo>
                    <a:lnTo>
                      <a:pt x="68" y="12"/>
                    </a:lnTo>
                    <a:lnTo>
                      <a:pt x="60" y="15"/>
                    </a:lnTo>
                    <a:lnTo>
                      <a:pt x="52" y="16"/>
                    </a:lnTo>
                    <a:lnTo>
                      <a:pt x="42" y="18"/>
                    </a:lnTo>
                    <a:lnTo>
                      <a:pt x="34" y="19"/>
                    </a:lnTo>
                    <a:lnTo>
                      <a:pt x="26" y="21"/>
                    </a:lnTo>
                    <a:lnTo>
                      <a:pt x="17" y="23"/>
                    </a:lnTo>
                    <a:lnTo>
                      <a:pt x="9" y="25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3" y="34"/>
                    </a:lnTo>
                    <a:lnTo>
                      <a:pt x="7" y="35"/>
                    </a:lnTo>
                    <a:lnTo>
                      <a:pt x="7" y="3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20700000">
                <a:off x="3948358" y="2184313"/>
                <a:ext cx="136770" cy="50242"/>
              </a:xfrm>
              <a:custGeom>
                <a:avLst/>
                <a:gdLst>
                  <a:gd name="T0" fmla="*/ 4 w 97"/>
                  <a:gd name="T1" fmla="*/ 5 h 36"/>
                  <a:gd name="T2" fmla="*/ 16 w 97"/>
                  <a:gd name="T3" fmla="*/ 7 h 36"/>
                  <a:gd name="T4" fmla="*/ 27 w 97"/>
                  <a:gd name="T5" fmla="*/ 11 h 36"/>
                  <a:gd name="T6" fmla="*/ 38 w 97"/>
                  <a:gd name="T7" fmla="*/ 14 h 36"/>
                  <a:gd name="T8" fmla="*/ 48 w 97"/>
                  <a:gd name="T9" fmla="*/ 19 h 36"/>
                  <a:gd name="T10" fmla="*/ 59 w 97"/>
                  <a:gd name="T11" fmla="*/ 22 h 36"/>
                  <a:gd name="T12" fmla="*/ 70 w 97"/>
                  <a:gd name="T13" fmla="*/ 27 h 36"/>
                  <a:gd name="T14" fmla="*/ 80 w 97"/>
                  <a:gd name="T15" fmla="*/ 32 h 36"/>
                  <a:gd name="T16" fmla="*/ 91 w 97"/>
                  <a:gd name="T17" fmla="*/ 36 h 36"/>
                  <a:gd name="T18" fmla="*/ 94 w 97"/>
                  <a:gd name="T19" fmla="*/ 36 h 36"/>
                  <a:gd name="T20" fmla="*/ 97 w 97"/>
                  <a:gd name="T21" fmla="*/ 35 h 36"/>
                  <a:gd name="T22" fmla="*/ 97 w 97"/>
                  <a:gd name="T23" fmla="*/ 33 h 36"/>
                  <a:gd name="T24" fmla="*/ 93 w 97"/>
                  <a:gd name="T25" fmla="*/ 30 h 36"/>
                  <a:gd name="T26" fmla="*/ 83 w 97"/>
                  <a:gd name="T27" fmla="*/ 25 h 36"/>
                  <a:gd name="T28" fmla="*/ 72 w 97"/>
                  <a:gd name="T29" fmla="*/ 19 h 36"/>
                  <a:gd name="T30" fmla="*/ 61 w 97"/>
                  <a:gd name="T31" fmla="*/ 14 h 36"/>
                  <a:gd name="T32" fmla="*/ 49 w 97"/>
                  <a:gd name="T33" fmla="*/ 10 h 36"/>
                  <a:gd name="T34" fmla="*/ 38 w 97"/>
                  <a:gd name="T35" fmla="*/ 6 h 36"/>
                  <a:gd name="T36" fmla="*/ 25 w 97"/>
                  <a:gd name="T37" fmla="*/ 4 h 36"/>
                  <a:gd name="T38" fmla="*/ 14 w 97"/>
                  <a:gd name="T39" fmla="*/ 2 h 36"/>
                  <a:gd name="T40" fmla="*/ 1 w 97"/>
                  <a:gd name="T41" fmla="*/ 0 h 36"/>
                  <a:gd name="T42" fmla="*/ 0 w 97"/>
                  <a:gd name="T43" fmla="*/ 2 h 36"/>
                  <a:gd name="T44" fmla="*/ 1 w 97"/>
                  <a:gd name="T45" fmla="*/ 3 h 36"/>
                  <a:gd name="T46" fmla="*/ 3 w 97"/>
                  <a:gd name="T47" fmla="*/ 4 h 36"/>
                  <a:gd name="T48" fmla="*/ 4 w 97"/>
                  <a:gd name="T49" fmla="*/ 5 h 36"/>
                  <a:gd name="T50" fmla="*/ 4 w 97"/>
                  <a:gd name="T5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6">
                    <a:moveTo>
                      <a:pt x="4" y="5"/>
                    </a:moveTo>
                    <a:lnTo>
                      <a:pt x="16" y="7"/>
                    </a:lnTo>
                    <a:lnTo>
                      <a:pt x="27" y="11"/>
                    </a:lnTo>
                    <a:lnTo>
                      <a:pt x="38" y="14"/>
                    </a:lnTo>
                    <a:lnTo>
                      <a:pt x="48" y="19"/>
                    </a:lnTo>
                    <a:lnTo>
                      <a:pt x="59" y="22"/>
                    </a:lnTo>
                    <a:lnTo>
                      <a:pt x="70" y="27"/>
                    </a:lnTo>
                    <a:lnTo>
                      <a:pt x="80" y="32"/>
                    </a:lnTo>
                    <a:lnTo>
                      <a:pt x="91" y="36"/>
                    </a:lnTo>
                    <a:lnTo>
                      <a:pt x="94" y="36"/>
                    </a:lnTo>
                    <a:lnTo>
                      <a:pt x="97" y="35"/>
                    </a:lnTo>
                    <a:lnTo>
                      <a:pt x="97" y="33"/>
                    </a:lnTo>
                    <a:lnTo>
                      <a:pt x="93" y="30"/>
                    </a:lnTo>
                    <a:lnTo>
                      <a:pt x="83" y="25"/>
                    </a:lnTo>
                    <a:lnTo>
                      <a:pt x="72" y="19"/>
                    </a:lnTo>
                    <a:lnTo>
                      <a:pt x="61" y="14"/>
                    </a:lnTo>
                    <a:lnTo>
                      <a:pt x="49" y="10"/>
                    </a:lnTo>
                    <a:lnTo>
                      <a:pt x="38" y="6"/>
                    </a:lnTo>
                    <a:lnTo>
                      <a:pt x="25" y="4"/>
                    </a:lnTo>
                    <a:lnTo>
                      <a:pt x="14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3" y="4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20700000">
                <a:off x="3906197" y="2129113"/>
                <a:ext cx="223297" cy="50242"/>
              </a:xfrm>
              <a:custGeom>
                <a:avLst/>
                <a:gdLst>
                  <a:gd name="T0" fmla="*/ 7 w 160"/>
                  <a:gd name="T1" fmla="*/ 37 h 37"/>
                  <a:gd name="T2" fmla="*/ 16 w 160"/>
                  <a:gd name="T3" fmla="*/ 37 h 37"/>
                  <a:gd name="T4" fmla="*/ 25 w 160"/>
                  <a:gd name="T5" fmla="*/ 37 h 37"/>
                  <a:gd name="T6" fmla="*/ 35 w 160"/>
                  <a:gd name="T7" fmla="*/ 37 h 37"/>
                  <a:gd name="T8" fmla="*/ 44 w 160"/>
                  <a:gd name="T9" fmla="*/ 37 h 37"/>
                  <a:gd name="T10" fmla="*/ 52 w 160"/>
                  <a:gd name="T11" fmla="*/ 36 h 37"/>
                  <a:gd name="T12" fmla="*/ 61 w 160"/>
                  <a:gd name="T13" fmla="*/ 35 h 37"/>
                  <a:gd name="T14" fmla="*/ 70 w 160"/>
                  <a:gd name="T15" fmla="*/ 35 h 37"/>
                  <a:gd name="T16" fmla="*/ 80 w 160"/>
                  <a:gd name="T17" fmla="*/ 34 h 37"/>
                  <a:gd name="T18" fmla="*/ 89 w 160"/>
                  <a:gd name="T19" fmla="*/ 33 h 37"/>
                  <a:gd name="T20" fmla="*/ 99 w 160"/>
                  <a:gd name="T21" fmla="*/ 33 h 37"/>
                  <a:gd name="T22" fmla="*/ 110 w 160"/>
                  <a:gd name="T23" fmla="*/ 33 h 37"/>
                  <a:gd name="T24" fmla="*/ 121 w 160"/>
                  <a:gd name="T25" fmla="*/ 32 h 37"/>
                  <a:gd name="T26" fmla="*/ 131 w 160"/>
                  <a:gd name="T27" fmla="*/ 30 h 37"/>
                  <a:gd name="T28" fmla="*/ 142 w 160"/>
                  <a:gd name="T29" fmla="*/ 28 h 37"/>
                  <a:gd name="T30" fmla="*/ 151 w 160"/>
                  <a:gd name="T31" fmla="*/ 25 h 37"/>
                  <a:gd name="T32" fmla="*/ 159 w 160"/>
                  <a:gd name="T33" fmla="*/ 20 h 37"/>
                  <a:gd name="T34" fmla="*/ 160 w 160"/>
                  <a:gd name="T35" fmla="*/ 15 h 37"/>
                  <a:gd name="T36" fmla="*/ 158 w 160"/>
                  <a:gd name="T37" fmla="*/ 10 h 37"/>
                  <a:gd name="T38" fmla="*/ 154 w 160"/>
                  <a:gd name="T39" fmla="*/ 5 h 37"/>
                  <a:gd name="T40" fmla="*/ 150 w 160"/>
                  <a:gd name="T41" fmla="*/ 3 h 37"/>
                  <a:gd name="T42" fmla="*/ 141 w 160"/>
                  <a:gd name="T43" fmla="*/ 2 h 37"/>
                  <a:gd name="T44" fmla="*/ 130 w 160"/>
                  <a:gd name="T45" fmla="*/ 0 h 37"/>
                  <a:gd name="T46" fmla="*/ 120 w 160"/>
                  <a:gd name="T47" fmla="*/ 2 h 37"/>
                  <a:gd name="T48" fmla="*/ 110 w 160"/>
                  <a:gd name="T49" fmla="*/ 4 h 37"/>
                  <a:gd name="T50" fmla="*/ 99 w 160"/>
                  <a:gd name="T51" fmla="*/ 6 h 37"/>
                  <a:gd name="T52" fmla="*/ 88 w 160"/>
                  <a:gd name="T53" fmla="*/ 9 h 37"/>
                  <a:gd name="T54" fmla="*/ 78 w 160"/>
                  <a:gd name="T55" fmla="*/ 12 h 37"/>
                  <a:gd name="T56" fmla="*/ 68 w 160"/>
                  <a:gd name="T57" fmla="*/ 14 h 37"/>
                  <a:gd name="T58" fmla="*/ 60 w 160"/>
                  <a:gd name="T59" fmla="*/ 15 h 37"/>
                  <a:gd name="T60" fmla="*/ 52 w 160"/>
                  <a:gd name="T61" fmla="*/ 18 h 37"/>
                  <a:gd name="T62" fmla="*/ 43 w 160"/>
                  <a:gd name="T63" fmla="*/ 19 h 37"/>
                  <a:gd name="T64" fmla="*/ 35 w 160"/>
                  <a:gd name="T65" fmla="*/ 21 h 37"/>
                  <a:gd name="T66" fmla="*/ 27 w 160"/>
                  <a:gd name="T67" fmla="*/ 22 h 37"/>
                  <a:gd name="T68" fmla="*/ 17 w 160"/>
                  <a:gd name="T69" fmla="*/ 25 h 37"/>
                  <a:gd name="T70" fmla="*/ 9 w 160"/>
                  <a:gd name="T71" fmla="*/ 26 h 37"/>
                  <a:gd name="T72" fmla="*/ 1 w 160"/>
                  <a:gd name="T73" fmla="*/ 28 h 37"/>
                  <a:gd name="T74" fmla="*/ 0 w 160"/>
                  <a:gd name="T75" fmla="*/ 29 h 37"/>
                  <a:gd name="T76" fmla="*/ 1 w 160"/>
                  <a:gd name="T77" fmla="*/ 33 h 37"/>
                  <a:gd name="T78" fmla="*/ 3 w 160"/>
                  <a:gd name="T79" fmla="*/ 36 h 37"/>
                  <a:gd name="T80" fmla="*/ 7 w 160"/>
                  <a:gd name="T81" fmla="*/ 37 h 37"/>
                  <a:gd name="T82" fmla="*/ 7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5" y="37"/>
                    </a:lnTo>
                    <a:lnTo>
                      <a:pt x="35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0" y="35"/>
                    </a:lnTo>
                    <a:lnTo>
                      <a:pt x="80" y="34"/>
                    </a:lnTo>
                    <a:lnTo>
                      <a:pt x="89" y="33"/>
                    </a:lnTo>
                    <a:lnTo>
                      <a:pt x="99" y="33"/>
                    </a:lnTo>
                    <a:lnTo>
                      <a:pt x="110" y="33"/>
                    </a:lnTo>
                    <a:lnTo>
                      <a:pt x="121" y="32"/>
                    </a:lnTo>
                    <a:lnTo>
                      <a:pt x="131" y="30"/>
                    </a:lnTo>
                    <a:lnTo>
                      <a:pt x="142" y="28"/>
                    </a:lnTo>
                    <a:lnTo>
                      <a:pt x="151" y="25"/>
                    </a:lnTo>
                    <a:lnTo>
                      <a:pt x="159" y="20"/>
                    </a:lnTo>
                    <a:lnTo>
                      <a:pt x="160" y="15"/>
                    </a:lnTo>
                    <a:lnTo>
                      <a:pt x="158" y="10"/>
                    </a:lnTo>
                    <a:lnTo>
                      <a:pt x="154" y="5"/>
                    </a:lnTo>
                    <a:lnTo>
                      <a:pt x="150" y="3"/>
                    </a:lnTo>
                    <a:lnTo>
                      <a:pt x="141" y="2"/>
                    </a:lnTo>
                    <a:lnTo>
                      <a:pt x="130" y="0"/>
                    </a:lnTo>
                    <a:lnTo>
                      <a:pt x="120" y="2"/>
                    </a:lnTo>
                    <a:lnTo>
                      <a:pt x="110" y="4"/>
                    </a:lnTo>
                    <a:lnTo>
                      <a:pt x="99" y="6"/>
                    </a:lnTo>
                    <a:lnTo>
                      <a:pt x="88" y="9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0" y="15"/>
                    </a:lnTo>
                    <a:lnTo>
                      <a:pt x="52" y="18"/>
                    </a:lnTo>
                    <a:lnTo>
                      <a:pt x="43" y="19"/>
                    </a:lnTo>
                    <a:lnTo>
                      <a:pt x="35" y="21"/>
                    </a:lnTo>
                    <a:lnTo>
                      <a:pt x="27" y="22"/>
                    </a:lnTo>
                    <a:lnTo>
                      <a:pt x="17" y="25"/>
                    </a:lnTo>
                    <a:lnTo>
                      <a:pt x="9" y="26"/>
                    </a:lnTo>
                    <a:lnTo>
                      <a:pt x="1" y="28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20700000">
                <a:off x="2979784" y="2744693"/>
                <a:ext cx="133978" cy="47451"/>
              </a:xfrm>
              <a:custGeom>
                <a:avLst/>
                <a:gdLst>
                  <a:gd name="T0" fmla="*/ 5 w 97"/>
                  <a:gd name="T1" fmla="*/ 5 h 35"/>
                  <a:gd name="T2" fmla="*/ 16 w 97"/>
                  <a:gd name="T3" fmla="*/ 7 h 35"/>
                  <a:gd name="T4" fmla="*/ 28 w 97"/>
                  <a:gd name="T5" fmla="*/ 10 h 35"/>
                  <a:gd name="T6" fmla="*/ 38 w 97"/>
                  <a:gd name="T7" fmla="*/ 14 h 35"/>
                  <a:gd name="T8" fmla="*/ 48 w 97"/>
                  <a:gd name="T9" fmla="*/ 17 h 35"/>
                  <a:gd name="T10" fmla="*/ 59 w 97"/>
                  <a:gd name="T11" fmla="*/ 22 h 35"/>
                  <a:gd name="T12" fmla="*/ 70 w 97"/>
                  <a:gd name="T13" fmla="*/ 27 h 35"/>
                  <a:gd name="T14" fmla="*/ 81 w 97"/>
                  <a:gd name="T15" fmla="*/ 31 h 35"/>
                  <a:gd name="T16" fmla="*/ 91 w 97"/>
                  <a:gd name="T17" fmla="*/ 35 h 35"/>
                  <a:gd name="T18" fmla="*/ 95 w 97"/>
                  <a:gd name="T19" fmla="*/ 35 h 35"/>
                  <a:gd name="T20" fmla="*/ 97 w 97"/>
                  <a:gd name="T21" fmla="*/ 33 h 35"/>
                  <a:gd name="T22" fmla="*/ 97 w 97"/>
                  <a:gd name="T23" fmla="*/ 31 h 35"/>
                  <a:gd name="T24" fmla="*/ 93 w 97"/>
                  <a:gd name="T25" fmla="*/ 29 h 35"/>
                  <a:gd name="T26" fmla="*/ 83 w 97"/>
                  <a:gd name="T27" fmla="*/ 23 h 35"/>
                  <a:gd name="T28" fmla="*/ 73 w 97"/>
                  <a:gd name="T29" fmla="*/ 17 h 35"/>
                  <a:gd name="T30" fmla="*/ 61 w 97"/>
                  <a:gd name="T31" fmla="*/ 13 h 35"/>
                  <a:gd name="T32" fmla="*/ 50 w 97"/>
                  <a:gd name="T33" fmla="*/ 9 h 35"/>
                  <a:gd name="T34" fmla="*/ 38 w 97"/>
                  <a:gd name="T35" fmla="*/ 6 h 35"/>
                  <a:gd name="T36" fmla="*/ 25 w 97"/>
                  <a:gd name="T37" fmla="*/ 4 h 35"/>
                  <a:gd name="T38" fmla="*/ 14 w 97"/>
                  <a:gd name="T39" fmla="*/ 1 h 35"/>
                  <a:gd name="T40" fmla="*/ 1 w 97"/>
                  <a:gd name="T41" fmla="*/ 0 h 35"/>
                  <a:gd name="T42" fmla="*/ 0 w 97"/>
                  <a:gd name="T43" fmla="*/ 0 h 35"/>
                  <a:gd name="T44" fmla="*/ 0 w 97"/>
                  <a:gd name="T45" fmla="*/ 2 h 35"/>
                  <a:gd name="T46" fmla="*/ 2 w 97"/>
                  <a:gd name="T47" fmla="*/ 4 h 35"/>
                  <a:gd name="T48" fmla="*/ 5 w 97"/>
                  <a:gd name="T49" fmla="*/ 5 h 35"/>
                  <a:gd name="T50" fmla="*/ 5 w 97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5">
                    <a:moveTo>
                      <a:pt x="5" y="5"/>
                    </a:moveTo>
                    <a:lnTo>
                      <a:pt x="16" y="7"/>
                    </a:lnTo>
                    <a:lnTo>
                      <a:pt x="28" y="10"/>
                    </a:lnTo>
                    <a:lnTo>
                      <a:pt x="38" y="14"/>
                    </a:lnTo>
                    <a:lnTo>
                      <a:pt x="48" y="17"/>
                    </a:lnTo>
                    <a:lnTo>
                      <a:pt x="59" y="22"/>
                    </a:lnTo>
                    <a:lnTo>
                      <a:pt x="70" y="27"/>
                    </a:lnTo>
                    <a:lnTo>
                      <a:pt x="81" y="31"/>
                    </a:lnTo>
                    <a:lnTo>
                      <a:pt x="91" y="35"/>
                    </a:lnTo>
                    <a:lnTo>
                      <a:pt x="95" y="35"/>
                    </a:lnTo>
                    <a:lnTo>
                      <a:pt x="97" y="33"/>
                    </a:lnTo>
                    <a:lnTo>
                      <a:pt x="97" y="31"/>
                    </a:lnTo>
                    <a:lnTo>
                      <a:pt x="93" y="29"/>
                    </a:lnTo>
                    <a:lnTo>
                      <a:pt x="83" y="23"/>
                    </a:lnTo>
                    <a:lnTo>
                      <a:pt x="73" y="17"/>
                    </a:lnTo>
                    <a:lnTo>
                      <a:pt x="61" y="13"/>
                    </a:lnTo>
                    <a:lnTo>
                      <a:pt x="50" y="9"/>
                    </a:lnTo>
                    <a:lnTo>
                      <a:pt x="38" y="6"/>
                    </a:lnTo>
                    <a:lnTo>
                      <a:pt x="25" y="4"/>
                    </a:lnTo>
                    <a:lnTo>
                      <a:pt x="14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20700000">
                <a:off x="2935241" y="2689806"/>
                <a:ext cx="223297" cy="50242"/>
              </a:xfrm>
              <a:custGeom>
                <a:avLst/>
                <a:gdLst>
                  <a:gd name="T0" fmla="*/ 7 w 161"/>
                  <a:gd name="T1" fmla="*/ 37 h 37"/>
                  <a:gd name="T2" fmla="*/ 16 w 161"/>
                  <a:gd name="T3" fmla="*/ 37 h 37"/>
                  <a:gd name="T4" fmla="*/ 26 w 161"/>
                  <a:gd name="T5" fmla="*/ 37 h 37"/>
                  <a:gd name="T6" fmla="*/ 34 w 161"/>
                  <a:gd name="T7" fmla="*/ 37 h 37"/>
                  <a:gd name="T8" fmla="*/ 43 w 161"/>
                  <a:gd name="T9" fmla="*/ 37 h 37"/>
                  <a:gd name="T10" fmla="*/ 52 w 161"/>
                  <a:gd name="T11" fmla="*/ 36 h 37"/>
                  <a:gd name="T12" fmla="*/ 60 w 161"/>
                  <a:gd name="T13" fmla="*/ 35 h 37"/>
                  <a:gd name="T14" fmla="*/ 69 w 161"/>
                  <a:gd name="T15" fmla="*/ 35 h 37"/>
                  <a:gd name="T16" fmla="*/ 79 w 161"/>
                  <a:gd name="T17" fmla="*/ 33 h 37"/>
                  <a:gd name="T18" fmla="*/ 88 w 161"/>
                  <a:gd name="T19" fmla="*/ 32 h 37"/>
                  <a:gd name="T20" fmla="*/ 98 w 161"/>
                  <a:gd name="T21" fmla="*/ 32 h 37"/>
                  <a:gd name="T22" fmla="*/ 110 w 161"/>
                  <a:gd name="T23" fmla="*/ 31 h 37"/>
                  <a:gd name="T24" fmla="*/ 121 w 161"/>
                  <a:gd name="T25" fmla="*/ 31 h 37"/>
                  <a:gd name="T26" fmla="*/ 132 w 161"/>
                  <a:gd name="T27" fmla="*/ 29 h 37"/>
                  <a:gd name="T28" fmla="*/ 142 w 161"/>
                  <a:gd name="T29" fmla="*/ 27 h 37"/>
                  <a:gd name="T30" fmla="*/ 151 w 161"/>
                  <a:gd name="T31" fmla="*/ 23 h 37"/>
                  <a:gd name="T32" fmla="*/ 159 w 161"/>
                  <a:gd name="T33" fmla="*/ 18 h 37"/>
                  <a:gd name="T34" fmla="*/ 161 w 161"/>
                  <a:gd name="T35" fmla="*/ 14 h 37"/>
                  <a:gd name="T36" fmla="*/ 158 w 161"/>
                  <a:gd name="T37" fmla="*/ 9 h 37"/>
                  <a:gd name="T38" fmla="*/ 155 w 161"/>
                  <a:gd name="T39" fmla="*/ 5 h 37"/>
                  <a:gd name="T40" fmla="*/ 150 w 161"/>
                  <a:gd name="T41" fmla="*/ 2 h 37"/>
                  <a:gd name="T42" fmla="*/ 140 w 161"/>
                  <a:gd name="T43" fmla="*/ 0 h 37"/>
                  <a:gd name="T44" fmla="*/ 131 w 161"/>
                  <a:gd name="T45" fmla="*/ 0 h 37"/>
                  <a:gd name="T46" fmla="*/ 119 w 161"/>
                  <a:gd name="T47" fmla="*/ 1 h 37"/>
                  <a:gd name="T48" fmla="*/ 109 w 161"/>
                  <a:gd name="T49" fmla="*/ 3 h 37"/>
                  <a:gd name="T50" fmla="*/ 98 w 161"/>
                  <a:gd name="T51" fmla="*/ 6 h 37"/>
                  <a:gd name="T52" fmla="*/ 88 w 161"/>
                  <a:gd name="T53" fmla="*/ 8 h 37"/>
                  <a:gd name="T54" fmla="*/ 78 w 161"/>
                  <a:gd name="T55" fmla="*/ 10 h 37"/>
                  <a:gd name="T56" fmla="*/ 68 w 161"/>
                  <a:gd name="T57" fmla="*/ 13 h 37"/>
                  <a:gd name="T58" fmla="*/ 60 w 161"/>
                  <a:gd name="T59" fmla="*/ 15 h 37"/>
                  <a:gd name="T60" fmla="*/ 52 w 161"/>
                  <a:gd name="T61" fmla="*/ 16 h 37"/>
                  <a:gd name="T62" fmla="*/ 43 w 161"/>
                  <a:gd name="T63" fmla="*/ 18 h 37"/>
                  <a:gd name="T64" fmla="*/ 35 w 161"/>
                  <a:gd name="T65" fmla="*/ 20 h 37"/>
                  <a:gd name="T66" fmla="*/ 27 w 161"/>
                  <a:gd name="T67" fmla="*/ 22 h 37"/>
                  <a:gd name="T68" fmla="*/ 18 w 161"/>
                  <a:gd name="T69" fmla="*/ 23 h 37"/>
                  <a:gd name="T70" fmla="*/ 10 w 161"/>
                  <a:gd name="T71" fmla="*/ 25 h 37"/>
                  <a:gd name="T72" fmla="*/ 1 w 161"/>
                  <a:gd name="T73" fmla="*/ 27 h 37"/>
                  <a:gd name="T74" fmla="*/ 0 w 161"/>
                  <a:gd name="T75" fmla="*/ 29 h 37"/>
                  <a:gd name="T76" fmla="*/ 1 w 161"/>
                  <a:gd name="T77" fmla="*/ 32 h 37"/>
                  <a:gd name="T78" fmla="*/ 4 w 161"/>
                  <a:gd name="T79" fmla="*/ 36 h 37"/>
                  <a:gd name="T80" fmla="*/ 7 w 161"/>
                  <a:gd name="T81" fmla="*/ 37 h 37"/>
                  <a:gd name="T82" fmla="*/ 7 w 161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6" y="37"/>
                    </a:lnTo>
                    <a:lnTo>
                      <a:pt x="34" y="37"/>
                    </a:lnTo>
                    <a:lnTo>
                      <a:pt x="43" y="37"/>
                    </a:lnTo>
                    <a:lnTo>
                      <a:pt x="52" y="36"/>
                    </a:lnTo>
                    <a:lnTo>
                      <a:pt x="60" y="35"/>
                    </a:lnTo>
                    <a:lnTo>
                      <a:pt x="69" y="35"/>
                    </a:lnTo>
                    <a:lnTo>
                      <a:pt x="79" y="33"/>
                    </a:lnTo>
                    <a:lnTo>
                      <a:pt x="88" y="32"/>
                    </a:lnTo>
                    <a:lnTo>
                      <a:pt x="98" y="32"/>
                    </a:lnTo>
                    <a:lnTo>
                      <a:pt x="110" y="31"/>
                    </a:lnTo>
                    <a:lnTo>
                      <a:pt x="121" y="31"/>
                    </a:lnTo>
                    <a:lnTo>
                      <a:pt x="132" y="29"/>
                    </a:lnTo>
                    <a:lnTo>
                      <a:pt x="142" y="27"/>
                    </a:lnTo>
                    <a:lnTo>
                      <a:pt x="151" y="23"/>
                    </a:lnTo>
                    <a:lnTo>
                      <a:pt x="159" y="18"/>
                    </a:lnTo>
                    <a:lnTo>
                      <a:pt x="161" y="14"/>
                    </a:lnTo>
                    <a:lnTo>
                      <a:pt x="158" y="9"/>
                    </a:lnTo>
                    <a:lnTo>
                      <a:pt x="155" y="5"/>
                    </a:lnTo>
                    <a:lnTo>
                      <a:pt x="150" y="2"/>
                    </a:lnTo>
                    <a:lnTo>
                      <a:pt x="140" y="0"/>
                    </a:lnTo>
                    <a:lnTo>
                      <a:pt x="131" y="0"/>
                    </a:lnTo>
                    <a:lnTo>
                      <a:pt x="119" y="1"/>
                    </a:lnTo>
                    <a:lnTo>
                      <a:pt x="109" y="3"/>
                    </a:lnTo>
                    <a:lnTo>
                      <a:pt x="98" y="6"/>
                    </a:lnTo>
                    <a:lnTo>
                      <a:pt x="88" y="8"/>
                    </a:lnTo>
                    <a:lnTo>
                      <a:pt x="78" y="10"/>
                    </a:lnTo>
                    <a:lnTo>
                      <a:pt x="68" y="13"/>
                    </a:lnTo>
                    <a:lnTo>
                      <a:pt x="60" y="15"/>
                    </a:lnTo>
                    <a:lnTo>
                      <a:pt x="52" y="16"/>
                    </a:lnTo>
                    <a:lnTo>
                      <a:pt x="43" y="18"/>
                    </a:lnTo>
                    <a:lnTo>
                      <a:pt x="35" y="20"/>
                    </a:lnTo>
                    <a:lnTo>
                      <a:pt x="27" y="22"/>
                    </a:lnTo>
                    <a:lnTo>
                      <a:pt x="18" y="23"/>
                    </a:lnTo>
                    <a:lnTo>
                      <a:pt x="10" y="25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4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20700000">
                <a:off x="3195059" y="2640824"/>
                <a:ext cx="133978" cy="50242"/>
              </a:xfrm>
              <a:custGeom>
                <a:avLst/>
                <a:gdLst>
                  <a:gd name="T0" fmla="*/ 5 w 97"/>
                  <a:gd name="T1" fmla="*/ 6 h 36"/>
                  <a:gd name="T2" fmla="*/ 16 w 97"/>
                  <a:gd name="T3" fmla="*/ 8 h 36"/>
                  <a:gd name="T4" fmla="*/ 28 w 97"/>
                  <a:gd name="T5" fmla="*/ 10 h 36"/>
                  <a:gd name="T6" fmla="*/ 38 w 97"/>
                  <a:gd name="T7" fmla="*/ 15 h 36"/>
                  <a:gd name="T8" fmla="*/ 49 w 97"/>
                  <a:gd name="T9" fmla="*/ 18 h 36"/>
                  <a:gd name="T10" fmla="*/ 59 w 97"/>
                  <a:gd name="T11" fmla="*/ 23 h 36"/>
                  <a:gd name="T12" fmla="*/ 71 w 97"/>
                  <a:gd name="T13" fmla="*/ 28 h 36"/>
                  <a:gd name="T14" fmla="*/ 81 w 97"/>
                  <a:gd name="T15" fmla="*/ 31 h 36"/>
                  <a:gd name="T16" fmla="*/ 91 w 97"/>
                  <a:gd name="T17" fmla="*/ 36 h 36"/>
                  <a:gd name="T18" fmla="*/ 95 w 97"/>
                  <a:gd name="T19" fmla="*/ 36 h 36"/>
                  <a:gd name="T20" fmla="*/ 97 w 97"/>
                  <a:gd name="T21" fmla="*/ 35 h 36"/>
                  <a:gd name="T22" fmla="*/ 97 w 97"/>
                  <a:gd name="T23" fmla="*/ 32 h 36"/>
                  <a:gd name="T24" fmla="*/ 94 w 97"/>
                  <a:gd name="T25" fmla="*/ 30 h 36"/>
                  <a:gd name="T26" fmla="*/ 83 w 97"/>
                  <a:gd name="T27" fmla="*/ 24 h 36"/>
                  <a:gd name="T28" fmla="*/ 73 w 97"/>
                  <a:gd name="T29" fmla="*/ 18 h 36"/>
                  <a:gd name="T30" fmla="*/ 61 w 97"/>
                  <a:gd name="T31" fmla="*/ 14 h 36"/>
                  <a:gd name="T32" fmla="*/ 50 w 97"/>
                  <a:gd name="T33" fmla="*/ 9 h 36"/>
                  <a:gd name="T34" fmla="*/ 38 w 97"/>
                  <a:gd name="T35" fmla="*/ 7 h 36"/>
                  <a:gd name="T36" fmla="*/ 26 w 97"/>
                  <a:gd name="T37" fmla="*/ 3 h 36"/>
                  <a:gd name="T38" fmla="*/ 14 w 97"/>
                  <a:gd name="T39" fmla="*/ 1 h 36"/>
                  <a:gd name="T40" fmla="*/ 1 w 97"/>
                  <a:gd name="T41" fmla="*/ 0 h 36"/>
                  <a:gd name="T42" fmla="*/ 0 w 97"/>
                  <a:gd name="T43" fmla="*/ 1 h 36"/>
                  <a:gd name="T44" fmla="*/ 1 w 97"/>
                  <a:gd name="T45" fmla="*/ 2 h 36"/>
                  <a:gd name="T46" fmla="*/ 4 w 97"/>
                  <a:gd name="T47" fmla="*/ 5 h 36"/>
                  <a:gd name="T48" fmla="*/ 5 w 97"/>
                  <a:gd name="T49" fmla="*/ 6 h 36"/>
                  <a:gd name="T50" fmla="*/ 5 w 97"/>
                  <a:gd name="T5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6">
                    <a:moveTo>
                      <a:pt x="5" y="6"/>
                    </a:moveTo>
                    <a:lnTo>
                      <a:pt x="16" y="8"/>
                    </a:lnTo>
                    <a:lnTo>
                      <a:pt x="28" y="10"/>
                    </a:lnTo>
                    <a:lnTo>
                      <a:pt x="38" y="15"/>
                    </a:lnTo>
                    <a:lnTo>
                      <a:pt x="49" y="18"/>
                    </a:lnTo>
                    <a:lnTo>
                      <a:pt x="59" y="23"/>
                    </a:lnTo>
                    <a:lnTo>
                      <a:pt x="71" y="28"/>
                    </a:lnTo>
                    <a:lnTo>
                      <a:pt x="81" y="31"/>
                    </a:lnTo>
                    <a:lnTo>
                      <a:pt x="91" y="36"/>
                    </a:lnTo>
                    <a:lnTo>
                      <a:pt x="95" y="36"/>
                    </a:lnTo>
                    <a:lnTo>
                      <a:pt x="97" y="35"/>
                    </a:lnTo>
                    <a:lnTo>
                      <a:pt x="97" y="32"/>
                    </a:lnTo>
                    <a:lnTo>
                      <a:pt x="94" y="30"/>
                    </a:lnTo>
                    <a:lnTo>
                      <a:pt x="83" y="24"/>
                    </a:lnTo>
                    <a:lnTo>
                      <a:pt x="73" y="18"/>
                    </a:lnTo>
                    <a:lnTo>
                      <a:pt x="61" y="14"/>
                    </a:lnTo>
                    <a:lnTo>
                      <a:pt x="50" y="9"/>
                    </a:lnTo>
                    <a:lnTo>
                      <a:pt x="38" y="7"/>
                    </a:lnTo>
                    <a:lnTo>
                      <a:pt x="26" y="3"/>
                    </a:lnTo>
                    <a:lnTo>
                      <a:pt x="14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4" y="5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20700000">
                <a:off x="3150878" y="2588682"/>
                <a:ext cx="223297" cy="50242"/>
              </a:xfrm>
              <a:custGeom>
                <a:avLst/>
                <a:gdLst>
                  <a:gd name="T0" fmla="*/ 7 w 160"/>
                  <a:gd name="T1" fmla="*/ 36 h 36"/>
                  <a:gd name="T2" fmla="*/ 16 w 160"/>
                  <a:gd name="T3" fmla="*/ 36 h 36"/>
                  <a:gd name="T4" fmla="*/ 25 w 160"/>
                  <a:gd name="T5" fmla="*/ 36 h 36"/>
                  <a:gd name="T6" fmla="*/ 34 w 160"/>
                  <a:gd name="T7" fmla="*/ 36 h 36"/>
                  <a:gd name="T8" fmla="*/ 43 w 160"/>
                  <a:gd name="T9" fmla="*/ 36 h 36"/>
                  <a:gd name="T10" fmla="*/ 51 w 160"/>
                  <a:gd name="T11" fmla="*/ 36 h 36"/>
                  <a:gd name="T12" fmla="*/ 61 w 160"/>
                  <a:gd name="T13" fmla="*/ 35 h 36"/>
                  <a:gd name="T14" fmla="*/ 70 w 160"/>
                  <a:gd name="T15" fmla="*/ 33 h 36"/>
                  <a:gd name="T16" fmla="*/ 79 w 160"/>
                  <a:gd name="T17" fmla="*/ 32 h 36"/>
                  <a:gd name="T18" fmla="*/ 88 w 160"/>
                  <a:gd name="T19" fmla="*/ 32 h 36"/>
                  <a:gd name="T20" fmla="*/ 99 w 160"/>
                  <a:gd name="T21" fmla="*/ 32 h 36"/>
                  <a:gd name="T22" fmla="*/ 109 w 160"/>
                  <a:gd name="T23" fmla="*/ 31 h 36"/>
                  <a:gd name="T24" fmla="*/ 121 w 160"/>
                  <a:gd name="T25" fmla="*/ 30 h 36"/>
                  <a:gd name="T26" fmla="*/ 131 w 160"/>
                  <a:gd name="T27" fmla="*/ 29 h 36"/>
                  <a:gd name="T28" fmla="*/ 141 w 160"/>
                  <a:gd name="T29" fmla="*/ 27 h 36"/>
                  <a:gd name="T30" fmla="*/ 151 w 160"/>
                  <a:gd name="T31" fmla="*/ 23 h 36"/>
                  <a:gd name="T32" fmla="*/ 159 w 160"/>
                  <a:gd name="T33" fmla="*/ 19 h 36"/>
                  <a:gd name="T34" fmla="*/ 160 w 160"/>
                  <a:gd name="T35" fmla="*/ 14 h 36"/>
                  <a:gd name="T36" fmla="*/ 158 w 160"/>
                  <a:gd name="T37" fmla="*/ 9 h 36"/>
                  <a:gd name="T38" fmla="*/ 154 w 160"/>
                  <a:gd name="T39" fmla="*/ 5 h 36"/>
                  <a:gd name="T40" fmla="*/ 149 w 160"/>
                  <a:gd name="T41" fmla="*/ 2 h 36"/>
                  <a:gd name="T42" fmla="*/ 140 w 160"/>
                  <a:gd name="T43" fmla="*/ 0 h 36"/>
                  <a:gd name="T44" fmla="*/ 130 w 160"/>
                  <a:gd name="T45" fmla="*/ 0 h 36"/>
                  <a:gd name="T46" fmla="*/ 119 w 160"/>
                  <a:gd name="T47" fmla="*/ 1 h 36"/>
                  <a:gd name="T48" fmla="*/ 109 w 160"/>
                  <a:gd name="T49" fmla="*/ 4 h 36"/>
                  <a:gd name="T50" fmla="*/ 99 w 160"/>
                  <a:gd name="T51" fmla="*/ 6 h 36"/>
                  <a:gd name="T52" fmla="*/ 87 w 160"/>
                  <a:gd name="T53" fmla="*/ 8 h 36"/>
                  <a:gd name="T54" fmla="*/ 78 w 160"/>
                  <a:gd name="T55" fmla="*/ 10 h 36"/>
                  <a:gd name="T56" fmla="*/ 68 w 160"/>
                  <a:gd name="T57" fmla="*/ 13 h 36"/>
                  <a:gd name="T58" fmla="*/ 60 w 160"/>
                  <a:gd name="T59" fmla="*/ 15 h 36"/>
                  <a:gd name="T60" fmla="*/ 51 w 160"/>
                  <a:gd name="T61" fmla="*/ 16 h 36"/>
                  <a:gd name="T62" fmla="*/ 42 w 160"/>
                  <a:gd name="T63" fmla="*/ 19 h 36"/>
                  <a:gd name="T64" fmla="*/ 34 w 160"/>
                  <a:gd name="T65" fmla="*/ 20 h 36"/>
                  <a:gd name="T66" fmla="*/ 26 w 160"/>
                  <a:gd name="T67" fmla="*/ 22 h 36"/>
                  <a:gd name="T68" fmla="*/ 17 w 160"/>
                  <a:gd name="T69" fmla="*/ 23 h 36"/>
                  <a:gd name="T70" fmla="*/ 9 w 160"/>
                  <a:gd name="T71" fmla="*/ 25 h 36"/>
                  <a:gd name="T72" fmla="*/ 1 w 160"/>
                  <a:gd name="T73" fmla="*/ 27 h 36"/>
                  <a:gd name="T74" fmla="*/ 0 w 160"/>
                  <a:gd name="T75" fmla="*/ 29 h 36"/>
                  <a:gd name="T76" fmla="*/ 1 w 160"/>
                  <a:gd name="T77" fmla="*/ 31 h 36"/>
                  <a:gd name="T78" fmla="*/ 3 w 160"/>
                  <a:gd name="T79" fmla="*/ 35 h 36"/>
                  <a:gd name="T80" fmla="*/ 7 w 160"/>
                  <a:gd name="T81" fmla="*/ 36 h 36"/>
                  <a:gd name="T82" fmla="*/ 7 w 160"/>
                  <a:gd name="T8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6">
                    <a:moveTo>
                      <a:pt x="7" y="36"/>
                    </a:moveTo>
                    <a:lnTo>
                      <a:pt x="16" y="36"/>
                    </a:lnTo>
                    <a:lnTo>
                      <a:pt x="25" y="36"/>
                    </a:lnTo>
                    <a:lnTo>
                      <a:pt x="34" y="36"/>
                    </a:lnTo>
                    <a:lnTo>
                      <a:pt x="43" y="36"/>
                    </a:lnTo>
                    <a:lnTo>
                      <a:pt x="51" y="36"/>
                    </a:lnTo>
                    <a:lnTo>
                      <a:pt x="61" y="35"/>
                    </a:lnTo>
                    <a:lnTo>
                      <a:pt x="70" y="33"/>
                    </a:lnTo>
                    <a:lnTo>
                      <a:pt x="79" y="32"/>
                    </a:lnTo>
                    <a:lnTo>
                      <a:pt x="88" y="32"/>
                    </a:lnTo>
                    <a:lnTo>
                      <a:pt x="99" y="32"/>
                    </a:lnTo>
                    <a:lnTo>
                      <a:pt x="109" y="31"/>
                    </a:lnTo>
                    <a:lnTo>
                      <a:pt x="121" y="30"/>
                    </a:lnTo>
                    <a:lnTo>
                      <a:pt x="131" y="29"/>
                    </a:lnTo>
                    <a:lnTo>
                      <a:pt x="141" y="27"/>
                    </a:lnTo>
                    <a:lnTo>
                      <a:pt x="151" y="23"/>
                    </a:lnTo>
                    <a:lnTo>
                      <a:pt x="159" y="19"/>
                    </a:lnTo>
                    <a:lnTo>
                      <a:pt x="160" y="14"/>
                    </a:lnTo>
                    <a:lnTo>
                      <a:pt x="158" y="9"/>
                    </a:lnTo>
                    <a:lnTo>
                      <a:pt x="154" y="5"/>
                    </a:lnTo>
                    <a:lnTo>
                      <a:pt x="149" y="2"/>
                    </a:lnTo>
                    <a:lnTo>
                      <a:pt x="140" y="0"/>
                    </a:lnTo>
                    <a:lnTo>
                      <a:pt x="130" y="0"/>
                    </a:lnTo>
                    <a:lnTo>
                      <a:pt x="119" y="1"/>
                    </a:lnTo>
                    <a:lnTo>
                      <a:pt x="109" y="4"/>
                    </a:lnTo>
                    <a:lnTo>
                      <a:pt x="99" y="6"/>
                    </a:lnTo>
                    <a:lnTo>
                      <a:pt x="87" y="8"/>
                    </a:lnTo>
                    <a:lnTo>
                      <a:pt x="78" y="10"/>
                    </a:lnTo>
                    <a:lnTo>
                      <a:pt x="68" y="13"/>
                    </a:lnTo>
                    <a:lnTo>
                      <a:pt x="60" y="15"/>
                    </a:lnTo>
                    <a:lnTo>
                      <a:pt x="51" y="16"/>
                    </a:lnTo>
                    <a:lnTo>
                      <a:pt x="42" y="19"/>
                    </a:lnTo>
                    <a:lnTo>
                      <a:pt x="34" y="20"/>
                    </a:lnTo>
                    <a:lnTo>
                      <a:pt x="26" y="22"/>
                    </a:lnTo>
                    <a:lnTo>
                      <a:pt x="17" y="23"/>
                    </a:lnTo>
                    <a:lnTo>
                      <a:pt x="9" y="25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1" y="31"/>
                    </a:lnTo>
                    <a:lnTo>
                      <a:pt x="3" y="35"/>
                    </a:lnTo>
                    <a:lnTo>
                      <a:pt x="7" y="36"/>
                    </a:lnTo>
                    <a:lnTo>
                      <a:pt x="7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43"/>
              <p:cNvSpPr>
                <a:spLocks/>
              </p:cNvSpPr>
              <p:nvPr/>
            </p:nvSpPr>
            <p:spPr bwMode="auto">
              <a:xfrm rot="20700000">
                <a:off x="3410695" y="2539699"/>
                <a:ext cx="133978" cy="50242"/>
              </a:xfrm>
              <a:custGeom>
                <a:avLst/>
                <a:gdLst>
                  <a:gd name="T0" fmla="*/ 4 w 96"/>
                  <a:gd name="T1" fmla="*/ 5 h 36"/>
                  <a:gd name="T2" fmla="*/ 16 w 96"/>
                  <a:gd name="T3" fmla="*/ 7 h 36"/>
                  <a:gd name="T4" fmla="*/ 27 w 96"/>
                  <a:gd name="T5" fmla="*/ 10 h 36"/>
                  <a:gd name="T6" fmla="*/ 38 w 96"/>
                  <a:gd name="T7" fmla="*/ 14 h 36"/>
                  <a:gd name="T8" fmla="*/ 48 w 96"/>
                  <a:gd name="T9" fmla="*/ 18 h 36"/>
                  <a:gd name="T10" fmla="*/ 58 w 96"/>
                  <a:gd name="T11" fmla="*/ 22 h 36"/>
                  <a:gd name="T12" fmla="*/ 70 w 96"/>
                  <a:gd name="T13" fmla="*/ 26 h 36"/>
                  <a:gd name="T14" fmla="*/ 80 w 96"/>
                  <a:gd name="T15" fmla="*/ 31 h 36"/>
                  <a:gd name="T16" fmla="*/ 91 w 96"/>
                  <a:gd name="T17" fmla="*/ 36 h 36"/>
                  <a:gd name="T18" fmla="*/ 94 w 96"/>
                  <a:gd name="T19" fmla="*/ 36 h 36"/>
                  <a:gd name="T20" fmla="*/ 96 w 96"/>
                  <a:gd name="T21" fmla="*/ 35 h 36"/>
                  <a:gd name="T22" fmla="*/ 96 w 96"/>
                  <a:gd name="T23" fmla="*/ 32 h 36"/>
                  <a:gd name="T24" fmla="*/ 93 w 96"/>
                  <a:gd name="T25" fmla="*/ 30 h 36"/>
                  <a:gd name="T26" fmla="*/ 83 w 96"/>
                  <a:gd name="T27" fmla="*/ 24 h 36"/>
                  <a:gd name="T28" fmla="*/ 72 w 96"/>
                  <a:gd name="T29" fmla="*/ 18 h 36"/>
                  <a:gd name="T30" fmla="*/ 61 w 96"/>
                  <a:gd name="T31" fmla="*/ 14 h 36"/>
                  <a:gd name="T32" fmla="*/ 49 w 96"/>
                  <a:gd name="T33" fmla="*/ 9 h 36"/>
                  <a:gd name="T34" fmla="*/ 38 w 96"/>
                  <a:gd name="T35" fmla="*/ 6 h 36"/>
                  <a:gd name="T36" fmla="*/ 25 w 96"/>
                  <a:gd name="T37" fmla="*/ 3 h 36"/>
                  <a:gd name="T38" fmla="*/ 13 w 96"/>
                  <a:gd name="T39" fmla="*/ 1 h 36"/>
                  <a:gd name="T40" fmla="*/ 1 w 96"/>
                  <a:gd name="T41" fmla="*/ 0 h 36"/>
                  <a:gd name="T42" fmla="*/ 0 w 96"/>
                  <a:gd name="T43" fmla="*/ 1 h 36"/>
                  <a:gd name="T44" fmla="*/ 1 w 96"/>
                  <a:gd name="T45" fmla="*/ 2 h 36"/>
                  <a:gd name="T46" fmla="*/ 3 w 96"/>
                  <a:gd name="T47" fmla="*/ 3 h 36"/>
                  <a:gd name="T48" fmla="*/ 4 w 96"/>
                  <a:gd name="T49" fmla="*/ 5 h 36"/>
                  <a:gd name="T50" fmla="*/ 4 w 96"/>
                  <a:gd name="T5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6">
                    <a:moveTo>
                      <a:pt x="4" y="5"/>
                    </a:moveTo>
                    <a:lnTo>
                      <a:pt x="16" y="7"/>
                    </a:lnTo>
                    <a:lnTo>
                      <a:pt x="27" y="10"/>
                    </a:lnTo>
                    <a:lnTo>
                      <a:pt x="38" y="14"/>
                    </a:lnTo>
                    <a:lnTo>
                      <a:pt x="48" y="18"/>
                    </a:lnTo>
                    <a:lnTo>
                      <a:pt x="58" y="22"/>
                    </a:lnTo>
                    <a:lnTo>
                      <a:pt x="70" y="26"/>
                    </a:lnTo>
                    <a:lnTo>
                      <a:pt x="80" y="31"/>
                    </a:lnTo>
                    <a:lnTo>
                      <a:pt x="91" y="36"/>
                    </a:lnTo>
                    <a:lnTo>
                      <a:pt x="94" y="36"/>
                    </a:lnTo>
                    <a:lnTo>
                      <a:pt x="96" y="35"/>
                    </a:lnTo>
                    <a:lnTo>
                      <a:pt x="96" y="32"/>
                    </a:lnTo>
                    <a:lnTo>
                      <a:pt x="93" y="30"/>
                    </a:lnTo>
                    <a:lnTo>
                      <a:pt x="83" y="24"/>
                    </a:lnTo>
                    <a:lnTo>
                      <a:pt x="72" y="18"/>
                    </a:lnTo>
                    <a:lnTo>
                      <a:pt x="61" y="14"/>
                    </a:lnTo>
                    <a:lnTo>
                      <a:pt x="49" y="9"/>
                    </a:lnTo>
                    <a:lnTo>
                      <a:pt x="38" y="6"/>
                    </a:lnTo>
                    <a:lnTo>
                      <a:pt x="25" y="3"/>
                    </a:lnTo>
                    <a:lnTo>
                      <a:pt x="1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20700000">
                <a:off x="3366153" y="2484814"/>
                <a:ext cx="223297" cy="53034"/>
              </a:xfrm>
              <a:custGeom>
                <a:avLst/>
                <a:gdLst>
                  <a:gd name="T0" fmla="*/ 7 w 159"/>
                  <a:gd name="T1" fmla="*/ 37 h 37"/>
                  <a:gd name="T2" fmla="*/ 16 w 159"/>
                  <a:gd name="T3" fmla="*/ 37 h 37"/>
                  <a:gd name="T4" fmla="*/ 25 w 159"/>
                  <a:gd name="T5" fmla="*/ 37 h 37"/>
                  <a:gd name="T6" fmla="*/ 34 w 159"/>
                  <a:gd name="T7" fmla="*/ 37 h 37"/>
                  <a:gd name="T8" fmla="*/ 44 w 159"/>
                  <a:gd name="T9" fmla="*/ 37 h 37"/>
                  <a:gd name="T10" fmla="*/ 52 w 159"/>
                  <a:gd name="T11" fmla="*/ 36 h 37"/>
                  <a:gd name="T12" fmla="*/ 61 w 159"/>
                  <a:gd name="T13" fmla="*/ 35 h 37"/>
                  <a:gd name="T14" fmla="*/ 70 w 159"/>
                  <a:gd name="T15" fmla="*/ 35 h 37"/>
                  <a:gd name="T16" fmla="*/ 79 w 159"/>
                  <a:gd name="T17" fmla="*/ 33 h 37"/>
                  <a:gd name="T18" fmla="*/ 89 w 159"/>
                  <a:gd name="T19" fmla="*/ 32 h 37"/>
                  <a:gd name="T20" fmla="*/ 99 w 159"/>
                  <a:gd name="T21" fmla="*/ 32 h 37"/>
                  <a:gd name="T22" fmla="*/ 109 w 159"/>
                  <a:gd name="T23" fmla="*/ 32 h 37"/>
                  <a:gd name="T24" fmla="*/ 121 w 159"/>
                  <a:gd name="T25" fmla="*/ 31 h 37"/>
                  <a:gd name="T26" fmla="*/ 131 w 159"/>
                  <a:gd name="T27" fmla="*/ 30 h 37"/>
                  <a:gd name="T28" fmla="*/ 142 w 159"/>
                  <a:gd name="T29" fmla="*/ 28 h 37"/>
                  <a:gd name="T30" fmla="*/ 151 w 159"/>
                  <a:gd name="T31" fmla="*/ 24 h 37"/>
                  <a:gd name="T32" fmla="*/ 158 w 159"/>
                  <a:gd name="T33" fmla="*/ 20 h 37"/>
                  <a:gd name="T34" fmla="*/ 159 w 159"/>
                  <a:gd name="T35" fmla="*/ 15 h 37"/>
                  <a:gd name="T36" fmla="*/ 157 w 159"/>
                  <a:gd name="T37" fmla="*/ 10 h 37"/>
                  <a:gd name="T38" fmla="*/ 153 w 159"/>
                  <a:gd name="T39" fmla="*/ 6 h 37"/>
                  <a:gd name="T40" fmla="*/ 149 w 159"/>
                  <a:gd name="T41" fmla="*/ 2 h 37"/>
                  <a:gd name="T42" fmla="*/ 139 w 159"/>
                  <a:gd name="T43" fmla="*/ 1 h 37"/>
                  <a:gd name="T44" fmla="*/ 130 w 159"/>
                  <a:gd name="T45" fmla="*/ 0 h 37"/>
                  <a:gd name="T46" fmla="*/ 120 w 159"/>
                  <a:gd name="T47" fmla="*/ 1 h 37"/>
                  <a:gd name="T48" fmla="*/ 109 w 159"/>
                  <a:gd name="T49" fmla="*/ 3 h 37"/>
                  <a:gd name="T50" fmla="*/ 99 w 159"/>
                  <a:gd name="T51" fmla="*/ 6 h 37"/>
                  <a:gd name="T52" fmla="*/ 87 w 159"/>
                  <a:gd name="T53" fmla="*/ 8 h 37"/>
                  <a:gd name="T54" fmla="*/ 78 w 159"/>
                  <a:gd name="T55" fmla="*/ 11 h 37"/>
                  <a:gd name="T56" fmla="*/ 68 w 159"/>
                  <a:gd name="T57" fmla="*/ 14 h 37"/>
                  <a:gd name="T58" fmla="*/ 60 w 159"/>
                  <a:gd name="T59" fmla="*/ 16 h 37"/>
                  <a:gd name="T60" fmla="*/ 52 w 159"/>
                  <a:gd name="T61" fmla="*/ 17 h 37"/>
                  <a:gd name="T62" fmla="*/ 44 w 159"/>
                  <a:gd name="T63" fmla="*/ 20 h 37"/>
                  <a:gd name="T64" fmla="*/ 34 w 159"/>
                  <a:gd name="T65" fmla="*/ 21 h 37"/>
                  <a:gd name="T66" fmla="*/ 26 w 159"/>
                  <a:gd name="T67" fmla="*/ 23 h 37"/>
                  <a:gd name="T68" fmla="*/ 18 w 159"/>
                  <a:gd name="T69" fmla="*/ 24 h 37"/>
                  <a:gd name="T70" fmla="*/ 9 w 159"/>
                  <a:gd name="T71" fmla="*/ 26 h 37"/>
                  <a:gd name="T72" fmla="*/ 1 w 159"/>
                  <a:gd name="T73" fmla="*/ 28 h 37"/>
                  <a:gd name="T74" fmla="*/ 0 w 159"/>
                  <a:gd name="T75" fmla="*/ 29 h 37"/>
                  <a:gd name="T76" fmla="*/ 1 w 159"/>
                  <a:gd name="T77" fmla="*/ 32 h 37"/>
                  <a:gd name="T78" fmla="*/ 3 w 159"/>
                  <a:gd name="T79" fmla="*/ 36 h 37"/>
                  <a:gd name="T80" fmla="*/ 7 w 159"/>
                  <a:gd name="T81" fmla="*/ 37 h 37"/>
                  <a:gd name="T82" fmla="*/ 7 w 159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9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0" y="35"/>
                    </a:lnTo>
                    <a:lnTo>
                      <a:pt x="79" y="33"/>
                    </a:lnTo>
                    <a:lnTo>
                      <a:pt x="89" y="32"/>
                    </a:lnTo>
                    <a:lnTo>
                      <a:pt x="99" y="32"/>
                    </a:lnTo>
                    <a:lnTo>
                      <a:pt x="109" y="32"/>
                    </a:lnTo>
                    <a:lnTo>
                      <a:pt x="121" y="31"/>
                    </a:lnTo>
                    <a:lnTo>
                      <a:pt x="131" y="30"/>
                    </a:lnTo>
                    <a:lnTo>
                      <a:pt x="142" y="28"/>
                    </a:lnTo>
                    <a:lnTo>
                      <a:pt x="151" y="24"/>
                    </a:lnTo>
                    <a:lnTo>
                      <a:pt x="158" y="20"/>
                    </a:lnTo>
                    <a:lnTo>
                      <a:pt x="159" y="15"/>
                    </a:lnTo>
                    <a:lnTo>
                      <a:pt x="157" y="10"/>
                    </a:lnTo>
                    <a:lnTo>
                      <a:pt x="153" y="6"/>
                    </a:lnTo>
                    <a:lnTo>
                      <a:pt x="149" y="2"/>
                    </a:lnTo>
                    <a:lnTo>
                      <a:pt x="139" y="1"/>
                    </a:lnTo>
                    <a:lnTo>
                      <a:pt x="130" y="0"/>
                    </a:lnTo>
                    <a:lnTo>
                      <a:pt x="120" y="1"/>
                    </a:lnTo>
                    <a:lnTo>
                      <a:pt x="109" y="3"/>
                    </a:lnTo>
                    <a:lnTo>
                      <a:pt x="99" y="6"/>
                    </a:lnTo>
                    <a:lnTo>
                      <a:pt x="87" y="8"/>
                    </a:lnTo>
                    <a:lnTo>
                      <a:pt x="78" y="11"/>
                    </a:lnTo>
                    <a:lnTo>
                      <a:pt x="68" y="14"/>
                    </a:lnTo>
                    <a:lnTo>
                      <a:pt x="60" y="16"/>
                    </a:lnTo>
                    <a:lnTo>
                      <a:pt x="52" y="17"/>
                    </a:lnTo>
                    <a:lnTo>
                      <a:pt x="44" y="20"/>
                    </a:lnTo>
                    <a:lnTo>
                      <a:pt x="34" y="21"/>
                    </a:lnTo>
                    <a:lnTo>
                      <a:pt x="26" y="23"/>
                    </a:lnTo>
                    <a:lnTo>
                      <a:pt x="18" y="24"/>
                    </a:lnTo>
                    <a:lnTo>
                      <a:pt x="9" y="26"/>
                    </a:lnTo>
                    <a:lnTo>
                      <a:pt x="1" y="28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45"/>
              <p:cNvSpPr>
                <a:spLocks/>
              </p:cNvSpPr>
              <p:nvPr/>
            </p:nvSpPr>
            <p:spPr bwMode="auto">
              <a:xfrm rot="20700000">
                <a:off x="3623950" y="2441679"/>
                <a:ext cx="136770" cy="47451"/>
              </a:xfrm>
              <a:custGeom>
                <a:avLst/>
                <a:gdLst>
                  <a:gd name="T0" fmla="*/ 4 w 97"/>
                  <a:gd name="T1" fmla="*/ 5 h 35"/>
                  <a:gd name="T2" fmla="*/ 16 w 97"/>
                  <a:gd name="T3" fmla="*/ 7 h 35"/>
                  <a:gd name="T4" fmla="*/ 27 w 97"/>
                  <a:gd name="T5" fmla="*/ 10 h 35"/>
                  <a:gd name="T6" fmla="*/ 38 w 97"/>
                  <a:gd name="T7" fmla="*/ 14 h 35"/>
                  <a:gd name="T8" fmla="*/ 48 w 97"/>
                  <a:gd name="T9" fmla="*/ 17 h 35"/>
                  <a:gd name="T10" fmla="*/ 59 w 97"/>
                  <a:gd name="T11" fmla="*/ 22 h 35"/>
                  <a:gd name="T12" fmla="*/ 70 w 97"/>
                  <a:gd name="T13" fmla="*/ 27 h 35"/>
                  <a:gd name="T14" fmla="*/ 80 w 97"/>
                  <a:gd name="T15" fmla="*/ 31 h 35"/>
                  <a:gd name="T16" fmla="*/ 91 w 97"/>
                  <a:gd name="T17" fmla="*/ 35 h 35"/>
                  <a:gd name="T18" fmla="*/ 94 w 97"/>
                  <a:gd name="T19" fmla="*/ 35 h 35"/>
                  <a:gd name="T20" fmla="*/ 97 w 97"/>
                  <a:gd name="T21" fmla="*/ 33 h 35"/>
                  <a:gd name="T22" fmla="*/ 97 w 97"/>
                  <a:gd name="T23" fmla="*/ 31 h 35"/>
                  <a:gd name="T24" fmla="*/ 94 w 97"/>
                  <a:gd name="T25" fmla="*/ 29 h 35"/>
                  <a:gd name="T26" fmla="*/ 84 w 97"/>
                  <a:gd name="T27" fmla="*/ 23 h 35"/>
                  <a:gd name="T28" fmla="*/ 72 w 97"/>
                  <a:gd name="T29" fmla="*/ 17 h 35"/>
                  <a:gd name="T30" fmla="*/ 61 w 97"/>
                  <a:gd name="T31" fmla="*/ 13 h 35"/>
                  <a:gd name="T32" fmla="*/ 49 w 97"/>
                  <a:gd name="T33" fmla="*/ 9 h 35"/>
                  <a:gd name="T34" fmla="*/ 38 w 97"/>
                  <a:gd name="T35" fmla="*/ 6 h 35"/>
                  <a:gd name="T36" fmla="*/ 25 w 97"/>
                  <a:gd name="T37" fmla="*/ 3 h 35"/>
                  <a:gd name="T38" fmla="*/ 14 w 97"/>
                  <a:gd name="T39" fmla="*/ 1 h 35"/>
                  <a:gd name="T40" fmla="*/ 1 w 97"/>
                  <a:gd name="T41" fmla="*/ 0 h 35"/>
                  <a:gd name="T42" fmla="*/ 0 w 97"/>
                  <a:gd name="T43" fmla="*/ 0 h 35"/>
                  <a:gd name="T44" fmla="*/ 1 w 97"/>
                  <a:gd name="T45" fmla="*/ 2 h 35"/>
                  <a:gd name="T46" fmla="*/ 3 w 97"/>
                  <a:gd name="T47" fmla="*/ 3 h 35"/>
                  <a:gd name="T48" fmla="*/ 4 w 97"/>
                  <a:gd name="T49" fmla="*/ 5 h 35"/>
                  <a:gd name="T50" fmla="*/ 4 w 97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5">
                    <a:moveTo>
                      <a:pt x="4" y="5"/>
                    </a:moveTo>
                    <a:lnTo>
                      <a:pt x="16" y="7"/>
                    </a:lnTo>
                    <a:lnTo>
                      <a:pt x="27" y="10"/>
                    </a:lnTo>
                    <a:lnTo>
                      <a:pt x="38" y="14"/>
                    </a:lnTo>
                    <a:lnTo>
                      <a:pt x="48" y="17"/>
                    </a:lnTo>
                    <a:lnTo>
                      <a:pt x="59" y="22"/>
                    </a:lnTo>
                    <a:lnTo>
                      <a:pt x="70" y="27"/>
                    </a:lnTo>
                    <a:lnTo>
                      <a:pt x="80" y="31"/>
                    </a:lnTo>
                    <a:lnTo>
                      <a:pt x="91" y="35"/>
                    </a:lnTo>
                    <a:lnTo>
                      <a:pt x="94" y="35"/>
                    </a:lnTo>
                    <a:lnTo>
                      <a:pt x="97" y="33"/>
                    </a:lnTo>
                    <a:lnTo>
                      <a:pt x="97" y="31"/>
                    </a:lnTo>
                    <a:lnTo>
                      <a:pt x="94" y="29"/>
                    </a:lnTo>
                    <a:lnTo>
                      <a:pt x="84" y="23"/>
                    </a:lnTo>
                    <a:lnTo>
                      <a:pt x="72" y="17"/>
                    </a:lnTo>
                    <a:lnTo>
                      <a:pt x="61" y="13"/>
                    </a:lnTo>
                    <a:lnTo>
                      <a:pt x="49" y="9"/>
                    </a:lnTo>
                    <a:lnTo>
                      <a:pt x="38" y="6"/>
                    </a:lnTo>
                    <a:lnTo>
                      <a:pt x="25" y="3"/>
                    </a:lnTo>
                    <a:lnTo>
                      <a:pt x="14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46"/>
              <p:cNvSpPr>
                <a:spLocks/>
              </p:cNvSpPr>
              <p:nvPr/>
            </p:nvSpPr>
            <p:spPr bwMode="auto">
              <a:xfrm rot="20700000">
                <a:off x="3582150" y="2386433"/>
                <a:ext cx="223297" cy="50242"/>
              </a:xfrm>
              <a:custGeom>
                <a:avLst/>
                <a:gdLst>
                  <a:gd name="T0" fmla="*/ 7 w 160"/>
                  <a:gd name="T1" fmla="*/ 37 h 37"/>
                  <a:gd name="T2" fmla="*/ 16 w 160"/>
                  <a:gd name="T3" fmla="*/ 37 h 37"/>
                  <a:gd name="T4" fmla="*/ 25 w 160"/>
                  <a:gd name="T5" fmla="*/ 37 h 37"/>
                  <a:gd name="T6" fmla="*/ 35 w 160"/>
                  <a:gd name="T7" fmla="*/ 37 h 37"/>
                  <a:gd name="T8" fmla="*/ 44 w 160"/>
                  <a:gd name="T9" fmla="*/ 37 h 37"/>
                  <a:gd name="T10" fmla="*/ 52 w 160"/>
                  <a:gd name="T11" fmla="*/ 36 h 37"/>
                  <a:gd name="T12" fmla="*/ 61 w 160"/>
                  <a:gd name="T13" fmla="*/ 35 h 37"/>
                  <a:gd name="T14" fmla="*/ 70 w 160"/>
                  <a:gd name="T15" fmla="*/ 35 h 37"/>
                  <a:gd name="T16" fmla="*/ 80 w 160"/>
                  <a:gd name="T17" fmla="*/ 33 h 37"/>
                  <a:gd name="T18" fmla="*/ 89 w 160"/>
                  <a:gd name="T19" fmla="*/ 32 h 37"/>
                  <a:gd name="T20" fmla="*/ 99 w 160"/>
                  <a:gd name="T21" fmla="*/ 32 h 37"/>
                  <a:gd name="T22" fmla="*/ 109 w 160"/>
                  <a:gd name="T23" fmla="*/ 31 h 37"/>
                  <a:gd name="T24" fmla="*/ 121 w 160"/>
                  <a:gd name="T25" fmla="*/ 31 h 37"/>
                  <a:gd name="T26" fmla="*/ 133 w 160"/>
                  <a:gd name="T27" fmla="*/ 29 h 37"/>
                  <a:gd name="T28" fmla="*/ 143 w 160"/>
                  <a:gd name="T29" fmla="*/ 27 h 37"/>
                  <a:gd name="T30" fmla="*/ 152 w 160"/>
                  <a:gd name="T31" fmla="*/ 23 h 37"/>
                  <a:gd name="T32" fmla="*/ 159 w 160"/>
                  <a:gd name="T33" fmla="*/ 18 h 37"/>
                  <a:gd name="T34" fmla="*/ 160 w 160"/>
                  <a:gd name="T35" fmla="*/ 14 h 37"/>
                  <a:gd name="T36" fmla="*/ 158 w 160"/>
                  <a:gd name="T37" fmla="*/ 9 h 37"/>
                  <a:gd name="T38" fmla="*/ 154 w 160"/>
                  <a:gd name="T39" fmla="*/ 5 h 37"/>
                  <a:gd name="T40" fmla="*/ 150 w 160"/>
                  <a:gd name="T41" fmla="*/ 2 h 37"/>
                  <a:gd name="T42" fmla="*/ 141 w 160"/>
                  <a:gd name="T43" fmla="*/ 0 h 37"/>
                  <a:gd name="T44" fmla="*/ 130 w 160"/>
                  <a:gd name="T45" fmla="*/ 0 h 37"/>
                  <a:gd name="T46" fmla="*/ 120 w 160"/>
                  <a:gd name="T47" fmla="*/ 1 h 37"/>
                  <a:gd name="T48" fmla="*/ 109 w 160"/>
                  <a:gd name="T49" fmla="*/ 3 h 37"/>
                  <a:gd name="T50" fmla="*/ 99 w 160"/>
                  <a:gd name="T51" fmla="*/ 6 h 37"/>
                  <a:gd name="T52" fmla="*/ 88 w 160"/>
                  <a:gd name="T53" fmla="*/ 8 h 37"/>
                  <a:gd name="T54" fmla="*/ 78 w 160"/>
                  <a:gd name="T55" fmla="*/ 10 h 37"/>
                  <a:gd name="T56" fmla="*/ 68 w 160"/>
                  <a:gd name="T57" fmla="*/ 13 h 37"/>
                  <a:gd name="T58" fmla="*/ 60 w 160"/>
                  <a:gd name="T59" fmla="*/ 15 h 37"/>
                  <a:gd name="T60" fmla="*/ 52 w 160"/>
                  <a:gd name="T61" fmla="*/ 16 h 37"/>
                  <a:gd name="T62" fmla="*/ 44 w 160"/>
                  <a:gd name="T63" fmla="*/ 18 h 37"/>
                  <a:gd name="T64" fmla="*/ 35 w 160"/>
                  <a:gd name="T65" fmla="*/ 20 h 37"/>
                  <a:gd name="T66" fmla="*/ 27 w 160"/>
                  <a:gd name="T67" fmla="*/ 22 h 37"/>
                  <a:gd name="T68" fmla="*/ 18 w 160"/>
                  <a:gd name="T69" fmla="*/ 23 h 37"/>
                  <a:gd name="T70" fmla="*/ 9 w 160"/>
                  <a:gd name="T71" fmla="*/ 25 h 37"/>
                  <a:gd name="T72" fmla="*/ 1 w 160"/>
                  <a:gd name="T73" fmla="*/ 27 h 37"/>
                  <a:gd name="T74" fmla="*/ 0 w 160"/>
                  <a:gd name="T75" fmla="*/ 29 h 37"/>
                  <a:gd name="T76" fmla="*/ 1 w 160"/>
                  <a:gd name="T77" fmla="*/ 32 h 37"/>
                  <a:gd name="T78" fmla="*/ 5 w 160"/>
                  <a:gd name="T79" fmla="*/ 36 h 37"/>
                  <a:gd name="T80" fmla="*/ 7 w 160"/>
                  <a:gd name="T81" fmla="*/ 37 h 37"/>
                  <a:gd name="T82" fmla="*/ 7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5" y="37"/>
                    </a:lnTo>
                    <a:lnTo>
                      <a:pt x="35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0" y="35"/>
                    </a:lnTo>
                    <a:lnTo>
                      <a:pt x="80" y="33"/>
                    </a:lnTo>
                    <a:lnTo>
                      <a:pt x="89" y="32"/>
                    </a:lnTo>
                    <a:lnTo>
                      <a:pt x="99" y="32"/>
                    </a:lnTo>
                    <a:lnTo>
                      <a:pt x="109" y="31"/>
                    </a:lnTo>
                    <a:lnTo>
                      <a:pt x="121" y="31"/>
                    </a:lnTo>
                    <a:lnTo>
                      <a:pt x="133" y="29"/>
                    </a:lnTo>
                    <a:lnTo>
                      <a:pt x="143" y="27"/>
                    </a:lnTo>
                    <a:lnTo>
                      <a:pt x="152" y="23"/>
                    </a:lnTo>
                    <a:lnTo>
                      <a:pt x="159" y="18"/>
                    </a:lnTo>
                    <a:lnTo>
                      <a:pt x="160" y="14"/>
                    </a:lnTo>
                    <a:lnTo>
                      <a:pt x="158" y="9"/>
                    </a:lnTo>
                    <a:lnTo>
                      <a:pt x="154" y="5"/>
                    </a:lnTo>
                    <a:lnTo>
                      <a:pt x="150" y="2"/>
                    </a:lnTo>
                    <a:lnTo>
                      <a:pt x="141" y="0"/>
                    </a:lnTo>
                    <a:lnTo>
                      <a:pt x="130" y="0"/>
                    </a:lnTo>
                    <a:lnTo>
                      <a:pt x="120" y="1"/>
                    </a:lnTo>
                    <a:lnTo>
                      <a:pt x="109" y="3"/>
                    </a:lnTo>
                    <a:lnTo>
                      <a:pt x="99" y="6"/>
                    </a:lnTo>
                    <a:lnTo>
                      <a:pt x="88" y="8"/>
                    </a:lnTo>
                    <a:lnTo>
                      <a:pt x="78" y="10"/>
                    </a:lnTo>
                    <a:lnTo>
                      <a:pt x="68" y="13"/>
                    </a:lnTo>
                    <a:lnTo>
                      <a:pt x="60" y="15"/>
                    </a:lnTo>
                    <a:lnTo>
                      <a:pt x="52" y="16"/>
                    </a:lnTo>
                    <a:lnTo>
                      <a:pt x="44" y="18"/>
                    </a:lnTo>
                    <a:lnTo>
                      <a:pt x="35" y="20"/>
                    </a:lnTo>
                    <a:lnTo>
                      <a:pt x="27" y="22"/>
                    </a:lnTo>
                    <a:lnTo>
                      <a:pt x="18" y="23"/>
                    </a:lnTo>
                    <a:lnTo>
                      <a:pt x="9" y="25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5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47"/>
              <p:cNvSpPr>
                <a:spLocks/>
              </p:cNvSpPr>
              <p:nvPr/>
            </p:nvSpPr>
            <p:spPr bwMode="auto">
              <a:xfrm rot="20700000">
                <a:off x="3841967" y="2337450"/>
                <a:ext cx="133978" cy="50242"/>
              </a:xfrm>
              <a:custGeom>
                <a:avLst/>
                <a:gdLst>
                  <a:gd name="T0" fmla="*/ 5 w 96"/>
                  <a:gd name="T1" fmla="*/ 6 h 36"/>
                  <a:gd name="T2" fmla="*/ 16 w 96"/>
                  <a:gd name="T3" fmla="*/ 8 h 36"/>
                  <a:gd name="T4" fmla="*/ 27 w 96"/>
                  <a:gd name="T5" fmla="*/ 10 h 36"/>
                  <a:gd name="T6" fmla="*/ 37 w 96"/>
                  <a:gd name="T7" fmla="*/ 15 h 36"/>
                  <a:gd name="T8" fmla="*/ 47 w 96"/>
                  <a:gd name="T9" fmla="*/ 18 h 36"/>
                  <a:gd name="T10" fmla="*/ 58 w 96"/>
                  <a:gd name="T11" fmla="*/ 23 h 36"/>
                  <a:gd name="T12" fmla="*/ 69 w 96"/>
                  <a:gd name="T13" fmla="*/ 28 h 36"/>
                  <a:gd name="T14" fmla="*/ 80 w 96"/>
                  <a:gd name="T15" fmla="*/ 31 h 36"/>
                  <a:gd name="T16" fmla="*/ 90 w 96"/>
                  <a:gd name="T17" fmla="*/ 36 h 36"/>
                  <a:gd name="T18" fmla="*/ 94 w 96"/>
                  <a:gd name="T19" fmla="*/ 36 h 36"/>
                  <a:gd name="T20" fmla="*/ 96 w 96"/>
                  <a:gd name="T21" fmla="*/ 34 h 36"/>
                  <a:gd name="T22" fmla="*/ 96 w 96"/>
                  <a:gd name="T23" fmla="*/ 32 h 36"/>
                  <a:gd name="T24" fmla="*/ 94 w 96"/>
                  <a:gd name="T25" fmla="*/ 30 h 36"/>
                  <a:gd name="T26" fmla="*/ 83 w 96"/>
                  <a:gd name="T27" fmla="*/ 24 h 36"/>
                  <a:gd name="T28" fmla="*/ 72 w 96"/>
                  <a:gd name="T29" fmla="*/ 18 h 36"/>
                  <a:gd name="T30" fmla="*/ 60 w 96"/>
                  <a:gd name="T31" fmla="*/ 14 h 36"/>
                  <a:gd name="T32" fmla="*/ 49 w 96"/>
                  <a:gd name="T33" fmla="*/ 9 h 36"/>
                  <a:gd name="T34" fmla="*/ 37 w 96"/>
                  <a:gd name="T35" fmla="*/ 7 h 36"/>
                  <a:gd name="T36" fmla="*/ 26 w 96"/>
                  <a:gd name="T37" fmla="*/ 3 h 36"/>
                  <a:gd name="T38" fmla="*/ 13 w 96"/>
                  <a:gd name="T39" fmla="*/ 1 h 36"/>
                  <a:gd name="T40" fmla="*/ 1 w 96"/>
                  <a:gd name="T41" fmla="*/ 0 h 36"/>
                  <a:gd name="T42" fmla="*/ 0 w 96"/>
                  <a:gd name="T43" fmla="*/ 1 h 36"/>
                  <a:gd name="T44" fmla="*/ 0 w 96"/>
                  <a:gd name="T45" fmla="*/ 2 h 36"/>
                  <a:gd name="T46" fmla="*/ 2 w 96"/>
                  <a:gd name="T47" fmla="*/ 5 h 36"/>
                  <a:gd name="T48" fmla="*/ 5 w 96"/>
                  <a:gd name="T49" fmla="*/ 6 h 36"/>
                  <a:gd name="T50" fmla="*/ 5 w 96"/>
                  <a:gd name="T5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6">
                    <a:moveTo>
                      <a:pt x="5" y="6"/>
                    </a:moveTo>
                    <a:lnTo>
                      <a:pt x="16" y="8"/>
                    </a:lnTo>
                    <a:lnTo>
                      <a:pt x="27" y="10"/>
                    </a:lnTo>
                    <a:lnTo>
                      <a:pt x="37" y="15"/>
                    </a:lnTo>
                    <a:lnTo>
                      <a:pt x="47" y="18"/>
                    </a:lnTo>
                    <a:lnTo>
                      <a:pt x="58" y="23"/>
                    </a:lnTo>
                    <a:lnTo>
                      <a:pt x="69" y="28"/>
                    </a:lnTo>
                    <a:lnTo>
                      <a:pt x="80" y="31"/>
                    </a:lnTo>
                    <a:lnTo>
                      <a:pt x="90" y="36"/>
                    </a:lnTo>
                    <a:lnTo>
                      <a:pt x="94" y="36"/>
                    </a:lnTo>
                    <a:lnTo>
                      <a:pt x="96" y="34"/>
                    </a:lnTo>
                    <a:lnTo>
                      <a:pt x="96" y="32"/>
                    </a:lnTo>
                    <a:lnTo>
                      <a:pt x="94" y="30"/>
                    </a:lnTo>
                    <a:lnTo>
                      <a:pt x="83" y="24"/>
                    </a:lnTo>
                    <a:lnTo>
                      <a:pt x="72" y="18"/>
                    </a:lnTo>
                    <a:lnTo>
                      <a:pt x="60" y="14"/>
                    </a:lnTo>
                    <a:lnTo>
                      <a:pt x="49" y="9"/>
                    </a:lnTo>
                    <a:lnTo>
                      <a:pt x="37" y="7"/>
                    </a:lnTo>
                    <a:lnTo>
                      <a:pt x="26" y="3"/>
                    </a:lnTo>
                    <a:lnTo>
                      <a:pt x="1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48"/>
              <p:cNvSpPr>
                <a:spLocks/>
              </p:cNvSpPr>
              <p:nvPr/>
            </p:nvSpPr>
            <p:spPr bwMode="auto">
              <a:xfrm rot="20700000">
                <a:off x="3797786" y="2285308"/>
                <a:ext cx="223297" cy="50242"/>
              </a:xfrm>
              <a:custGeom>
                <a:avLst/>
                <a:gdLst>
                  <a:gd name="T0" fmla="*/ 7 w 160"/>
                  <a:gd name="T1" fmla="*/ 37 h 37"/>
                  <a:gd name="T2" fmla="*/ 16 w 160"/>
                  <a:gd name="T3" fmla="*/ 37 h 37"/>
                  <a:gd name="T4" fmla="*/ 26 w 160"/>
                  <a:gd name="T5" fmla="*/ 37 h 37"/>
                  <a:gd name="T6" fmla="*/ 35 w 160"/>
                  <a:gd name="T7" fmla="*/ 37 h 37"/>
                  <a:gd name="T8" fmla="*/ 44 w 160"/>
                  <a:gd name="T9" fmla="*/ 37 h 37"/>
                  <a:gd name="T10" fmla="*/ 52 w 160"/>
                  <a:gd name="T11" fmla="*/ 36 h 37"/>
                  <a:gd name="T12" fmla="*/ 61 w 160"/>
                  <a:gd name="T13" fmla="*/ 35 h 37"/>
                  <a:gd name="T14" fmla="*/ 71 w 160"/>
                  <a:gd name="T15" fmla="*/ 35 h 37"/>
                  <a:gd name="T16" fmla="*/ 80 w 160"/>
                  <a:gd name="T17" fmla="*/ 33 h 37"/>
                  <a:gd name="T18" fmla="*/ 89 w 160"/>
                  <a:gd name="T19" fmla="*/ 32 h 37"/>
                  <a:gd name="T20" fmla="*/ 99 w 160"/>
                  <a:gd name="T21" fmla="*/ 32 h 37"/>
                  <a:gd name="T22" fmla="*/ 111 w 160"/>
                  <a:gd name="T23" fmla="*/ 31 h 37"/>
                  <a:gd name="T24" fmla="*/ 121 w 160"/>
                  <a:gd name="T25" fmla="*/ 31 h 37"/>
                  <a:gd name="T26" fmla="*/ 133 w 160"/>
                  <a:gd name="T27" fmla="*/ 29 h 37"/>
                  <a:gd name="T28" fmla="*/ 143 w 160"/>
                  <a:gd name="T29" fmla="*/ 27 h 37"/>
                  <a:gd name="T30" fmla="*/ 152 w 160"/>
                  <a:gd name="T31" fmla="*/ 23 h 37"/>
                  <a:gd name="T32" fmla="*/ 159 w 160"/>
                  <a:gd name="T33" fmla="*/ 18 h 37"/>
                  <a:gd name="T34" fmla="*/ 160 w 160"/>
                  <a:gd name="T35" fmla="*/ 14 h 37"/>
                  <a:gd name="T36" fmla="*/ 158 w 160"/>
                  <a:gd name="T37" fmla="*/ 9 h 37"/>
                  <a:gd name="T38" fmla="*/ 155 w 160"/>
                  <a:gd name="T39" fmla="*/ 5 h 37"/>
                  <a:gd name="T40" fmla="*/ 150 w 160"/>
                  <a:gd name="T41" fmla="*/ 2 h 37"/>
                  <a:gd name="T42" fmla="*/ 141 w 160"/>
                  <a:gd name="T43" fmla="*/ 0 h 37"/>
                  <a:gd name="T44" fmla="*/ 131 w 160"/>
                  <a:gd name="T45" fmla="*/ 0 h 37"/>
                  <a:gd name="T46" fmla="*/ 120 w 160"/>
                  <a:gd name="T47" fmla="*/ 1 h 37"/>
                  <a:gd name="T48" fmla="*/ 110 w 160"/>
                  <a:gd name="T49" fmla="*/ 3 h 37"/>
                  <a:gd name="T50" fmla="*/ 99 w 160"/>
                  <a:gd name="T51" fmla="*/ 6 h 37"/>
                  <a:gd name="T52" fmla="*/ 88 w 160"/>
                  <a:gd name="T53" fmla="*/ 8 h 37"/>
                  <a:gd name="T54" fmla="*/ 79 w 160"/>
                  <a:gd name="T55" fmla="*/ 10 h 37"/>
                  <a:gd name="T56" fmla="*/ 68 w 160"/>
                  <a:gd name="T57" fmla="*/ 13 h 37"/>
                  <a:gd name="T58" fmla="*/ 60 w 160"/>
                  <a:gd name="T59" fmla="*/ 15 h 37"/>
                  <a:gd name="T60" fmla="*/ 52 w 160"/>
                  <a:gd name="T61" fmla="*/ 16 h 37"/>
                  <a:gd name="T62" fmla="*/ 44 w 160"/>
                  <a:gd name="T63" fmla="*/ 18 h 37"/>
                  <a:gd name="T64" fmla="*/ 35 w 160"/>
                  <a:gd name="T65" fmla="*/ 20 h 37"/>
                  <a:gd name="T66" fmla="*/ 27 w 160"/>
                  <a:gd name="T67" fmla="*/ 22 h 37"/>
                  <a:gd name="T68" fmla="*/ 19 w 160"/>
                  <a:gd name="T69" fmla="*/ 23 h 37"/>
                  <a:gd name="T70" fmla="*/ 9 w 160"/>
                  <a:gd name="T71" fmla="*/ 25 h 37"/>
                  <a:gd name="T72" fmla="*/ 1 w 160"/>
                  <a:gd name="T73" fmla="*/ 27 h 37"/>
                  <a:gd name="T74" fmla="*/ 0 w 160"/>
                  <a:gd name="T75" fmla="*/ 29 h 37"/>
                  <a:gd name="T76" fmla="*/ 1 w 160"/>
                  <a:gd name="T77" fmla="*/ 32 h 37"/>
                  <a:gd name="T78" fmla="*/ 5 w 160"/>
                  <a:gd name="T79" fmla="*/ 36 h 37"/>
                  <a:gd name="T80" fmla="*/ 7 w 160"/>
                  <a:gd name="T81" fmla="*/ 37 h 37"/>
                  <a:gd name="T82" fmla="*/ 7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6" y="37"/>
                    </a:lnTo>
                    <a:lnTo>
                      <a:pt x="35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1" y="35"/>
                    </a:lnTo>
                    <a:lnTo>
                      <a:pt x="80" y="33"/>
                    </a:lnTo>
                    <a:lnTo>
                      <a:pt x="89" y="32"/>
                    </a:lnTo>
                    <a:lnTo>
                      <a:pt x="99" y="32"/>
                    </a:lnTo>
                    <a:lnTo>
                      <a:pt x="111" y="31"/>
                    </a:lnTo>
                    <a:lnTo>
                      <a:pt x="121" y="31"/>
                    </a:lnTo>
                    <a:lnTo>
                      <a:pt x="133" y="29"/>
                    </a:lnTo>
                    <a:lnTo>
                      <a:pt x="143" y="27"/>
                    </a:lnTo>
                    <a:lnTo>
                      <a:pt x="152" y="23"/>
                    </a:lnTo>
                    <a:lnTo>
                      <a:pt x="159" y="18"/>
                    </a:lnTo>
                    <a:lnTo>
                      <a:pt x="160" y="14"/>
                    </a:lnTo>
                    <a:lnTo>
                      <a:pt x="158" y="9"/>
                    </a:lnTo>
                    <a:lnTo>
                      <a:pt x="155" y="5"/>
                    </a:lnTo>
                    <a:lnTo>
                      <a:pt x="150" y="2"/>
                    </a:lnTo>
                    <a:lnTo>
                      <a:pt x="141" y="0"/>
                    </a:lnTo>
                    <a:lnTo>
                      <a:pt x="131" y="0"/>
                    </a:lnTo>
                    <a:lnTo>
                      <a:pt x="120" y="1"/>
                    </a:lnTo>
                    <a:lnTo>
                      <a:pt x="110" y="3"/>
                    </a:lnTo>
                    <a:lnTo>
                      <a:pt x="99" y="6"/>
                    </a:lnTo>
                    <a:lnTo>
                      <a:pt x="88" y="8"/>
                    </a:lnTo>
                    <a:lnTo>
                      <a:pt x="79" y="10"/>
                    </a:lnTo>
                    <a:lnTo>
                      <a:pt x="68" y="13"/>
                    </a:lnTo>
                    <a:lnTo>
                      <a:pt x="60" y="15"/>
                    </a:lnTo>
                    <a:lnTo>
                      <a:pt x="52" y="16"/>
                    </a:lnTo>
                    <a:lnTo>
                      <a:pt x="44" y="18"/>
                    </a:lnTo>
                    <a:lnTo>
                      <a:pt x="35" y="20"/>
                    </a:lnTo>
                    <a:lnTo>
                      <a:pt x="27" y="22"/>
                    </a:lnTo>
                    <a:lnTo>
                      <a:pt x="19" y="23"/>
                    </a:lnTo>
                    <a:lnTo>
                      <a:pt x="9" y="25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5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49"/>
              <p:cNvSpPr>
                <a:spLocks/>
              </p:cNvSpPr>
              <p:nvPr/>
            </p:nvSpPr>
            <p:spPr bwMode="auto">
              <a:xfrm rot="20700000">
                <a:off x="4057604" y="2236326"/>
                <a:ext cx="133978" cy="50242"/>
              </a:xfrm>
              <a:custGeom>
                <a:avLst/>
                <a:gdLst>
                  <a:gd name="T0" fmla="*/ 5 w 96"/>
                  <a:gd name="T1" fmla="*/ 5 h 36"/>
                  <a:gd name="T2" fmla="*/ 17 w 96"/>
                  <a:gd name="T3" fmla="*/ 7 h 36"/>
                  <a:gd name="T4" fmla="*/ 27 w 96"/>
                  <a:gd name="T5" fmla="*/ 10 h 36"/>
                  <a:gd name="T6" fmla="*/ 37 w 96"/>
                  <a:gd name="T7" fmla="*/ 14 h 36"/>
                  <a:gd name="T8" fmla="*/ 48 w 96"/>
                  <a:gd name="T9" fmla="*/ 18 h 36"/>
                  <a:gd name="T10" fmla="*/ 58 w 96"/>
                  <a:gd name="T11" fmla="*/ 23 h 36"/>
                  <a:gd name="T12" fmla="*/ 70 w 96"/>
                  <a:gd name="T13" fmla="*/ 28 h 36"/>
                  <a:gd name="T14" fmla="*/ 80 w 96"/>
                  <a:gd name="T15" fmla="*/ 31 h 36"/>
                  <a:gd name="T16" fmla="*/ 90 w 96"/>
                  <a:gd name="T17" fmla="*/ 36 h 36"/>
                  <a:gd name="T18" fmla="*/ 94 w 96"/>
                  <a:gd name="T19" fmla="*/ 36 h 36"/>
                  <a:gd name="T20" fmla="*/ 96 w 96"/>
                  <a:gd name="T21" fmla="*/ 35 h 36"/>
                  <a:gd name="T22" fmla="*/ 96 w 96"/>
                  <a:gd name="T23" fmla="*/ 32 h 36"/>
                  <a:gd name="T24" fmla="*/ 94 w 96"/>
                  <a:gd name="T25" fmla="*/ 30 h 36"/>
                  <a:gd name="T26" fmla="*/ 83 w 96"/>
                  <a:gd name="T27" fmla="*/ 24 h 36"/>
                  <a:gd name="T28" fmla="*/ 72 w 96"/>
                  <a:gd name="T29" fmla="*/ 18 h 36"/>
                  <a:gd name="T30" fmla="*/ 60 w 96"/>
                  <a:gd name="T31" fmla="*/ 14 h 36"/>
                  <a:gd name="T32" fmla="*/ 49 w 96"/>
                  <a:gd name="T33" fmla="*/ 9 h 36"/>
                  <a:gd name="T34" fmla="*/ 37 w 96"/>
                  <a:gd name="T35" fmla="*/ 7 h 36"/>
                  <a:gd name="T36" fmla="*/ 26 w 96"/>
                  <a:gd name="T37" fmla="*/ 3 h 36"/>
                  <a:gd name="T38" fmla="*/ 13 w 96"/>
                  <a:gd name="T39" fmla="*/ 1 h 36"/>
                  <a:gd name="T40" fmla="*/ 2 w 96"/>
                  <a:gd name="T41" fmla="*/ 0 h 36"/>
                  <a:gd name="T42" fmla="*/ 0 w 96"/>
                  <a:gd name="T43" fmla="*/ 1 h 36"/>
                  <a:gd name="T44" fmla="*/ 0 w 96"/>
                  <a:gd name="T45" fmla="*/ 2 h 36"/>
                  <a:gd name="T46" fmla="*/ 3 w 96"/>
                  <a:gd name="T47" fmla="*/ 3 h 36"/>
                  <a:gd name="T48" fmla="*/ 5 w 96"/>
                  <a:gd name="T49" fmla="*/ 5 h 36"/>
                  <a:gd name="T50" fmla="*/ 5 w 96"/>
                  <a:gd name="T5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6">
                    <a:moveTo>
                      <a:pt x="5" y="5"/>
                    </a:moveTo>
                    <a:lnTo>
                      <a:pt x="17" y="7"/>
                    </a:lnTo>
                    <a:lnTo>
                      <a:pt x="27" y="10"/>
                    </a:lnTo>
                    <a:lnTo>
                      <a:pt x="37" y="14"/>
                    </a:lnTo>
                    <a:lnTo>
                      <a:pt x="48" y="18"/>
                    </a:lnTo>
                    <a:lnTo>
                      <a:pt x="58" y="23"/>
                    </a:lnTo>
                    <a:lnTo>
                      <a:pt x="70" y="28"/>
                    </a:lnTo>
                    <a:lnTo>
                      <a:pt x="80" y="31"/>
                    </a:lnTo>
                    <a:lnTo>
                      <a:pt x="90" y="36"/>
                    </a:lnTo>
                    <a:lnTo>
                      <a:pt x="94" y="36"/>
                    </a:lnTo>
                    <a:lnTo>
                      <a:pt x="96" y="35"/>
                    </a:lnTo>
                    <a:lnTo>
                      <a:pt x="96" y="32"/>
                    </a:lnTo>
                    <a:lnTo>
                      <a:pt x="94" y="30"/>
                    </a:lnTo>
                    <a:lnTo>
                      <a:pt x="83" y="24"/>
                    </a:lnTo>
                    <a:lnTo>
                      <a:pt x="72" y="18"/>
                    </a:lnTo>
                    <a:lnTo>
                      <a:pt x="60" y="14"/>
                    </a:lnTo>
                    <a:lnTo>
                      <a:pt x="49" y="9"/>
                    </a:lnTo>
                    <a:lnTo>
                      <a:pt x="37" y="7"/>
                    </a:lnTo>
                    <a:lnTo>
                      <a:pt x="26" y="3"/>
                    </a:lnTo>
                    <a:lnTo>
                      <a:pt x="13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50"/>
              <p:cNvSpPr>
                <a:spLocks/>
              </p:cNvSpPr>
              <p:nvPr/>
            </p:nvSpPr>
            <p:spPr bwMode="auto">
              <a:xfrm rot="20700000">
                <a:off x="4013061" y="2184231"/>
                <a:ext cx="223297" cy="47451"/>
              </a:xfrm>
              <a:custGeom>
                <a:avLst/>
                <a:gdLst>
                  <a:gd name="T0" fmla="*/ 6 w 160"/>
                  <a:gd name="T1" fmla="*/ 36 h 36"/>
                  <a:gd name="T2" fmla="*/ 16 w 160"/>
                  <a:gd name="T3" fmla="*/ 36 h 36"/>
                  <a:gd name="T4" fmla="*/ 25 w 160"/>
                  <a:gd name="T5" fmla="*/ 36 h 36"/>
                  <a:gd name="T6" fmla="*/ 34 w 160"/>
                  <a:gd name="T7" fmla="*/ 36 h 36"/>
                  <a:gd name="T8" fmla="*/ 43 w 160"/>
                  <a:gd name="T9" fmla="*/ 36 h 36"/>
                  <a:gd name="T10" fmla="*/ 51 w 160"/>
                  <a:gd name="T11" fmla="*/ 35 h 36"/>
                  <a:gd name="T12" fmla="*/ 61 w 160"/>
                  <a:gd name="T13" fmla="*/ 33 h 36"/>
                  <a:gd name="T14" fmla="*/ 70 w 160"/>
                  <a:gd name="T15" fmla="*/ 33 h 36"/>
                  <a:gd name="T16" fmla="*/ 79 w 160"/>
                  <a:gd name="T17" fmla="*/ 32 h 36"/>
                  <a:gd name="T18" fmla="*/ 88 w 160"/>
                  <a:gd name="T19" fmla="*/ 31 h 36"/>
                  <a:gd name="T20" fmla="*/ 99 w 160"/>
                  <a:gd name="T21" fmla="*/ 31 h 36"/>
                  <a:gd name="T22" fmla="*/ 110 w 160"/>
                  <a:gd name="T23" fmla="*/ 31 h 36"/>
                  <a:gd name="T24" fmla="*/ 121 w 160"/>
                  <a:gd name="T25" fmla="*/ 30 h 36"/>
                  <a:gd name="T26" fmla="*/ 132 w 160"/>
                  <a:gd name="T27" fmla="*/ 29 h 36"/>
                  <a:gd name="T28" fmla="*/ 142 w 160"/>
                  <a:gd name="T29" fmla="*/ 27 h 36"/>
                  <a:gd name="T30" fmla="*/ 152 w 160"/>
                  <a:gd name="T31" fmla="*/ 23 h 36"/>
                  <a:gd name="T32" fmla="*/ 159 w 160"/>
                  <a:gd name="T33" fmla="*/ 19 h 36"/>
                  <a:gd name="T34" fmla="*/ 160 w 160"/>
                  <a:gd name="T35" fmla="*/ 14 h 36"/>
                  <a:gd name="T36" fmla="*/ 157 w 160"/>
                  <a:gd name="T37" fmla="*/ 9 h 36"/>
                  <a:gd name="T38" fmla="*/ 154 w 160"/>
                  <a:gd name="T39" fmla="*/ 5 h 36"/>
                  <a:gd name="T40" fmla="*/ 149 w 160"/>
                  <a:gd name="T41" fmla="*/ 2 h 36"/>
                  <a:gd name="T42" fmla="*/ 140 w 160"/>
                  <a:gd name="T43" fmla="*/ 0 h 36"/>
                  <a:gd name="T44" fmla="*/ 130 w 160"/>
                  <a:gd name="T45" fmla="*/ 0 h 36"/>
                  <a:gd name="T46" fmla="*/ 119 w 160"/>
                  <a:gd name="T47" fmla="*/ 1 h 36"/>
                  <a:gd name="T48" fmla="*/ 109 w 160"/>
                  <a:gd name="T49" fmla="*/ 2 h 36"/>
                  <a:gd name="T50" fmla="*/ 99 w 160"/>
                  <a:gd name="T51" fmla="*/ 5 h 36"/>
                  <a:gd name="T52" fmla="*/ 88 w 160"/>
                  <a:gd name="T53" fmla="*/ 8 h 36"/>
                  <a:gd name="T54" fmla="*/ 78 w 160"/>
                  <a:gd name="T55" fmla="*/ 10 h 36"/>
                  <a:gd name="T56" fmla="*/ 69 w 160"/>
                  <a:gd name="T57" fmla="*/ 13 h 36"/>
                  <a:gd name="T58" fmla="*/ 61 w 160"/>
                  <a:gd name="T59" fmla="*/ 15 h 36"/>
                  <a:gd name="T60" fmla="*/ 51 w 160"/>
                  <a:gd name="T61" fmla="*/ 16 h 36"/>
                  <a:gd name="T62" fmla="*/ 43 w 160"/>
                  <a:gd name="T63" fmla="*/ 19 h 36"/>
                  <a:gd name="T64" fmla="*/ 35 w 160"/>
                  <a:gd name="T65" fmla="*/ 20 h 36"/>
                  <a:gd name="T66" fmla="*/ 26 w 160"/>
                  <a:gd name="T67" fmla="*/ 22 h 36"/>
                  <a:gd name="T68" fmla="*/ 18 w 160"/>
                  <a:gd name="T69" fmla="*/ 23 h 36"/>
                  <a:gd name="T70" fmla="*/ 9 w 160"/>
                  <a:gd name="T71" fmla="*/ 25 h 36"/>
                  <a:gd name="T72" fmla="*/ 1 w 160"/>
                  <a:gd name="T73" fmla="*/ 27 h 36"/>
                  <a:gd name="T74" fmla="*/ 0 w 160"/>
                  <a:gd name="T75" fmla="*/ 28 h 36"/>
                  <a:gd name="T76" fmla="*/ 2 w 160"/>
                  <a:gd name="T77" fmla="*/ 31 h 36"/>
                  <a:gd name="T78" fmla="*/ 4 w 160"/>
                  <a:gd name="T79" fmla="*/ 35 h 36"/>
                  <a:gd name="T80" fmla="*/ 6 w 160"/>
                  <a:gd name="T81" fmla="*/ 36 h 36"/>
                  <a:gd name="T82" fmla="*/ 6 w 160"/>
                  <a:gd name="T8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6">
                    <a:moveTo>
                      <a:pt x="6" y="36"/>
                    </a:moveTo>
                    <a:lnTo>
                      <a:pt x="16" y="36"/>
                    </a:lnTo>
                    <a:lnTo>
                      <a:pt x="25" y="36"/>
                    </a:lnTo>
                    <a:lnTo>
                      <a:pt x="34" y="36"/>
                    </a:lnTo>
                    <a:lnTo>
                      <a:pt x="43" y="36"/>
                    </a:lnTo>
                    <a:lnTo>
                      <a:pt x="51" y="35"/>
                    </a:lnTo>
                    <a:lnTo>
                      <a:pt x="61" y="33"/>
                    </a:lnTo>
                    <a:lnTo>
                      <a:pt x="70" y="33"/>
                    </a:lnTo>
                    <a:lnTo>
                      <a:pt x="79" y="32"/>
                    </a:lnTo>
                    <a:lnTo>
                      <a:pt x="88" y="31"/>
                    </a:lnTo>
                    <a:lnTo>
                      <a:pt x="99" y="31"/>
                    </a:lnTo>
                    <a:lnTo>
                      <a:pt x="110" y="31"/>
                    </a:lnTo>
                    <a:lnTo>
                      <a:pt x="121" y="30"/>
                    </a:lnTo>
                    <a:lnTo>
                      <a:pt x="132" y="29"/>
                    </a:lnTo>
                    <a:lnTo>
                      <a:pt x="142" y="27"/>
                    </a:lnTo>
                    <a:lnTo>
                      <a:pt x="152" y="23"/>
                    </a:lnTo>
                    <a:lnTo>
                      <a:pt x="159" y="19"/>
                    </a:lnTo>
                    <a:lnTo>
                      <a:pt x="160" y="14"/>
                    </a:lnTo>
                    <a:lnTo>
                      <a:pt x="157" y="9"/>
                    </a:lnTo>
                    <a:lnTo>
                      <a:pt x="154" y="5"/>
                    </a:lnTo>
                    <a:lnTo>
                      <a:pt x="149" y="2"/>
                    </a:lnTo>
                    <a:lnTo>
                      <a:pt x="140" y="0"/>
                    </a:lnTo>
                    <a:lnTo>
                      <a:pt x="130" y="0"/>
                    </a:lnTo>
                    <a:lnTo>
                      <a:pt x="119" y="1"/>
                    </a:lnTo>
                    <a:lnTo>
                      <a:pt x="109" y="2"/>
                    </a:lnTo>
                    <a:lnTo>
                      <a:pt x="99" y="5"/>
                    </a:lnTo>
                    <a:lnTo>
                      <a:pt x="88" y="8"/>
                    </a:lnTo>
                    <a:lnTo>
                      <a:pt x="78" y="10"/>
                    </a:lnTo>
                    <a:lnTo>
                      <a:pt x="69" y="13"/>
                    </a:lnTo>
                    <a:lnTo>
                      <a:pt x="61" y="15"/>
                    </a:lnTo>
                    <a:lnTo>
                      <a:pt x="51" y="16"/>
                    </a:lnTo>
                    <a:lnTo>
                      <a:pt x="43" y="19"/>
                    </a:lnTo>
                    <a:lnTo>
                      <a:pt x="35" y="20"/>
                    </a:lnTo>
                    <a:lnTo>
                      <a:pt x="26" y="22"/>
                    </a:lnTo>
                    <a:lnTo>
                      <a:pt x="18" y="23"/>
                    </a:lnTo>
                    <a:lnTo>
                      <a:pt x="9" y="25"/>
                    </a:lnTo>
                    <a:lnTo>
                      <a:pt x="1" y="27"/>
                    </a:lnTo>
                    <a:lnTo>
                      <a:pt x="0" y="28"/>
                    </a:lnTo>
                    <a:lnTo>
                      <a:pt x="2" y="31"/>
                    </a:lnTo>
                    <a:lnTo>
                      <a:pt x="4" y="35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51"/>
              <p:cNvSpPr>
                <a:spLocks/>
              </p:cNvSpPr>
              <p:nvPr/>
            </p:nvSpPr>
            <p:spPr bwMode="auto">
              <a:xfrm rot="20700000">
                <a:off x="3182960" y="2748045"/>
                <a:ext cx="133978" cy="47451"/>
              </a:xfrm>
              <a:custGeom>
                <a:avLst/>
                <a:gdLst>
                  <a:gd name="T0" fmla="*/ 4 w 96"/>
                  <a:gd name="T1" fmla="*/ 5 h 36"/>
                  <a:gd name="T2" fmla="*/ 16 w 96"/>
                  <a:gd name="T3" fmla="*/ 7 h 36"/>
                  <a:gd name="T4" fmla="*/ 27 w 96"/>
                  <a:gd name="T5" fmla="*/ 11 h 36"/>
                  <a:gd name="T6" fmla="*/ 38 w 96"/>
                  <a:gd name="T7" fmla="*/ 14 h 36"/>
                  <a:gd name="T8" fmla="*/ 48 w 96"/>
                  <a:gd name="T9" fmla="*/ 19 h 36"/>
                  <a:gd name="T10" fmla="*/ 58 w 96"/>
                  <a:gd name="T11" fmla="*/ 22 h 36"/>
                  <a:gd name="T12" fmla="*/ 70 w 96"/>
                  <a:gd name="T13" fmla="*/ 27 h 36"/>
                  <a:gd name="T14" fmla="*/ 80 w 96"/>
                  <a:gd name="T15" fmla="*/ 31 h 36"/>
                  <a:gd name="T16" fmla="*/ 91 w 96"/>
                  <a:gd name="T17" fmla="*/ 36 h 36"/>
                  <a:gd name="T18" fmla="*/ 94 w 96"/>
                  <a:gd name="T19" fmla="*/ 36 h 36"/>
                  <a:gd name="T20" fmla="*/ 96 w 96"/>
                  <a:gd name="T21" fmla="*/ 35 h 36"/>
                  <a:gd name="T22" fmla="*/ 96 w 96"/>
                  <a:gd name="T23" fmla="*/ 33 h 36"/>
                  <a:gd name="T24" fmla="*/ 93 w 96"/>
                  <a:gd name="T25" fmla="*/ 30 h 36"/>
                  <a:gd name="T26" fmla="*/ 83 w 96"/>
                  <a:gd name="T27" fmla="*/ 24 h 36"/>
                  <a:gd name="T28" fmla="*/ 72 w 96"/>
                  <a:gd name="T29" fmla="*/ 19 h 36"/>
                  <a:gd name="T30" fmla="*/ 61 w 96"/>
                  <a:gd name="T31" fmla="*/ 14 h 36"/>
                  <a:gd name="T32" fmla="*/ 49 w 96"/>
                  <a:gd name="T33" fmla="*/ 9 h 36"/>
                  <a:gd name="T34" fmla="*/ 38 w 96"/>
                  <a:gd name="T35" fmla="*/ 6 h 36"/>
                  <a:gd name="T36" fmla="*/ 25 w 96"/>
                  <a:gd name="T37" fmla="*/ 4 h 36"/>
                  <a:gd name="T38" fmla="*/ 14 w 96"/>
                  <a:gd name="T39" fmla="*/ 1 h 36"/>
                  <a:gd name="T40" fmla="*/ 1 w 96"/>
                  <a:gd name="T41" fmla="*/ 0 h 36"/>
                  <a:gd name="T42" fmla="*/ 0 w 96"/>
                  <a:gd name="T43" fmla="*/ 1 h 36"/>
                  <a:gd name="T44" fmla="*/ 1 w 96"/>
                  <a:gd name="T45" fmla="*/ 3 h 36"/>
                  <a:gd name="T46" fmla="*/ 3 w 96"/>
                  <a:gd name="T47" fmla="*/ 4 h 36"/>
                  <a:gd name="T48" fmla="*/ 4 w 96"/>
                  <a:gd name="T49" fmla="*/ 5 h 36"/>
                  <a:gd name="T50" fmla="*/ 4 w 96"/>
                  <a:gd name="T5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6">
                    <a:moveTo>
                      <a:pt x="4" y="5"/>
                    </a:moveTo>
                    <a:lnTo>
                      <a:pt x="16" y="7"/>
                    </a:lnTo>
                    <a:lnTo>
                      <a:pt x="27" y="11"/>
                    </a:lnTo>
                    <a:lnTo>
                      <a:pt x="38" y="14"/>
                    </a:lnTo>
                    <a:lnTo>
                      <a:pt x="48" y="19"/>
                    </a:lnTo>
                    <a:lnTo>
                      <a:pt x="58" y="22"/>
                    </a:lnTo>
                    <a:lnTo>
                      <a:pt x="70" y="27"/>
                    </a:lnTo>
                    <a:lnTo>
                      <a:pt x="80" y="31"/>
                    </a:lnTo>
                    <a:lnTo>
                      <a:pt x="91" y="36"/>
                    </a:lnTo>
                    <a:lnTo>
                      <a:pt x="94" y="36"/>
                    </a:lnTo>
                    <a:lnTo>
                      <a:pt x="96" y="35"/>
                    </a:lnTo>
                    <a:lnTo>
                      <a:pt x="96" y="33"/>
                    </a:lnTo>
                    <a:lnTo>
                      <a:pt x="93" y="30"/>
                    </a:lnTo>
                    <a:lnTo>
                      <a:pt x="83" y="24"/>
                    </a:lnTo>
                    <a:lnTo>
                      <a:pt x="72" y="19"/>
                    </a:lnTo>
                    <a:lnTo>
                      <a:pt x="61" y="14"/>
                    </a:lnTo>
                    <a:lnTo>
                      <a:pt x="49" y="9"/>
                    </a:lnTo>
                    <a:lnTo>
                      <a:pt x="38" y="6"/>
                    </a:lnTo>
                    <a:lnTo>
                      <a:pt x="25" y="4"/>
                    </a:lnTo>
                    <a:lnTo>
                      <a:pt x="14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3" y="4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52"/>
              <p:cNvSpPr>
                <a:spLocks/>
              </p:cNvSpPr>
              <p:nvPr/>
            </p:nvSpPr>
            <p:spPr bwMode="auto">
              <a:xfrm rot="20700000">
                <a:off x="3138369" y="2692797"/>
                <a:ext cx="226089" cy="50242"/>
              </a:xfrm>
              <a:custGeom>
                <a:avLst/>
                <a:gdLst>
                  <a:gd name="T0" fmla="*/ 7 w 160"/>
                  <a:gd name="T1" fmla="*/ 37 h 37"/>
                  <a:gd name="T2" fmla="*/ 16 w 160"/>
                  <a:gd name="T3" fmla="*/ 37 h 37"/>
                  <a:gd name="T4" fmla="*/ 25 w 160"/>
                  <a:gd name="T5" fmla="*/ 37 h 37"/>
                  <a:gd name="T6" fmla="*/ 35 w 160"/>
                  <a:gd name="T7" fmla="*/ 37 h 37"/>
                  <a:gd name="T8" fmla="*/ 44 w 160"/>
                  <a:gd name="T9" fmla="*/ 37 h 37"/>
                  <a:gd name="T10" fmla="*/ 52 w 160"/>
                  <a:gd name="T11" fmla="*/ 36 h 37"/>
                  <a:gd name="T12" fmla="*/ 61 w 160"/>
                  <a:gd name="T13" fmla="*/ 35 h 37"/>
                  <a:gd name="T14" fmla="*/ 70 w 160"/>
                  <a:gd name="T15" fmla="*/ 35 h 37"/>
                  <a:gd name="T16" fmla="*/ 79 w 160"/>
                  <a:gd name="T17" fmla="*/ 34 h 37"/>
                  <a:gd name="T18" fmla="*/ 89 w 160"/>
                  <a:gd name="T19" fmla="*/ 32 h 37"/>
                  <a:gd name="T20" fmla="*/ 99 w 160"/>
                  <a:gd name="T21" fmla="*/ 32 h 37"/>
                  <a:gd name="T22" fmla="*/ 109 w 160"/>
                  <a:gd name="T23" fmla="*/ 32 h 37"/>
                  <a:gd name="T24" fmla="*/ 121 w 160"/>
                  <a:gd name="T25" fmla="*/ 31 h 37"/>
                  <a:gd name="T26" fmla="*/ 131 w 160"/>
                  <a:gd name="T27" fmla="*/ 30 h 37"/>
                  <a:gd name="T28" fmla="*/ 142 w 160"/>
                  <a:gd name="T29" fmla="*/ 28 h 37"/>
                  <a:gd name="T30" fmla="*/ 151 w 160"/>
                  <a:gd name="T31" fmla="*/ 24 h 37"/>
                  <a:gd name="T32" fmla="*/ 159 w 160"/>
                  <a:gd name="T33" fmla="*/ 20 h 37"/>
                  <a:gd name="T34" fmla="*/ 160 w 160"/>
                  <a:gd name="T35" fmla="*/ 15 h 37"/>
                  <a:gd name="T36" fmla="*/ 158 w 160"/>
                  <a:gd name="T37" fmla="*/ 11 h 37"/>
                  <a:gd name="T38" fmla="*/ 154 w 160"/>
                  <a:gd name="T39" fmla="*/ 6 h 37"/>
                  <a:gd name="T40" fmla="*/ 150 w 160"/>
                  <a:gd name="T41" fmla="*/ 3 h 37"/>
                  <a:gd name="T42" fmla="*/ 141 w 160"/>
                  <a:gd name="T43" fmla="*/ 1 h 37"/>
                  <a:gd name="T44" fmla="*/ 130 w 160"/>
                  <a:gd name="T45" fmla="*/ 0 h 37"/>
                  <a:gd name="T46" fmla="*/ 120 w 160"/>
                  <a:gd name="T47" fmla="*/ 1 h 37"/>
                  <a:gd name="T48" fmla="*/ 109 w 160"/>
                  <a:gd name="T49" fmla="*/ 4 h 37"/>
                  <a:gd name="T50" fmla="*/ 99 w 160"/>
                  <a:gd name="T51" fmla="*/ 6 h 37"/>
                  <a:gd name="T52" fmla="*/ 88 w 160"/>
                  <a:gd name="T53" fmla="*/ 8 h 37"/>
                  <a:gd name="T54" fmla="*/ 78 w 160"/>
                  <a:gd name="T55" fmla="*/ 12 h 37"/>
                  <a:gd name="T56" fmla="*/ 68 w 160"/>
                  <a:gd name="T57" fmla="*/ 14 h 37"/>
                  <a:gd name="T58" fmla="*/ 60 w 160"/>
                  <a:gd name="T59" fmla="*/ 16 h 37"/>
                  <a:gd name="T60" fmla="*/ 52 w 160"/>
                  <a:gd name="T61" fmla="*/ 18 h 37"/>
                  <a:gd name="T62" fmla="*/ 44 w 160"/>
                  <a:gd name="T63" fmla="*/ 20 h 37"/>
                  <a:gd name="T64" fmla="*/ 35 w 160"/>
                  <a:gd name="T65" fmla="*/ 21 h 37"/>
                  <a:gd name="T66" fmla="*/ 26 w 160"/>
                  <a:gd name="T67" fmla="*/ 23 h 37"/>
                  <a:gd name="T68" fmla="*/ 18 w 160"/>
                  <a:gd name="T69" fmla="*/ 24 h 37"/>
                  <a:gd name="T70" fmla="*/ 9 w 160"/>
                  <a:gd name="T71" fmla="*/ 27 h 37"/>
                  <a:gd name="T72" fmla="*/ 1 w 160"/>
                  <a:gd name="T73" fmla="*/ 28 h 37"/>
                  <a:gd name="T74" fmla="*/ 0 w 160"/>
                  <a:gd name="T75" fmla="*/ 29 h 37"/>
                  <a:gd name="T76" fmla="*/ 1 w 160"/>
                  <a:gd name="T77" fmla="*/ 32 h 37"/>
                  <a:gd name="T78" fmla="*/ 3 w 160"/>
                  <a:gd name="T79" fmla="*/ 36 h 37"/>
                  <a:gd name="T80" fmla="*/ 7 w 160"/>
                  <a:gd name="T81" fmla="*/ 37 h 37"/>
                  <a:gd name="T82" fmla="*/ 7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5" y="37"/>
                    </a:lnTo>
                    <a:lnTo>
                      <a:pt x="35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0" y="35"/>
                    </a:lnTo>
                    <a:lnTo>
                      <a:pt x="79" y="34"/>
                    </a:lnTo>
                    <a:lnTo>
                      <a:pt x="89" y="32"/>
                    </a:lnTo>
                    <a:lnTo>
                      <a:pt x="99" y="32"/>
                    </a:lnTo>
                    <a:lnTo>
                      <a:pt x="109" y="32"/>
                    </a:lnTo>
                    <a:lnTo>
                      <a:pt x="121" y="31"/>
                    </a:lnTo>
                    <a:lnTo>
                      <a:pt x="131" y="30"/>
                    </a:lnTo>
                    <a:lnTo>
                      <a:pt x="142" y="28"/>
                    </a:lnTo>
                    <a:lnTo>
                      <a:pt x="151" y="24"/>
                    </a:lnTo>
                    <a:lnTo>
                      <a:pt x="159" y="20"/>
                    </a:lnTo>
                    <a:lnTo>
                      <a:pt x="160" y="15"/>
                    </a:lnTo>
                    <a:lnTo>
                      <a:pt x="158" y="11"/>
                    </a:lnTo>
                    <a:lnTo>
                      <a:pt x="154" y="6"/>
                    </a:lnTo>
                    <a:lnTo>
                      <a:pt x="150" y="3"/>
                    </a:lnTo>
                    <a:lnTo>
                      <a:pt x="141" y="1"/>
                    </a:lnTo>
                    <a:lnTo>
                      <a:pt x="130" y="0"/>
                    </a:lnTo>
                    <a:lnTo>
                      <a:pt x="120" y="1"/>
                    </a:lnTo>
                    <a:lnTo>
                      <a:pt x="109" y="4"/>
                    </a:lnTo>
                    <a:lnTo>
                      <a:pt x="99" y="6"/>
                    </a:lnTo>
                    <a:lnTo>
                      <a:pt x="88" y="8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0" y="16"/>
                    </a:lnTo>
                    <a:lnTo>
                      <a:pt x="52" y="18"/>
                    </a:lnTo>
                    <a:lnTo>
                      <a:pt x="44" y="20"/>
                    </a:lnTo>
                    <a:lnTo>
                      <a:pt x="35" y="21"/>
                    </a:lnTo>
                    <a:lnTo>
                      <a:pt x="26" y="23"/>
                    </a:lnTo>
                    <a:lnTo>
                      <a:pt x="18" y="24"/>
                    </a:lnTo>
                    <a:lnTo>
                      <a:pt x="9" y="27"/>
                    </a:lnTo>
                    <a:lnTo>
                      <a:pt x="1" y="28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53"/>
              <p:cNvSpPr>
                <a:spLocks/>
              </p:cNvSpPr>
              <p:nvPr/>
            </p:nvSpPr>
            <p:spPr bwMode="auto">
              <a:xfrm rot="20700000">
                <a:off x="3398596" y="2646920"/>
                <a:ext cx="133978" cy="47451"/>
              </a:xfrm>
              <a:custGeom>
                <a:avLst/>
                <a:gdLst>
                  <a:gd name="T0" fmla="*/ 5 w 97"/>
                  <a:gd name="T1" fmla="*/ 5 h 35"/>
                  <a:gd name="T2" fmla="*/ 16 w 97"/>
                  <a:gd name="T3" fmla="*/ 7 h 35"/>
                  <a:gd name="T4" fmla="*/ 28 w 97"/>
                  <a:gd name="T5" fmla="*/ 11 h 35"/>
                  <a:gd name="T6" fmla="*/ 38 w 97"/>
                  <a:gd name="T7" fmla="*/ 14 h 35"/>
                  <a:gd name="T8" fmla="*/ 48 w 97"/>
                  <a:gd name="T9" fmla="*/ 18 h 35"/>
                  <a:gd name="T10" fmla="*/ 59 w 97"/>
                  <a:gd name="T11" fmla="*/ 22 h 35"/>
                  <a:gd name="T12" fmla="*/ 70 w 97"/>
                  <a:gd name="T13" fmla="*/ 27 h 35"/>
                  <a:gd name="T14" fmla="*/ 81 w 97"/>
                  <a:gd name="T15" fmla="*/ 31 h 35"/>
                  <a:gd name="T16" fmla="*/ 91 w 97"/>
                  <a:gd name="T17" fmla="*/ 35 h 35"/>
                  <a:gd name="T18" fmla="*/ 94 w 97"/>
                  <a:gd name="T19" fmla="*/ 35 h 35"/>
                  <a:gd name="T20" fmla="*/ 97 w 97"/>
                  <a:gd name="T21" fmla="*/ 34 h 35"/>
                  <a:gd name="T22" fmla="*/ 97 w 97"/>
                  <a:gd name="T23" fmla="*/ 31 h 35"/>
                  <a:gd name="T24" fmla="*/ 94 w 97"/>
                  <a:gd name="T25" fmla="*/ 29 h 35"/>
                  <a:gd name="T26" fmla="*/ 84 w 97"/>
                  <a:gd name="T27" fmla="*/ 23 h 35"/>
                  <a:gd name="T28" fmla="*/ 73 w 97"/>
                  <a:gd name="T29" fmla="*/ 18 h 35"/>
                  <a:gd name="T30" fmla="*/ 61 w 97"/>
                  <a:gd name="T31" fmla="*/ 13 h 35"/>
                  <a:gd name="T32" fmla="*/ 50 w 97"/>
                  <a:gd name="T33" fmla="*/ 10 h 35"/>
                  <a:gd name="T34" fmla="*/ 38 w 97"/>
                  <a:gd name="T35" fmla="*/ 6 h 35"/>
                  <a:gd name="T36" fmla="*/ 25 w 97"/>
                  <a:gd name="T37" fmla="*/ 4 h 35"/>
                  <a:gd name="T38" fmla="*/ 14 w 97"/>
                  <a:gd name="T39" fmla="*/ 1 h 35"/>
                  <a:gd name="T40" fmla="*/ 1 w 97"/>
                  <a:gd name="T41" fmla="*/ 0 h 35"/>
                  <a:gd name="T42" fmla="*/ 0 w 97"/>
                  <a:gd name="T43" fmla="*/ 0 h 35"/>
                  <a:gd name="T44" fmla="*/ 1 w 97"/>
                  <a:gd name="T45" fmla="*/ 3 h 35"/>
                  <a:gd name="T46" fmla="*/ 3 w 97"/>
                  <a:gd name="T47" fmla="*/ 4 h 35"/>
                  <a:gd name="T48" fmla="*/ 5 w 97"/>
                  <a:gd name="T49" fmla="*/ 5 h 35"/>
                  <a:gd name="T50" fmla="*/ 5 w 97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5">
                    <a:moveTo>
                      <a:pt x="5" y="5"/>
                    </a:moveTo>
                    <a:lnTo>
                      <a:pt x="16" y="7"/>
                    </a:lnTo>
                    <a:lnTo>
                      <a:pt x="28" y="11"/>
                    </a:lnTo>
                    <a:lnTo>
                      <a:pt x="38" y="14"/>
                    </a:lnTo>
                    <a:lnTo>
                      <a:pt x="48" y="18"/>
                    </a:lnTo>
                    <a:lnTo>
                      <a:pt x="59" y="22"/>
                    </a:lnTo>
                    <a:lnTo>
                      <a:pt x="70" y="27"/>
                    </a:lnTo>
                    <a:lnTo>
                      <a:pt x="81" y="31"/>
                    </a:lnTo>
                    <a:lnTo>
                      <a:pt x="91" y="35"/>
                    </a:lnTo>
                    <a:lnTo>
                      <a:pt x="94" y="35"/>
                    </a:lnTo>
                    <a:lnTo>
                      <a:pt x="97" y="34"/>
                    </a:lnTo>
                    <a:lnTo>
                      <a:pt x="97" y="31"/>
                    </a:lnTo>
                    <a:lnTo>
                      <a:pt x="94" y="29"/>
                    </a:lnTo>
                    <a:lnTo>
                      <a:pt x="84" y="23"/>
                    </a:lnTo>
                    <a:lnTo>
                      <a:pt x="73" y="18"/>
                    </a:lnTo>
                    <a:lnTo>
                      <a:pt x="61" y="13"/>
                    </a:lnTo>
                    <a:lnTo>
                      <a:pt x="50" y="10"/>
                    </a:lnTo>
                    <a:lnTo>
                      <a:pt x="38" y="6"/>
                    </a:lnTo>
                    <a:lnTo>
                      <a:pt x="25" y="4"/>
                    </a:lnTo>
                    <a:lnTo>
                      <a:pt x="14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3" y="4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 rot="20700000">
                <a:off x="3356748" y="2591313"/>
                <a:ext cx="223297" cy="50242"/>
              </a:xfrm>
              <a:custGeom>
                <a:avLst/>
                <a:gdLst>
                  <a:gd name="T0" fmla="*/ 7 w 160"/>
                  <a:gd name="T1" fmla="*/ 37 h 37"/>
                  <a:gd name="T2" fmla="*/ 16 w 160"/>
                  <a:gd name="T3" fmla="*/ 37 h 37"/>
                  <a:gd name="T4" fmla="*/ 26 w 160"/>
                  <a:gd name="T5" fmla="*/ 37 h 37"/>
                  <a:gd name="T6" fmla="*/ 35 w 160"/>
                  <a:gd name="T7" fmla="*/ 37 h 37"/>
                  <a:gd name="T8" fmla="*/ 44 w 160"/>
                  <a:gd name="T9" fmla="*/ 37 h 37"/>
                  <a:gd name="T10" fmla="*/ 52 w 160"/>
                  <a:gd name="T11" fmla="*/ 36 h 37"/>
                  <a:gd name="T12" fmla="*/ 61 w 160"/>
                  <a:gd name="T13" fmla="*/ 35 h 37"/>
                  <a:gd name="T14" fmla="*/ 71 w 160"/>
                  <a:gd name="T15" fmla="*/ 35 h 37"/>
                  <a:gd name="T16" fmla="*/ 80 w 160"/>
                  <a:gd name="T17" fmla="*/ 34 h 37"/>
                  <a:gd name="T18" fmla="*/ 89 w 160"/>
                  <a:gd name="T19" fmla="*/ 33 h 37"/>
                  <a:gd name="T20" fmla="*/ 99 w 160"/>
                  <a:gd name="T21" fmla="*/ 33 h 37"/>
                  <a:gd name="T22" fmla="*/ 110 w 160"/>
                  <a:gd name="T23" fmla="*/ 31 h 37"/>
                  <a:gd name="T24" fmla="*/ 121 w 160"/>
                  <a:gd name="T25" fmla="*/ 31 h 37"/>
                  <a:gd name="T26" fmla="*/ 133 w 160"/>
                  <a:gd name="T27" fmla="*/ 29 h 37"/>
                  <a:gd name="T28" fmla="*/ 143 w 160"/>
                  <a:gd name="T29" fmla="*/ 27 h 37"/>
                  <a:gd name="T30" fmla="*/ 152 w 160"/>
                  <a:gd name="T31" fmla="*/ 23 h 37"/>
                  <a:gd name="T32" fmla="*/ 159 w 160"/>
                  <a:gd name="T33" fmla="*/ 19 h 37"/>
                  <a:gd name="T34" fmla="*/ 160 w 160"/>
                  <a:gd name="T35" fmla="*/ 14 h 37"/>
                  <a:gd name="T36" fmla="*/ 158 w 160"/>
                  <a:gd name="T37" fmla="*/ 9 h 37"/>
                  <a:gd name="T38" fmla="*/ 155 w 160"/>
                  <a:gd name="T39" fmla="*/ 5 h 37"/>
                  <a:gd name="T40" fmla="*/ 150 w 160"/>
                  <a:gd name="T41" fmla="*/ 3 h 37"/>
                  <a:gd name="T42" fmla="*/ 141 w 160"/>
                  <a:gd name="T43" fmla="*/ 0 h 37"/>
                  <a:gd name="T44" fmla="*/ 130 w 160"/>
                  <a:gd name="T45" fmla="*/ 0 h 37"/>
                  <a:gd name="T46" fmla="*/ 120 w 160"/>
                  <a:gd name="T47" fmla="*/ 1 h 37"/>
                  <a:gd name="T48" fmla="*/ 110 w 160"/>
                  <a:gd name="T49" fmla="*/ 4 h 37"/>
                  <a:gd name="T50" fmla="*/ 99 w 160"/>
                  <a:gd name="T51" fmla="*/ 6 h 37"/>
                  <a:gd name="T52" fmla="*/ 88 w 160"/>
                  <a:gd name="T53" fmla="*/ 8 h 37"/>
                  <a:gd name="T54" fmla="*/ 79 w 160"/>
                  <a:gd name="T55" fmla="*/ 11 h 37"/>
                  <a:gd name="T56" fmla="*/ 68 w 160"/>
                  <a:gd name="T57" fmla="*/ 13 h 37"/>
                  <a:gd name="T58" fmla="*/ 60 w 160"/>
                  <a:gd name="T59" fmla="*/ 15 h 37"/>
                  <a:gd name="T60" fmla="*/ 52 w 160"/>
                  <a:gd name="T61" fmla="*/ 16 h 37"/>
                  <a:gd name="T62" fmla="*/ 44 w 160"/>
                  <a:gd name="T63" fmla="*/ 19 h 37"/>
                  <a:gd name="T64" fmla="*/ 35 w 160"/>
                  <a:gd name="T65" fmla="*/ 20 h 37"/>
                  <a:gd name="T66" fmla="*/ 27 w 160"/>
                  <a:gd name="T67" fmla="*/ 22 h 37"/>
                  <a:gd name="T68" fmla="*/ 19 w 160"/>
                  <a:gd name="T69" fmla="*/ 23 h 37"/>
                  <a:gd name="T70" fmla="*/ 9 w 160"/>
                  <a:gd name="T71" fmla="*/ 26 h 37"/>
                  <a:gd name="T72" fmla="*/ 1 w 160"/>
                  <a:gd name="T73" fmla="*/ 27 h 37"/>
                  <a:gd name="T74" fmla="*/ 0 w 160"/>
                  <a:gd name="T75" fmla="*/ 29 h 37"/>
                  <a:gd name="T76" fmla="*/ 1 w 160"/>
                  <a:gd name="T77" fmla="*/ 33 h 37"/>
                  <a:gd name="T78" fmla="*/ 5 w 160"/>
                  <a:gd name="T79" fmla="*/ 36 h 37"/>
                  <a:gd name="T80" fmla="*/ 7 w 160"/>
                  <a:gd name="T81" fmla="*/ 37 h 37"/>
                  <a:gd name="T82" fmla="*/ 7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6" y="37"/>
                    </a:lnTo>
                    <a:lnTo>
                      <a:pt x="35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1" y="35"/>
                    </a:lnTo>
                    <a:lnTo>
                      <a:pt x="80" y="34"/>
                    </a:lnTo>
                    <a:lnTo>
                      <a:pt x="89" y="33"/>
                    </a:lnTo>
                    <a:lnTo>
                      <a:pt x="99" y="33"/>
                    </a:lnTo>
                    <a:lnTo>
                      <a:pt x="110" y="31"/>
                    </a:lnTo>
                    <a:lnTo>
                      <a:pt x="121" y="31"/>
                    </a:lnTo>
                    <a:lnTo>
                      <a:pt x="133" y="29"/>
                    </a:lnTo>
                    <a:lnTo>
                      <a:pt x="143" y="27"/>
                    </a:lnTo>
                    <a:lnTo>
                      <a:pt x="152" y="23"/>
                    </a:lnTo>
                    <a:lnTo>
                      <a:pt x="159" y="19"/>
                    </a:lnTo>
                    <a:lnTo>
                      <a:pt x="160" y="14"/>
                    </a:lnTo>
                    <a:lnTo>
                      <a:pt x="158" y="9"/>
                    </a:lnTo>
                    <a:lnTo>
                      <a:pt x="155" y="5"/>
                    </a:lnTo>
                    <a:lnTo>
                      <a:pt x="150" y="3"/>
                    </a:lnTo>
                    <a:lnTo>
                      <a:pt x="141" y="0"/>
                    </a:lnTo>
                    <a:lnTo>
                      <a:pt x="130" y="0"/>
                    </a:lnTo>
                    <a:lnTo>
                      <a:pt x="120" y="1"/>
                    </a:lnTo>
                    <a:lnTo>
                      <a:pt x="110" y="4"/>
                    </a:lnTo>
                    <a:lnTo>
                      <a:pt x="99" y="6"/>
                    </a:lnTo>
                    <a:lnTo>
                      <a:pt x="88" y="8"/>
                    </a:lnTo>
                    <a:lnTo>
                      <a:pt x="79" y="11"/>
                    </a:lnTo>
                    <a:lnTo>
                      <a:pt x="68" y="13"/>
                    </a:lnTo>
                    <a:lnTo>
                      <a:pt x="60" y="15"/>
                    </a:lnTo>
                    <a:lnTo>
                      <a:pt x="52" y="16"/>
                    </a:lnTo>
                    <a:lnTo>
                      <a:pt x="44" y="19"/>
                    </a:lnTo>
                    <a:lnTo>
                      <a:pt x="35" y="20"/>
                    </a:lnTo>
                    <a:lnTo>
                      <a:pt x="27" y="22"/>
                    </a:lnTo>
                    <a:lnTo>
                      <a:pt x="19" y="23"/>
                    </a:lnTo>
                    <a:lnTo>
                      <a:pt x="9" y="26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5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 rot="20700000">
                <a:off x="3613870" y="2543052"/>
                <a:ext cx="133978" cy="50242"/>
              </a:xfrm>
              <a:custGeom>
                <a:avLst/>
                <a:gdLst>
                  <a:gd name="T0" fmla="*/ 5 w 96"/>
                  <a:gd name="T1" fmla="*/ 6 h 36"/>
                  <a:gd name="T2" fmla="*/ 16 w 96"/>
                  <a:gd name="T3" fmla="*/ 8 h 36"/>
                  <a:gd name="T4" fmla="*/ 27 w 96"/>
                  <a:gd name="T5" fmla="*/ 11 h 36"/>
                  <a:gd name="T6" fmla="*/ 37 w 96"/>
                  <a:gd name="T7" fmla="*/ 15 h 36"/>
                  <a:gd name="T8" fmla="*/ 47 w 96"/>
                  <a:gd name="T9" fmla="*/ 19 h 36"/>
                  <a:gd name="T10" fmla="*/ 58 w 96"/>
                  <a:gd name="T11" fmla="*/ 23 h 36"/>
                  <a:gd name="T12" fmla="*/ 69 w 96"/>
                  <a:gd name="T13" fmla="*/ 28 h 36"/>
                  <a:gd name="T14" fmla="*/ 80 w 96"/>
                  <a:gd name="T15" fmla="*/ 31 h 36"/>
                  <a:gd name="T16" fmla="*/ 90 w 96"/>
                  <a:gd name="T17" fmla="*/ 36 h 36"/>
                  <a:gd name="T18" fmla="*/ 94 w 96"/>
                  <a:gd name="T19" fmla="*/ 36 h 36"/>
                  <a:gd name="T20" fmla="*/ 96 w 96"/>
                  <a:gd name="T21" fmla="*/ 35 h 36"/>
                  <a:gd name="T22" fmla="*/ 96 w 96"/>
                  <a:gd name="T23" fmla="*/ 32 h 36"/>
                  <a:gd name="T24" fmla="*/ 94 w 96"/>
                  <a:gd name="T25" fmla="*/ 30 h 36"/>
                  <a:gd name="T26" fmla="*/ 83 w 96"/>
                  <a:gd name="T27" fmla="*/ 24 h 36"/>
                  <a:gd name="T28" fmla="*/ 72 w 96"/>
                  <a:gd name="T29" fmla="*/ 19 h 36"/>
                  <a:gd name="T30" fmla="*/ 60 w 96"/>
                  <a:gd name="T31" fmla="*/ 14 h 36"/>
                  <a:gd name="T32" fmla="*/ 49 w 96"/>
                  <a:gd name="T33" fmla="*/ 9 h 36"/>
                  <a:gd name="T34" fmla="*/ 37 w 96"/>
                  <a:gd name="T35" fmla="*/ 7 h 36"/>
                  <a:gd name="T36" fmla="*/ 26 w 96"/>
                  <a:gd name="T37" fmla="*/ 4 h 36"/>
                  <a:gd name="T38" fmla="*/ 13 w 96"/>
                  <a:gd name="T39" fmla="*/ 1 h 36"/>
                  <a:gd name="T40" fmla="*/ 1 w 96"/>
                  <a:gd name="T41" fmla="*/ 0 h 36"/>
                  <a:gd name="T42" fmla="*/ 0 w 96"/>
                  <a:gd name="T43" fmla="*/ 1 h 36"/>
                  <a:gd name="T44" fmla="*/ 0 w 96"/>
                  <a:gd name="T45" fmla="*/ 2 h 36"/>
                  <a:gd name="T46" fmla="*/ 3 w 96"/>
                  <a:gd name="T47" fmla="*/ 5 h 36"/>
                  <a:gd name="T48" fmla="*/ 5 w 96"/>
                  <a:gd name="T49" fmla="*/ 6 h 36"/>
                  <a:gd name="T50" fmla="*/ 5 w 96"/>
                  <a:gd name="T5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6">
                    <a:moveTo>
                      <a:pt x="5" y="6"/>
                    </a:moveTo>
                    <a:lnTo>
                      <a:pt x="16" y="8"/>
                    </a:lnTo>
                    <a:lnTo>
                      <a:pt x="27" y="11"/>
                    </a:lnTo>
                    <a:lnTo>
                      <a:pt x="37" y="15"/>
                    </a:lnTo>
                    <a:lnTo>
                      <a:pt x="47" y="19"/>
                    </a:lnTo>
                    <a:lnTo>
                      <a:pt x="58" y="23"/>
                    </a:lnTo>
                    <a:lnTo>
                      <a:pt x="69" y="28"/>
                    </a:lnTo>
                    <a:lnTo>
                      <a:pt x="80" y="31"/>
                    </a:lnTo>
                    <a:lnTo>
                      <a:pt x="90" y="36"/>
                    </a:lnTo>
                    <a:lnTo>
                      <a:pt x="94" y="36"/>
                    </a:lnTo>
                    <a:lnTo>
                      <a:pt x="96" y="35"/>
                    </a:lnTo>
                    <a:lnTo>
                      <a:pt x="96" y="32"/>
                    </a:lnTo>
                    <a:lnTo>
                      <a:pt x="94" y="30"/>
                    </a:lnTo>
                    <a:lnTo>
                      <a:pt x="83" y="24"/>
                    </a:lnTo>
                    <a:lnTo>
                      <a:pt x="72" y="19"/>
                    </a:lnTo>
                    <a:lnTo>
                      <a:pt x="60" y="14"/>
                    </a:lnTo>
                    <a:lnTo>
                      <a:pt x="49" y="9"/>
                    </a:lnTo>
                    <a:lnTo>
                      <a:pt x="37" y="7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 rot="20700000">
                <a:off x="3572432" y="2490548"/>
                <a:ext cx="220506" cy="50242"/>
              </a:xfrm>
              <a:custGeom>
                <a:avLst/>
                <a:gdLst>
                  <a:gd name="T0" fmla="*/ 6 w 160"/>
                  <a:gd name="T1" fmla="*/ 37 h 37"/>
                  <a:gd name="T2" fmla="*/ 15 w 160"/>
                  <a:gd name="T3" fmla="*/ 37 h 37"/>
                  <a:gd name="T4" fmla="*/ 25 w 160"/>
                  <a:gd name="T5" fmla="*/ 37 h 37"/>
                  <a:gd name="T6" fmla="*/ 34 w 160"/>
                  <a:gd name="T7" fmla="*/ 37 h 37"/>
                  <a:gd name="T8" fmla="*/ 43 w 160"/>
                  <a:gd name="T9" fmla="*/ 37 h 37"/>
                  <a:gd name="T10" fmla="*/ 51 w 160"/>
                  <a:gd name="T11" fmla="*/ 36 h 37"/>
                  <a:gd name="T12" fmla="*/ 60 w 160"/>
                  <a:gd name="T13" fmla="*/ 35 h 37"/>
                  <a:gd name="T14" fmla="*/ 70 w 160"/>
                  <a:gd name="T15" fmla="*/ 35 h 37"/>
                  <a:gd name="T16" fmla="*/ 79 w 160"/>
                  <a:gd name="T17" fmla="*/ 34 h 37"/>
                  <a:gd name="T18" fmla="*/ 88 w 160"/>
                  <a:gd name="T19" fmla="*/ 33 h 37"/>
                  <a:gd name="T20" fmla="*/ 98 w 160"/>
                  <a:gd name="T21" fmla="*/ 33 h 37"/>
                  <a:gd name="T22" fmla="*/ 109 w 160"/>
                  <a:gd name="T23" fmla="*/ 31 h 37"/>
                  <a:gd name="T24" fmla="*/ 120 w 160"/>
                  <a:gd name="T25" fmla="*/ 31 h 37"/>
                  <a:gd name="T26" fmla="*/ 132 w 160"/>
                  <a:gd name="T27" fmla="*/ 29 h 37"/>
                  <a:gd name="T28" fmla="*/ 142 w 160"/>
                  <a:gd name="T29" fmla="*/ 27 h 37"/>
                  <a:gd name="T30" fmla="*/ 151 w 160"/>
                  <a:gd name="T31" fmla="*/ 23 h 37"/>
                  <a:gd name="T32" fmla="*/ 158 w 160"/>
                  <a:gd name="T33" fmla="*/ 19 h 37"/>
                  <a:gd name="T34" fmla="*/ 160 w 160"/>
                  <a:gd name="T35" fmla="*/ 14 h 37"/>
                  <a:gd name="T36" fmla="*/ 157 w 160"/>
                  <a:gd name="T37" fmla="*/ 10 h 37"/>
                  <a:gd name="T38" fmla="*/ 154 w 160"/>
                  <a:gd name="T39" fmla="*/ 5 h 37"/>
                  <a:gd name="T40" fmla="*/ 149 w 160"/>
                  <a:gd name="T41" fmla="*/ 3 h 37"/>
                  <a:gd name="T42" fmla="*/ 140 w 160"/>
                  <a:gd name="T43" fmla="*/ 0 h 37"/>
                  <a:gd name="T44" fmla="*/ 130 w 160"/>
                  <a:gd name="T45" fmla="*/ 0 h 37"/>
                  <a:gd name="T46" fmla="*/ 119 w 160"/>
                  <a:gd name="T47" fmla="*/ 1 h 37"/>
                  <a:gd name="T48" fmla="*/ 109 w 160"/>
                  <a:gd name="T49" fmla="*/ 4 h 37"/>
                  <a:gd name="T50" fmla="*/ 98 w 160"/>
                  <a:gd name="T51" fmla="*/ 6 h 37"/>
                  <a:gd name="T52" fmla="*/ 87 w 160"/>
                  <a:gd name="T53" fmla="*/ 8 h 37"/>
                  <a:gd name="T54" fmla="*/ 78 w 160"/>
                  <a:gd name="T55" fmla="*/ 11 h 37"/>
                  <a:gd name="T56" fmla="*/ 67 w 160"/>
                  <a:gd name="T57" fmla="*/ 13 h 37"/>
                  <a:gd name="T58" fmla="*/ 59 w 160"/>
                  <a:gd name="T59" fmla="*/ 15 h 37"/>
                  <a:gd name="T60" fmla="*/ 51 w 160"/>
                  <a:gd name="T61" fmla="*/ 16 h 37"/>
                  <a:gd name="T62" fmla="*/ 43 w 160"/>
                  <a:gd name="T63" fmla="*/ 19 h 37"/>
                  <a:gd name="T64" fmla="*/ 35 w 160"/>
                  <a:gd name="T65" fmla="*/ 20 h 37"/>
                  <a:gd name="T66" fmla="*/ 26 w 160"/>
                  <a:gd name="T67" fmla="*/ 22 h 37"/>
                  <a:gd name="T68" fmla="*/ 18 w 160"/>
                  <a:gd name="T69" fmla="*/ 23 h 37"/>
                  <a:gd name="T70" fmla="*/ 10 w 160"/>
                  <a:gd name="T71" fmla="*/ 26 h 37"/>
                  <a:gd name="T72" fmla="*/ 2 w 160"/>
                  <a:gd name="T73" fmla="*/ 27 h 37"/>
                  <a:gd name="T74" fmla="*/ 0 w 160"/>
                  <a:gd name="T75" fmla="*/ 29 h 37"/>
                  <a:gd name="T76" fmla="*/ 2 w 160"/>
                  <a:gd name="T77" fmla="*/ 31 h 37"/>
                  <a:gd name="T78" fmla="*/ 4 w 160"/>
                  <a:gd name="T79" fmla="*/ 35 h 37"/>
                  <a:gd name="T80" fmla="*/ 6 w 160"/>
                  <a:gd name="T81" fmla="*/ 37 h 37"/>
                  <a:gd name="T82" fmla="*/ 6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6" y="37"/>
                    </a:moveTo>
                    <a:lnTo>
                      <a:pt x="15" y="37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43" y="37"/>
                    </a:lnTo>
                    <a:lnTo>
                      <a:pt x="51" y="36"/>
                    </a:lnTo>
                    <a:lnTo>
                      <a:pt x="60" y="35"/>
                    </a:lnTo>
                    <a:lnTo>
                      <a:pt x="70" y="35"/>
                    </a:lnTo>
                    <a:lnTo>
                      <a:pt x="79" y="34"/>
                    </a:lnTo>
                    <a:lnTo>
                      <a:pt x="88" y="33"/>
                    </a:lnTo>
                    <a:lnTo>
                      <a:pt x="98" y="33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32" y="29"/>
                    </a:lnTo>
                    <a:lnTo>
                      <a:pt x="142" y="27"/>
                    </a:lnTo>
                    <a:lnTo>
                      <a:pt x="151" y="23"/>
                    </a:lnTo>
                    <a:lnTo>
                      <a:pt x="158" y="19"/>
                    </a:lnTo>
                    <a:lnTo>
                      <a:pt x="160" y="14"/>
                    </a:lnTo>
                    <a:lnTo>
                      <a:pt x="157" y="10"/>
                    </a:lnTo>
                    <a:lnTo>
                      <a:pt x="154" y="5"/>
                    </a:lnTo>
                    <a:lnTo>
                      <a:pt x="149" y="3"/>
                    </a:lnTo>
                    <a:lnTo>
                      <a:pt x="140" y="0"/>
                    </a:lnTo>
                    <a:lnTo>
                      <a:pt x="130" y="0"/>
                    </a:lnTo>
                    <a:lnTo>
                      <a:pt x="119" y="1"/>
                    </a:lnTo>
                    <a:lnTo>
                      <a:pt x="109" y="4"/>
                    </a:lnTo>
                    <a:lnTo>
                      <a:pt x="98" y="6"/>
                    </a:lnTo>
                    <a:lnTo>
                      <a:pt x="87" y="8"/>
                    </a:lnTo>
                    <a:lnTo>
                      <a:pt x="78" y="11"/>
                    </a:lnTo>
                    <a:lnTo>
                      <a:pt x="67" y="13"/>
                    </a:lnTo>
                    <a:lnTo>
                      <a:pt x="59" y="15"/>
                    </a:lnTo>
                    <a:lnTo>
                      <a:pt x="51" y="16"/>
                    </a:lnTo>
                    <a:lnTo>
                      <a:pt x="43" y="19"/>
                    </a:lnTo>
                    <a:lnTo>
                      <a:pt x="35" y="20"/>
                    </a:lnTo>
                    <a:lnTo>
                      <a:pt x="26" y="22"/>
                    </a:lnTo>
                    <a:lnTo>
                      <a:pt x="18" y="23"/>
                    </a:lnTo>
                    <a:lnTo>
                      <a:pt x="10" y="26"/>
                    </a:lnTo>
                    <a:lnTo>
                      <a:pt x="2" y="27"/>
                    </a:lnTo>
                    <a:lnTo>
                      <a:pt x="0" y="29"/>
                    </a:lnTo>
                    <a:lnTo>
                      <a:pt x="2" y="31"/>
                    </a:lnTo>
                    <a:lnTo>
                      <a:pt x="4" y="35"/>
                    </a:lnTo>
                    <a:lnTo>
                      <a:pt x="6" y="37"/>
                    </a:lnTo>
                    <a:lnTo>
                      <a:pt x="6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57"/>
              <p:cNvSpPr>
                <a:spLocks/>
              </p:cNvSpPr>
              <p:nvPr/>
            </p:nvSpPr>
            <p:spPr bwMode="auto">
              <a:xfrm rot="20700000">
                <a:off x="3829507" y="2441928"/>
                <a:ext cx="133978" cy="50242"/>
              </a:xfrm>
              <a:custGeom>
                <a:avLst/>
                <a:gdLst>
                  <a:gd name="T0" fmla="*/ 4 w 95"/>
                  <a:gd name="T1" fmla="*/ 5 h 36"/>
                  <a:gd name="T2" fmla="*/ 16 w 95"/>
                  <a:gd name="T3" fmla="*/ 7 h 36"/>
                  <a:gd name="T4" fmla="*/ 26 w 95"/>
                  <a:gd name="T5" fmla="*/ 11 h 36"/>
                  <a:gd name="T6" fmla="*/ 36 w 95"/>
                  <a:gd name="T7" fmla="*/ 14 h 36"/>
                  <a:gd name="T8" fmla="*/ 47 w 95"/>
                  <a:gd name="T9" fmla="*/ 19 h 36"/>
                  <a:gd name="T10" fmla="*/ 57 w 95"/>
                  <a:gd name="T11" fmla="*/ 23 h 36"/>
                  <a:gd name="T12" fmla="*/ 69 w 95"/>
                  <a:gd name="T13" fmla="*/ 28 h 36"/>
                  <a:gd name="T14" fmla="*/ 79 w 95"/>
                  <a:gd name="T15" fmla="*/ 31 h 36"/>
                  <a:gd name="T16" fmla="*/ 89 w 95"/>
                  <a:gd name="T17" fmla="*/ 36 h 36"/>
                  <a:gd name="T18" fmla="*/ 93 w 95"/>
                  <a:gd name="T19" fmla="*/ 36 h 36"/>
                  <a:gd name="T20" fmla="*/ 95 w 95"/>
                  <a:gd name="T21" fmla="*/ 35 h 36"/>
                  <a:gd name="T22" fmla="*/ 95 w 95"/>
                  <a:gd name="T23" fmla="*/ 32 h 36"/>
                  <a:gd name="T24" fmla="*/ 93 w 95"/>
                  <a:gd name="T25" fmla="*/ 30 h 36"/>
                  <a:gd name="T26" fmla="*/ 82 w 95"/>
                  <a:gd name="T27" fmla="*/ 24 h 36"/>
                  <a:gd name="T28" fmla="*/ 71 w 95"/>
                  <a:gd name="T29" fmla="*/ 19 h 36"/>
                  <a:gd name="T30" fmla="*/ 59 w 95"/>
                  <a:gd name="T31" fmla="*/ 14 h 36"/>
                  <a:gd name="T32" fmla="*/ 48 w 95"/>
                  <a:gd name="T33" fmla="*/ 9 h 36"/>
                  <a:gd name="T34" fmla="*/ 36 w 95"/>
                  <a:gd name="T35" fmla="*/ 7 h 36"/>
                  <a:gd name="T36" fmla="*/ 25 w 95"/>
                  <a:gd name="T37" fmla="*/ 4 h 36"/>
                  <a:gd name="T38" fmla="*/ 12 w 95"/>
                  <a:gd name="T39" fmla="*/ 1 h 36"/>
                  <a:gd name="T40" fmla="*/ 1 w 95"/>
                  <a:gd name="T41" fmla="*/ 0 h 36"/>
                  <a:gd name="T42" fmla="*/ 0 w 95"/>
                  <a:gd name="T43" fmla="*/ 1 h 36"/>
                  <a:gd name="T44" fmla="*/ 0 w 95"/>
                  <a:gd name="T45" fmla="*/ 3 h 36"/>
                  <a:gd name="T46" fmla="*/ 2 w 95"/>
                  <a:gd name="T47" fmla="*/ 4 h 36"/>
                  <a:gd name="T48" fmla="*/ 4 w 95"/>
                  <a:gd name="T49" fmla="*/ 5 h 36"/>
                  <a:gd name="T50" fmla="*/ 4 w 95"/>
                  <a:gd name="T5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36">
                    <a:moveTo>
                      <a:pt x="4" y="5"/>
                    </a:moveTo>
                    <a:lnTo>
                      <a:pt x="16" y="7"/>
                    </a:lnTo>
                    <a:lnTo>
                      <a:pt x="26" y="11"/>
                    </a:lnTo>
                    <a:lnTo>
                      <a:pt x="36" y="14"/>
                    </a:lnTo>
                    <a:lnTo>
                      <a:pt x="47" y="19"/>
                    </a:lnTo>
                    <a:lnTo>
                      <a:pt x="57" y="23"/>
                    </a:lnTo>
                    <a:lnTo>
                      <a:pt x="69" y="28"/>
                    </a:lnTo>
                    <a:lnTo>
                      <a:pt x="79" y="31"/>
                    </a:lnTo>
                    <a:lnTo>
                      <a:pt x="89" y="36"/>
                    </a:lnTo>
                    <a:lnTo>
                      <a:pt x="93" y="36"/>
                    </a:lnTo>
                    <a:lnTo>
                      <a:pt x="95" y="35"/>
                    </a:lnTo>
                    <a:lnTo>
                      <a:pt x="95" y="32"/>
                    </a:lnTo>
                    <a:lnTo>
                      <a:pt x="93" y="30"/>
                    </a:lnTo>
                    <a:lnTo>
                      <a:pt x="82" y="24"/>
                    </a:lnTo>
                    <a:lnTo>
                      <a:pt x="71" y="19"/>
                    </a:lnTo>
                    <a:lnTo>
                      <a:pt x="59" y="14"/>
                    </a:lnTo>
                    <a:lnTo>
                      <a:pt x="48" y="9"/>
                    </a:lnTo>
                    <a:lnTo>
                      <a:pt x="36" y="7"/>
                    </a:lnTo>
                    <a:lnTo>
                      <a:pt x="25" y="4"/>
                    </a:lnTo>
                    <a:lnTo>
                      <a:pt x="1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 rot="20700000">
                <a:off x="3785325" y="2389786"/>
                <a:ext cx="223297" cy="50242"/>
              </a:xfrm>
              <a:custGeom>
                <a:avLst/>
                <a:gdLst>
                  <a:gd name="T0" fmla="*/ 7 w 160"/>
                  <a:gd name="T1" fmla="*/ 36 h 36"/>
                  <a:gd name="T2" fmla="*/ 16 w 160"/>
                  <a:gd name="T3" fmla="*/ 36 h 36"/>
                  <a:gd name="T4" fmla="*/ 25 w 160"/>
                  <a:gd name="T5" fmla="*/ 36 h 36"/>
                  <a:gd name="T6" fmla="*/ 34 w 160"/>
                  <a:gd name="T7" fmla="*/ 36 h 36"/>
                  <a:gd name="T8" fmla="*/ 43 w 160"/>
                  <a:gd name="T9" fmla="*/ 36 h 36"/>
                  <a:gd name="T10" fmla="*/ 51 w 160"/>
                  <a:gd name="T11" fmla="*/ 35 h 36"/>
                  <a:gd name="T12" fmla="*/ 61 w 160"/>
                  <a:gd name="T13" fmla="*/ 34 h 36"/>
                  <a:gd name="T14" fmla="*/ 70 w 160"/>
                  <a:gd name="T15" fmla="*/ 34 h 36"/>
                  <a:gd name="T16" fmla="*/ 79 w 160"/>
                  <a:gd name="T17" fmla="*/ 33 h 36"/>
                  <a:gd name="T18" fmla="*/ 88 w 160"/>
                  <a:gd name="T19" fmla="*/ 31 h 36"/>
                  <a:gd name="T20" fmla="*/ 99 w 160"/>
                  <a:gd name="T21" fmla="*/ 31 h 36"/>
                  <a:gd name="T22" fmla="*/ 110 w 160"/>
                  <a:gd name="T23" fmla="*/ 31 h 36"/>
                  <a:gd name="T24" fmla="*/ 121 w 160"/>
                  <a:gd name="T25" fmla="*/ 30 h 36"/>
                  <a:gd name="T26" fmla="*/ 132 w 160"/>
                  <a:gd name="T27" fmla="*/ 29 h 36"/>
                  <a:gd name="T28" fmla="*/ 143 w 160"/>
                  <a:gd name="T29" fmla="*/ 27 h 36"/>
                  <a:gd name="T30" fmla="*/ 152 w 160"/>
                  <a:gd name="T31" fmla="*/ 23 h 36"/>
                  <a:gd name="T32" fmla="*/ 159 w 160"/>
                  <a:gd name="T33" fmla="*/ 19 h 36"/>
                  <a:gd name="T34" fmla="*/ 160 w 160"/>
                  <a:gd name="T35" fmla="*/ 14 h 36"/>
                  <a:gd name="T36" fmla="*/ 158 w 160"/>
                  <a:gd name="T37" fmla="*/ 10 h 36"/>
                  <a:gd name="T38" fmla="*/ 154 w 160"/>
                  <a:gd name="T39" fmla="*/ 5 h 36"/>
                  <a:gd name="T40" fmla="*/ 149 w 160"/>
                  <a:gd name="T41" fmla="*/ 3 h 36"/>
                  <a:gd name="T42" fmla="*/ 140 w 160"/>
                  <a:gd name="T43" fmla="*/ 0 h 36"/>
                  <a:gd name="T44" fmla="*/ 130 w 160"/>
                  <a:gd name="T45" fmla="*/ 0 h 36"/>
                  <a:gd name="T46" fmla="*/ 119 w 160"/>
                  <a:gd name="T47" fmla="*/ 1 h 36"/>
                  <a:gd name="T48" fmla="*/ 109 w 160"/>
                  <a:gd name="T49" fmla="*/ 3 h 36"/>
                  <a:gd name="T50" fmla="*/ 99 w 160"/>
                  <a:gd name="T51" fmla="*/ 5 h 36"/>
                  <a:gd name="T52" fmla="*/ 88 w 160"/>
                  <a:gd name="T53" fmla="*/ 8 h 36"/>
                  <a:gd name="T54" fmla="*/ 78 w 160"/>
                  <a:gd name="T55" fmla="*/ 11 h 36"/>
                  <a:gd name="T56" fmla="*/ 69 w 160"/>
                  <a:gd name="T57" fmla="*/ 13 h 36"/>
                  <a:gd name="T58" fmla="*/ 61 w 160"/>
                  <a:gd name="T59" fmla="*/ 15 h 36"/>
                  <a:gd name="T60" fmla="*/ 51 w 160"/>
                  <a:gd name="T61" fmla="*/ 16 h 36"/>
                  <a:gd name="T62" fmla="*/ 43 w 160"/>
                  <a:gd name="T63" fmla="*/ 19 h 36"/>
                  <a:gd name="T64" fmla="*/ 35 w 160"/>
                  <a:gd name="T65" fmla="*/ 20 h 36"/>
                  <a:gd name="T66" fmla="*/ 26 w 160"/>
                  <a:gd name="T67" fmla="*/ 22 h 36"/>
                  <a:gd name="T68" fmla="*/ 18 w 160"/>
                  <a:gd name="T69" fmla="*/ 23 h 36"/>
                  <a:gd name="T70" fmla="*/ 9 w 160"/>
                  <a:gd name="T71" fmla="*/ 26 h 36"/>
                  <a:gd name="T72" fmla="*/ 1 w 160"/>
                  <a:gd name="T73" fmla="*/ 27 h 36"/>
                  <a:gd name="T74" fmla="*/ 0 w 160"/>
                  <a:gd name="T75" fmla="*/ 28 h 36"/>
                  <a:gd name="T76" fmla="*/ 2 w 160"/>
                  <a:gd name="T77" fmla="*/ 31 h 36"/>
                  <a:gd name="T78" fmla="*/ 4 w 160"/>
                  <a:gd name="T79" fmla="*/ 35 h 36"/>
                  <a:gd name="T80" fmla="*/ 7 w 160"/>
                  <a:gd name="T81" fmla="*/ 36 h 36"/>
                  <a:gd name="T82" fmla="*/ 7 w 160"/>
                  <a:gd name="T8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6">
                    <a:moveTo>
                      <a:pt x="7" y="36"/>
                    </a:moveTo>
                    <a:lnTo>
                      <a:pt x="16" y="36"/>
                    </a:lnTo>
                    <a:lnTo>
                      <a:pt x="25" y="36"/>
                    </a:lnTo>
                    <a:lnTo>
                      <a:pt x="34" y="36"/>
                    </a:lnTo>
                    <a:lnTo>
                      <a:pt x="43" y="36"/>
                    </a:lnTo>
                    <a:lnTo>
                      <a:pt x="51" y="35"/>
                    </a:lnTo>
                    <a:lnTo>
                      <a:pt x="61" y="34"/>
                    </a:lnTo>
                    <a:lnTo>
                      <a:pt x="70" y="34"/>
                    </a:lnTo>
                    <a:lnTo>
                      <a:pt x="79" y="33"/>
                    </a:lnTo>
                    <a:lnTo>
                      <a:pt x="88" y="31"/>
                    </a:lnTo>
                    <a:lnTo>
                      <a:pt x="99" y="31"/>
                    </a:lnTo>
                    <a:lnTo>
                      <a:pt x="110" y="31"/>
                    </a:lnTo>
                    <a:lnTo>
                      <a:pt x="121" y="30"/>
                    </a:lnTo>
                    <a:lnTo>
                      <a:pt x="132" y="29"/>
                    </a:lnTo>
                    <a:lnTo>
                      <a:pt x="143" y="27"/>
                    </a:lnTo>
                    <a:lnTo>
                      <a:pt x="152" y="23"/>
                    </a:lnTo>
                    <a:lnTo>
                      <a:pt x="159" y="19"/>
                    </a:lnTo>
                    <a:lnTo>
                      <a:pt x="160" y="14"/>
                    </a:lnTo>
                    <a:lnTo>
                      <a:pt x="158" y="10"/>
                    </a:lnTo>
                    <a:lnTo>
                      <a:pt x="154" y="5"/>
                    </a:lnTo>
                    <a:lnTo>
                      <a:pt x="149" y="3"/>
                    </a:lnTo>
                    <a:lnTo>
                      <a:pt x="140" y="0"/>
                    </a:lnTo>
                    <a:lnTo>
                      <a:pt x="130" y="0"/>
                    </a:lnTo>
                    <a:lnTo>
                      <a:pt x="119" y="1"/>
                    </a:lnTo>
                    <a:lnTo>
                      <a:pt x="109" y="3"/>
                    </a:lnTo>
                    <a:lnTo>
                      <a:pt x="99" y="5"/>
                    </a:lnTo>
                    <a:lnTo>
                      <a:pt x="88" y="8"/>
                    </a:lnTo>
                    <a:lnTo>
                      <a:pt x="78" y="11"/>
                    </a:lnTo>
                    <a:lnTo>
                      <a:pt x="69" y="13"/>
                    </a:lnTo>
                    <a:lnTo>
                      <a:pt x="61" y="15"/>
                    </a:lnTo>
                    <a:lnTo>
                      <a:pt x="51" y="16"/>
                    </a:lnTo>
                    <a:lnTo>
                      <a:pt x="43" y="19"/>
                    </a:lnTo>
                    <a:lnTo>
                      <a:pt x="35" y="20"/>
                    </a:lnTo>
                    <a:lnTo>
                      <a:pt x="26" y="22"/>
                    </a:lnTo>
                    <a:lnTo>
                      <a:pt x="18" y="23"/>
                    </a:lnTo>
                    <a:lnTo>
                      <a:pt x="9" y="26"/>
                    </a:lnTo>
                    <a:lnTo>
                      <a:pt x="1" y="27"/>
                    </a:lnTo>
                    <a:lnTo>
                      <a:pt x="0" y="28"/>
                    </a:lnTo>
                    <a:lnTo>
                      <a:pt x="2" y="31"/>
                    </a:lnTo>
                    <a:lnTo>
                      <a:pt x="4" y="35"/>
                    </a:lnTo>
                    <a:lnTo>
                      <a:pt x="7" y="36"/>
                    </a:lnTo>
                    <a:lnTo>
                      <a:pt x="7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 rot="20700000">
                <a:off x="4044734" y="2340489"/>
                <a:ext cx="136770" cy="47451"/>
              </a:xfrm>
              <a:custGeom>
                <a:avLst/>
                <a:gdLst>
                  <a:gd name="T0" fmla="*/ 4 w 97"/>
                  <a:gd name="T1" fmla="*/ 5 h 35"/>
                  <a:gd name="T2" fmla="*/ 16 w 97"/>
                  <a:gd name="T3" fmla="*/ 7 h 35"/>
                  <a:gd name="T4" fmla="*/ 26 w 97"/>
                  <a:gd name="T5" fmla="*/ 11 h 35"/>
                  <a:gd name="T6" fmla="*/ 37 w 97"/>
                  <a:gd name="T7" fmla="*/ 14 h 35"/>
                  <a:gd name="T8" fmla="*/ 47 w 97"/>
                  <a:gd name="T9" fmla="*/ 18 h 35"/>
                  <a:gd name="T10" fmla="*/ 57 w 97"/>
                  <a:gd name="T11" fmla="*/ 22 h 35"/>
                  <a:gd name="T12" fmla="*/ 69 w 97"/>
                  <a:gd name="T13" fmla="*/ 27 h 35"/>
                  <a:gd name="T14" fmla="*/ 79 w 97"/>
                  <a:gd name="T15" fmla="*/ 31 h 35"/>
                  <a:gd name="T16" fmla="*/ 90 w 97"/>
                  <a:gd name="T17" fmla="*/ 35 h 35"/>
                  <a:gd name="T18" fmla="*/ 94 w 97"/>
                  <a:gd name="T19" fmla="*/ 35 h 35"/>
                  <a:gd name="T20" fmla="*/ 97 w 97"/>
                  <a:gd name="T21" fmla="*/ 34 h 35"/>
                  <a:gd name="T22" fmla="*/ 95 w 97"/>
                  <a:gd name="T23" fmla="*/ 31 h 35"/>
                  <a:gd name="T24" fmla="*/ 93 w 97"/>
                  <a:gd name="T25" fmla="*/ 29 h 35"/>
                  <a:gd name="T26" fmla="*/ 83 w 97"/>
                  <a:gd name="T27" fmla="*/ 23 h 35"/>
                  <a:gd name="T28" fmla="*/ 71 w 97"/>
                  <a:gd name="T29" fmla="*/ 18 h 35"/>
                  <a:gd name="T30" fmla="*/ 61 w 97"/>
                  <a:gd name="T31" fmla="*/ 13 h 35"/>
                  <a:gd name="T32" fmla="*/ 49 w 97"/>
                  <a:gd name="T33" fmla="*/ 9 h 35"/>
                  <a:gd name="T34" fmla="*/ 37 w 97"/>
                  <a:gd name="T35" fmla="*/ 6 h 35"/>
                  <a:gd name="T36" fmla="*/ 25 w 97"/>
                  <a:gd name="T37" fmla="*/ 4 h 35"/>
                  <a:gd name="T38" fmla="*/ 12 w 97"/>
                  <a:gd name="T39" fmla="*/ 1 h 35"/>
                  <a:gd name="T40" fmla="*/ 1 w 97"/>
                  <a:gd name="T41" fmla="*/ 0 h 35"/>
                  <a:gd name="T42" fmla="*/ 0 w 97"/>
                  <a:gd name="T43" fmla="*/ 1 h 35"/>
                  <a:gd name="T44" fmla="*/ 0 w 97"/>
                  <a:gd name="T45" fmla="*/ 3 h 35"/>
                  <a:gd name="T46" fmla="*/ 2 w 97"/>
                  <a:gd name="T47" fmla="*/ 4 h 35"/>
                  <a:gd name="T48" fmla="*/ 4 w 97"/>
                  <a:gd name="T49" fmla="*/ 5 h 35"/>
                  <a:gd name="T50" fmla="*/ 4 w 97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5">
                    <a:moveTo>
                      <a:pt x="4" y="5"/>
                    </a:moveTo>
                    <a:lnTo>
                      <a:pt x="16" y="7"/>
                    </a:lnTo>
                    <a:lnTo>
                      <a:pt x="26" y="11"/>
                    </a:lnTo>
                    <a:lnTo>
                      <a:pt x="37" y="14"/>
                    </a:lnTo>
                    <a:lnTo>
                      <a:pt x="47" y="18"/>
                    </a:lnTo>
                    <a:lnTo>
                      <a:pt x="57" y="22"/>
                    </a:lnTo>
                    <a:lnTo>
                      <a:pt x="69" y="27"/>
                    </a:lnTo>
                    <a:lnTo>
                      <a:pt x="79" y="31"/>
                    </a:lnTo>
                    <a:lnTo>
                      <a:pt x="90" y="35"/>
                    </a:lnTo>
                    <a:lnTo>
                      <a:pt x="94" y="35"/>
                    </a:lnTo>
                    <a:lnTo>
                      <a:pt x="97" y="34"/>
                    </a:lnTo>
                    <a:lnTo>
                      <a:pt x="95" y="31"/>
                    </a:lnTo>
                    <a:lnTo>
                      <a:pt x="93" y="29"/>
                    </a:lnTo>
                    <a:lnTo>
                      <a:pt x="83" y="23"/>
                    </a:lnTo>
                    <a:lnTo>
                      <a:pt x="71" y="18"/>
                    </a:lnTo>
                    <a:lnTo>
                      <a:pt x="61" y="13"/>
                    </a:lnTo>
                    <a:lnTo>
                      <a:pt x="49" y="9"/>
                    </a:lnTo>
                    <a:lnTo>
                      <a:pt x="37" y="6"/>
                    </a:lnTo>
                    <a:lnTo>
                      <a:pt x="25" y="4"/>
                    </a:lnTo>
                    <a:lnTo>
                      <a:pt x="1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 rot="20700000">
                <a:off x="4000553" y="2285556"/>
                <a:ext cx="226089" cy="53034"/>
              </a:xfrm>
              <a:custGeom>
                <a:avLst/>
                <a:gdLst>
                  <a:gd name="T0" fmla="*/ 7 w 160"/>
                  <a:gd name="T1" fmla="*/ 37 h 37"/>
                  <a:gd name="T2" fmla="*/ 16 w 160"/>
                  <a:gd name="T3" fmla="*/ 37 h 37"/>
                  <a:gd name="T4" fmla="*/ 25 w 160"/>
                  <a:gd name="T5" fmla="*/ 37 h 37"/>
                  <a:gd name="T6" fmla="*/ 34 w 160"/>
                  <a:gd name="T7" fmla="*/ 37 h 37"/>
                  <a:gd name="T8" fmla="*/ 44 w 160"/>
                  <a:gd name="T9" fmla="*/ 37 h 37"/>
                  <a:gd name="T10" fmla="*/ 52 w 160"/>
                  <a:gd name="T11" fmla="*/ 36 h 37"/>
                  <a:gd name="T12" fmla="*/ 61 w 160"/>
                  <a:gd name="T13" fmla="*/ 35 h 37"/>
                  <a:gd name="T14" fmla="*/ 70 w 160"/>
                  <a:gd name="T15" fmla="*/ 35 h 37"/>
                  <a:gd name="T16" fmla="*/ 79 w 160"/>
                  <a:gd name="T17" fmla="*/ 34 h 37"/>
                  <a:gd name="T18" fmla="*/ 89 w 160"/>
                  <a:gd name="T19" fmla="*/ 32 h 37"/>
                  <a:gd name="T20" fmla="*/ 99 w 160"/>
                  <a:gd name="T21" fmla="*/ 32 h 37"/>
                  <a:gd name="T22" fmla="*/ 111 w 160"/>
                  <a:gd name="T23" fmla="*/ 31 h 37"/>
                  <a:gd name="T24" fmla="*/ 121 w 160"/>
                  <a:gd name="T25" fmla="*/ 31 h 37"/>
                  <a:gd name="T26" fmla="*/ 132 w 160"/>
                  <a:gd name="T27" fmla="*/ 29 h 37"/>
                  <a:gd name="T28" fmla="*/ 143 w 160"/>
                  <a:gd name="T29" fmla="*/ 27 h 37"/>
                  <a:gd name="T30" fmla="*/ 152 w 160"/>
                  <a:gd name="T31" fmla="*/ 23 h 37"/>
                  <a:gd name="T32" fmla="*/ 159 w 160"/>
                  <a:gd name="T33" fmla="*/ 19 h 37"/>
                  <a:gd name="T34" fmla="*/ 160 w 160"/>
                  <a:gd name="T35" fmla="*/ 14 h 37"/>
                  <a:gd name="T36" fmla="*/ 159 w 160"/>
                  <a:gd name="T37" fmla="*/ 9 h 37"/>
                  <a:gd name="T38" fmla="*/ 154 w 160"/>
                  <a:gd name="T39" fmla="*/ 5 h 37"/>
                  <a:gd name="T40" fmla="*/ 151 w 160"/>
                  <a:gd name="T41" fmla="*/ 3 h 37"/>
                  <a:gd name="T42" fmla="*/ 141 w 160"/>
                  <a:gd name="T43" fmla="*/ 1 h 37"/>
                  <a:gd name="T44" fmla="*/ 131 w 160"/>
                  <a:gd name="T45" fmla="*/ 0 h 37"/>
                  <a:gd name="T46" fmla="*/ 120 w 160"/>
                  <a:gd name="T47" fmla="*/ 1 h 37"/>
                  <a:gd name="T48" fmla="*/ 109 w 160"/>
                  <a:gd name="T49" fmla="*/ 4 h 37"/>
                  <a:gd name="T50" fmla="*/ 99 w 160"/>
                  <a:gd name="T51" fmla="*/ 6 h 37"/>
                  <a:gd name="T52" fmla="*/ 89 w 160"/>
                  <a:gd name="T53" fmla="*/ 8 h 37"/>
                  <a:gd name="T54" fmla="*/ 78 w 160"/>
                  <a:gd name="T55" fmla="*/ 12 h 37"/>
                  <a:gd name="T56" fmla="*/ 69 w 160"/>
                  <a:gd name="T57" fmla="*/ 14 h 37"/>
                  <a:gd name="T58" fmla="*/ 61 w 160"/>
                  <a:gd name="T59" fmla="*/ 15 h 37"/>
                  <a:gd name="T60" fmla="*/ 52 w 160"/>
                  <a:gd name="T61" fmla="*/ 18 h 37"/>
                  <a:gd name="T62" fmla="*/ 44 w 160"/>
                  <a:gd name="T63" fmla="*/ 19 h 37"/>
                  <a:gd name="T64" fmla="*/ 36 w 160"/>
                  <a:gd name="T65" fmla="*/ 21 h 37"/>
                  <a:gd name="T66" fmla="*/ 26 w 160"/>
                  <a:gd name="T67" fmla="*/ 22 h 37"/>
                  <a:gd name="T68" fmla="*/ 18 w 160"/>
                  <a:gd name="T69" fmla="*/ 24 h 37"/>
                  <a:gd name="T70" fmla="*/ 9 w 160"/>
                  <a:gd name="T71" fmla="*/ 26 h 37"/>
                  <a:gd name="T72" fmla="*/ 1 w 160"/>
                  <a:gd name="T73" fmla="*/ 28 h 37"/>
                  <a:gd name="T74" fmla="*/ 0 w 160"/>
                  <a:gd name="T75" fmla="*/ 29 h 37"/>
                  <a:gd name="T76" fmla="*/ 2 w 160"/>
                  <a:gd name="T77" fmla="*/ 32 h 37"/>
                  <a:gd name="T78" fmla="*/ 4 w 160"/>
                  <a:gd name="T79" fmla="*/ 36 h 37"/>
                  <a:gd name="T80" fmla="*/ 7 w 160"/>
                  <a:gd name="T81" fmla="*/ 37 h 37"/>
                  <a:gd name="T82" fmla="*/ 7 w 160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37">
                    <a:moveTo>
                      <a:pt x="7" y="37"/>
                    </a:moveTo>
                    <a:lnTo>
                      <a:pt x="16" y="37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44" y="37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0" y="35"/>
                    </a:lnTo>
                    <a:lnTo>
                      <a:pt x="79" y="34"/>
                    </a:lnTo>
                    <a:lnTo>
                      <a:pt x="89" y="32"/>
                    </a:lnTo>
                    <a:lnTo>
                      <a:pt x="99" y="32"/>
                    </a:lnTo>
                    <a:lnTo>
                      <a:pt x="111" y="31"/>
                    </a:lnTo>
                    <a:lnTo>
                      <a:pt x="121" y="31"/>
                    </a:lnTo>
                    <a:lnTo>
                      <a:pt x="132" y="29"/>
                    </a:lnTo>
                    <a:lnTo>
                      <a:pt x="143" y="27"/>
                    </a:lnTo>
                    <a:lnTo>
                      <a:pt x="152" y="23"/>
                    </a:lnTo>
                    <a:lnTo>
                      <a:pt x="159" y="19"/>
                    </a:lnTo>
                    <a:lnTo>
                      <a:pt x="160" y="14"/>
                    </a:lnTo>
                    <a:lnTo>
                      <a:pt x="159" y="9"/>
                    </a:lnTo>
                    <a:lnTo>
                      <a:pt x="154" y="5"/>
                    </a:lnTo>
                    <a:lnTo>
                      <a:pt x="151" y="3"/>
                    </a:lnTo>
                    <a:lnTo>
                      <a:pt x="141" y="1"/>
                    </a:lnTo>
                    <a:lnTo>
                      <a:pt x="131" y="0"/>
                    </a:lnTo>
                    <a:lnTo>
                      <a:pt x="120" y="1"/>
                    </a:lnTo>
                    <a:lnTo>
                      <a:pt x="109" y="4"/>
                    </a:lnTo>
                    <a:lnTo>
                      <a:pt x="99" y="6"/>
                    </a:lnTo>
                    <a:lnTo>
                      <a:pt x="89" y="8"/>
                    </a:lnTo>
                    <a:lnTo>
                      <a:pt x="78" y="12"/>
                    </a:lnTo>
                    <a:lnTo>
                      <a:pt x="69" y="14"/>
                    </a:lnTo>
                    <a:lnTo>
                      <a:pt x="61" y="15"/>
                    </a:lnTo>
                    <a:lnTo>
                      <a:pt x="52" y="18"/>
                    </a:lnTo>
                    <a:lnTo>
                      <a:pt x="44" y="19"/>
                    </a:lnTo>
                    <a:lnTo>
                      <a:pt x="36" y="21"/>
                    </a:lnTo>
                    <a:lnTo>
                      <a:pt x="26" y="22"/>
                    </a:lnTo>
                    <a:lnTo>
                      <a:pt x="18" y="24"/>
                    </a:lnTo>
                    <a:lnTo>
                      <a:pt x="9" y="26"/>
                    </a:lnTo>
                    <a:lnTo>
                      <a:pt x="1" y="28"/>
                    </a:lnTo>
                    <a:lnTo>
                      <a:pt x="0" y="29"/>
                    </a:lnTo>
                    <a:lnTo>
                      <a:pt x="2" y="32"/>
                    </a:lnTo>
                    <a:lnTo>
                      <a:pt x="4" y="36"/>
                    </a:lnTo>
                    <a:lnTo>
                      <a:pt x="7" y="3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 rot="20700000">
                <a:off x="4263115" y="2239004"/>
                <a:ext cx="133978" cy="47451"/>
              </a:xfrm>
              <a:custGeom>
                <a:avLst/>
                <a:gdLst>
                  <a:gd name="T0" fmla="*/ 5 w 97"/>
                  <a:gd name="T1" fmla="*/ 5 h 35"/>
                  <a:gd name="T2" fmla="*/ 16 w 97"/>
                  <a:gd name="T3" fmla="*/ 7 h 35"/>
                  <a:gd name="T4" fmla="*/ 27 w 97"/>
                  <a:gd name="T5" fmla="*/ 11 h 35"/>
                  <a:gd name="T6" fmla="*/ 38 w 97"/>
                  <a:gd name="T7" fmla="*/ 14 h 35"/>
                  <a:gd name="T8" fmla="*/ 48 w 97"/>
                  <a:gd name="T9" fmla="*/ 18 h 35"/>
                  <a:gd name="T10" fmla="*/ 59 w 97"/>
                  <a:gd name="T11" fmla="*/ 22 h 35"/>
                  <a:gd name="T12" fmla="*/ 69 w 97"/>
                  <a:gd name="T13" fmla="*/ 27 h 35"/>
                  <a:gd name="T14" fmla="*/ 80 w 97"/>
                  <a:gd name="T15" fmla="*/ 31 h 35"/>
                  <a:gd name="T16" fmla="*/ 90 w 97"/>
                  <a:gd name="T17" fmla="*/ 35 h 35"/>
                  <a:gd name="T18" fmla="*/ 95 w 97"/>
                  <a:gd name="T19" fmla="*/ 35 h 35"/>
                  <a:gd name="T20" fmla="*/ 97 w 97"/>
                  <a:gd name="T21" fmla="*/ 34 h 35"/>
                  <a:gd name="T22" fmla="*/ 96 w 97"/>
                  <a:gd name="T23" fmla="*/ 31 h 35"/>
                  <a:gd name="T24" fmla="*/ 93 w 97"/>
                  <a:gd name="T25" fmla="*/ 29 h 35"/>
                  <a:gd name="T26" fmla="*/ 83 w 97"/>
                  <a:gd name="T27" fmla="*/ 23 h 35"/>
                  <a:gd name="T28" fmla="*/ 72 w 97"/>
                  <a:gd name="T29" fmla="*/ 18 h 35"/>
                  <a:gd name="T30" fmla="*/ 61 w 97"/>
                  <a:gd name="T31" fmla="*/ 13 h 35"/>
                  <a:gd name="T32" fmla="*/ 50 w 97"/>
                  <a:gd name="T33" fmla="*/ 10 h 35"/>
                  <a:gd name="T34" fmla="*/ 37 w 97"/>
                  <a:gd name="T35" fmla="*/ 6 h 35"/>
                  <a:gd name="T36" fmla="*/ 25 w 97"/>
                  <a:gd name="T37" fmla="*/ 4 h 35"/>
                  <a:gd name="T38" fmla="*/ 13 w 97"/>
                  <a:gd name="T39" fmla="*/ 1 h 35"/>
                  <a:gd name="T40" fmla="*/ 1 w 97"/>
                  <a:gd name="T41" fmla="*/ 0 h 35"/>
                  <a:gd name="T42" fmla="*/ 0 w 97"/>
                  <a:gd name="T43" fmla="*/ 0 h 35"/>
                  <a:gd name="T44" fmla="*/ 0 w 97"/>
                  <a:gd name="T45" fmla="*/ 3 h 35"/>
                  <a:gd name="T46" fmla="*/ 2 w 97"/>
                  <a:gd name="T47" fmla="*/ 4 h 35"/>
                  <a:gd name="T48" fmla="*/ 5 w 97"/>
                  <a:gd name="T49" fmla="*/ 5 h 35"/>
                  <a:gd name="T50" fmla="*/ 5 w 97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35">
                    <a:moveTo>
                      <a:pt x="5" y="5"/>
                    </a:moveTo>
                    <a:lnTo>
                      <a:pt x="16" y="7"/>
                    </a:lnTo>
                    <a:lnTo>
                      <a:pt x="27" y="11"/>
                    </a:lnTo>
                    <a:lnTo>
                      <a:pt x="38" y="14"/>
                    </a:lnTo>
                    <a:lnTo>
                      <a:pt x="48" y="18"/>
                    </a:lnTo>
                    <a:lnTo>
                      <a:pt x="59" y="22"/>
                    </a:lnTo>
                    <a:lnTo>
                      <a:pt x="69" y="27"/>
                    </a:lnTo>
                    <a:lnTo>
                      <a:pt x="80" y="31"/>
                    </a:lnTo>
                    <a:lnTo>
                      <a:pt x="90" y="35"/>
                    </a:lnTo>
                    <a:lnTo>
                      <a:pt x="95" y="35"/>
                    </a:lnTo>
                    <a:lnTo>
                      <a:pt x="97" y="34"/>
                    </a:lnTo>
                    <a:lnTo>
                      <a:pt x="96" y="31"/>
                    </a:lnTo>
                    <a:lnTo>
                      <a:pt x="93" y="29"/>
                    </a:lnTo>
                    <a:lnTo>
                      <a:pt x="83" y="23"/>
                    </a:lnTo>
                    <a:lnTo>
                      <a:pt x="72" y="18"/>
                    </a:lnTo>
                    <a:lnTo>
                      <a:pt x="61" y="13"/>
                    </a:lnTo>
                    <a:lnTo>
                      <a:pt x="50" y="10"/>
                    </a:lnTo>
                    <a:lnTo>
                      <a:pt x="37" y="6"/>
                    </a:lnTo>
                    <a:lnTo>
                      <a:pt x="25" y="4"/>
                    </a:lnTo>
                    <a:lnTo>
                      <a:pt x="13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 rot="20700000">
                <a:off x="4218932" y="2184070"/>
                <a:ext cx="223297" cy="53034"/>
              </a:xfrm>
              <a:custGeom>
                <a:avLst/>
                <a:gdLst>
                  <a:gd name="T0" fmla="*/ 6 w 159"/>
                  <a:gd name="T1" fmla="*/ 37 h 37"/>
                  <a:gd name="T2" fmla="*/ 15 w 159"/>
                  <a:gd name="T3" fmla="*/ 37 h 37"/>
                  <a:gd name="T4" fmla="*/ 25 w 159"/>
                  <a:gd name="T5" fmla="*/ 37 h 37"/>
                  <a:gd name="T6" fmla="*/ 34 w 159"/>
                  <a:gd name="T7" fmla="*/ 37 h 37"/>
                  <a:gd name="T8" fmla="*/ 43 w 159"/>
                  <a:gd name="T9" fmla="*/ 37 h 37"/>
                  <a:gd name="T10" fmla="*/ 51 w 159"/>
                  <a:gd name="T11" fmla="*/ 36 h 37"/>
                  <a:gd name="T12" fmla="*/ 60 w 159"/>
                  <a:gd name="T13" fmla="*/ 35 h 37"/>
                  <a:gd name="T14" fmla="*/ 69 w 159"/>
                  <a:gd name="T15" fmla="*/ 35 h 37"/>
                  <a:gd name="T16" fmla="*/ 79 w 159"/>
                  <a:gd name="T17" fmla="*/ 34 h 37"/>
                  <a:gd name="T18" fmla="*/ 88 w 159"/>
                  <a:gd name="T19" fmla="*/ 33 h 37"/>
                  <a:gd name="T20" fmla="*/ 98 w 159"/>
                  <a:gd name="T21" fmla="*/ 33 h 37"/>
                  <a:gd name="T22" fmla="*/ 110 w 159"/>
                  <a:gd name="T23" fmla="*/ 31 h 37"/>
                  <a:gd name="T24" fmla="*/ 120 w 159"/>
                  <a:gd name="T25" fmla="*/ 31 h 37"/>
                  <a:gd name="T26" fmla="*/ 132 w 159"/>
                  <a:gd name="T27" fmla="*/ 29 h 37"/>
                  <a:gd name="T28" fmla="*/ 142 w 159"/>
                  <a:gd name="T29" fmla="*/ 27 h 37"/>
                  <a:gd name="T30" fmla="*/ 151 w 159"/>
                  <a:gd name="T31" fmla="*/ 23 h 37"/>
                  <a:gd name="T32" fmla="*/ 158 w 159"/>
                  <a:gd name="T33" fmla="*/ 19 h 37"/>
                  <a:gd name="T34" fmla="*/ 159 w 159"/>
                  <a:gd name="T35" fmla="*/ 14 h 37"/>
                  <a:gd name="T36" fmla="*/ 158 w 159"/>
                  <a:gd name="T37" fmla="*/ 9 h 37"/>
                  <a:gd name="T38" fmla="*/ 154 w 159"/>
                  <a:gd name="T39" fmla="*/ 5 h 37"/>
                  <a:gd name="T40" fmla="*/ 150 w 159"/>
                  <a:gd name="T41" fmla="*/ 3 h 37"/>
                  <a:gd name="T42" fmla="*/ 140 w 159"/>
                  <a:gd name="T43" fmla="*/ 0 h 37"/>
                  <a:gd name="T44" fmla="*/ 131 w 159"/>
                  <a:gd name="T45" fmla="*/ 0 h 37"/>
                  <a:gd name="T46" fmla="*/ 119 w 159"/>
                  <a:gd name="T47" fmla="*/ 1 h 37"/>
                  <a:gd name="T48" fmla="*/ 109 w 159"/>
                  <a:gd name="T49" fmla="*/ 4 h 37"/>
                  <a:gd name="T50" fmla="*/ 98 w 159"/>
                  <a:gd name="T51" fmla="*/ 6 h 37"/>
                  <a:gd name="T52" fmla="*/ 88 w 159"/>
                  <a:gd name="T53" fmla="*/ 8 h 37"/>
                  <a:gd name="T54" fmla="*/ 78 w 159"/>
                  <a:gd name="T55" fmla="*/ 11 h 37"/>
                  <a:gd name="T56" fmla="*/ 68 w 159"/>
                  <a:gd name="T57" fmla="*/ 13 h 37"/>
                  <a:gd name="T58" fmla="*/ 60 w 159"/>
                  <a:gd name="T59" fmla="*/ 15 h 37"/>
                  <a:gd name="T60" fmla="*/ 51 w 159"/>
                  <a:gd name="T61" fmla="*/ 16 h 37"/>
                  <a:gd name="T62" fmla="*/ 43 w 159"/>
                  <a:gd name="T63" fmla="*/ 19 h 37"/>
                  <a:gd name="T64" fmla="*/ 35 w 159"/>
                  <a:gd name="T65" fmla="*/ 20 h 37"/>
                  <a:gd name="T66" fmla="*/ 26 w 159"/>
                  <a:gd name="T67" fmla="*/ 22 h 37"/>
                  <a:gd name="T68" fmla="*/ 18 w 159"/>
                  <a:gd name="T69" fmla="*/ 23 h 37"/>
                  <a:gd name="T70" fmla="*/ 10 w 159"/>
                  <a:gd name="T71" fmla="*/ 26 h 37"/>
                  <a:gd name="T72" fmla="*/ 1 w 159"/>
                  <a:gd name="T73" fmla="*/ 27 h 37"/>
                  <a:gd name="T74" fmla="*/ 0 w 159"/>
                  <a:gd name="T75" fmla="*/ 29 h 37"/>
                  <a:gd name="T76" fmla="*/ 1 w 159"/>
                  <a:gd name="T77" fmla="*/ 33 h 37"/>
                  <a:gd name="T78" fmla="*/ 4 w 159"/>
                  <a:gd name="T79" fmla="*/ 36 h 37"/>
                  <a:gd name="T80" fmla="*/ 6 w 159"/>
                  <a:gd name="T81" fmla="*/ 37 h 37"/>
                  <a:gd name="T82" fmla="*/ 6 w 159"/>
                  <a:gd name="T8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9" h="37">
                    <a:moveTo>
                      <a:pt x="6" y="37"/>
                    </a:moveTo>
                    <a:lnTo>
                      <a:pt x="15" y="37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43" y="37"/>
                    </a:lnTo>
                    <a:lnTo>
                      <a:pt x="51" y="36"/>
                    </a:lnTo>
                    <a:lnTo>
                      <a:pt x="60" y="35"/>
                    </a:lnTo>
                    <a:lnTo>
                      <a:pt x="69" y="35"/>
                    </a:lnTo>
                    <a:lnTo>
                      <a:pt x="79" y="34"/>
                    </a:lnTo>
                    <a:lnTo>
                      <a:pt x="88" y="33"/>
                    </a:lnTo>
                    <a:lnTo>
                      <a:pt x="98" y="33"/>
                    </a:lnTo>
                    <a:lnTo>
                      <a:pt x="110" y="31"/>
                    </a:lnTo>
                    <a:lnTo>
                      <a:pt x="120" y="31"/>
                    </a:lnTo>
                    <a:lnTo>
                      <a:pt x="132" y="29"/>
                    </a:lnTo>
                    <a:lnTo>
                      <a:pt x="142" y="27"/>
                    </a:lnTo>
                    <a:lnTo>
                      <a:pt x="151" y="23"/>
                    </a:lnTo>
                    <a:lnTo>
                      <a:pt x="158" y="19"/>
                    </a:lnTo>
                    <a:lnTo>
                      <a:pt x="159" y="14"/>
                    </a:lnTo>
                    <a:lnTo>
                      <a:pt x="158" y="9"/>
                    </a:lnTo>
                    <a:lnTo>
                      <a:pt x="154" y="5"/>
                    </a:lnTo>
                    <a:lnTo>
                      <a:pt x="150" y="3"/>
                    </a:lnTo>
                    <a:lnTo>
                      <a:pt x="140" y="0"/>
                    </a:lnTo>
                    <a:lnTo>
                      <a:pt x="131" y="0"/>
                    </a:lnTo>
                    <a:lnTo>
                      <a:pt x="119" y="1"/>
                    </a:lnTo>
                    <a:lnTo>
                      <a:pt x="109" y="4"/>
                    </a:lnTo>
                    <a:lnTo>
                      <a:pt x="98" y="6"/>
                    </a:lnTo>
                    <a:lnTo>
                      <a:pt x="88" y="8"/>
                    </a:lnTo>
                    <a:lnTo>
                      <a:pt x="78" y="11"/>
                    </a:lnTo>
                    <a:lnTo>
                      <a:pt x="68" y="13"/>
                    </a:lnTo>
                    <a:lnTo>
                      <a:pt x="60" y="15"/>
                    </a:lnTo>
                    <a:lnTo>
                      <a:pt x="51" y="16"/>
                    </a:lnTo>
                    <a:lnTo>
                      <a:pt x="43" y="19"/>
                    </a:lnTo>
                    <a:lnTo>
                      <a:pt x="35" y="20"/>
                    </a:lnTo>
                    <a:lnTo>
                      <a:pt x="26" y="22"/>
                    </a:lnTo>
                    <a:lnTo>
                      <a:pt x="18" y="23"/>
                    </a:lnTo>
                    <a:lnTo>
                      <a:pt x="10" y="26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6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 rot="20700000">
                <a:off x="4363527" y="2257347"/>
                <a:ext cx="346110" cy="128396"/>
              </a:xfrm>
              <a:custGeom>
                <a:avLst/>
                <a:gdLst>
                  <a:gd name="T0" fmla="*/ 3 w 248"/>
                  <a:gd name="T1" fmla="*/ 5 h 91"/>
                  <a:gd name="T2" fmla="*/ 18 w 248"/>
                  <a:gd name="T3" fmla="*/ 12 h 91"/>
                  <a:gd name="T4" fmla="*/ 32 w 248"/>
                  <a:gd name="T5" fmla="*/ 18 h 91"/>
                  <a:gd name="T6" fmla="*/ 47 w 248"/>
                  <a:gd name="T7" fmla="*/ 25 h 91"/>
                  <a:gd name="T8" fmla="*/ 62 w 248"/>
                  <a:gd name="T9" fmla="*/ 31 h 91"/>
                  <a:gd name="T10" fmla="*/ 78 w 248"/>
                  <a:gd name="T11" fmla="*/ 37 h 91"/>
                  <a:gd name="T12" fmla="*/ 93 w 248"/>
                  <a:gd name="T13" fmla="*/ 43 h 91"/>
                  <a:gd name="T14" fmla="*/ 108 w 248"/>
                  <a:gd name="T15" fmla="*/ 47 h 91"/>
                  <a:gd name="T16" fmla="*/ 124 w 248"/>
                  <a:gd name="T17" fmla="*/ 53 h 91"/>
                  <a:gd name="T18" fmla="*/ 139 w 248"/>
                  <a:gd name="T19" fmla="*/ 58 h 91"/>
                  <a:gd name="T20" fmla="*/ 154 w 248"/>
                  <a:gd name="T21" fmla="*/ 62 h 91"/>
                  <a:gd name="T22" fmla="*/ 170 w 248"/>
                  <a:gd name="T23" fmla="*/ 67 h 91"/>
                  <a:gd name="T24" fmla="*/ 185 w 248"/>
                  <a:gd name="T25" fmla="*/ 71 h 91"/>
                  <a:gd name="T26" fmla="*/ 201 w 248"/>
                  <a:gd name="T27" fmla="*/ 76 h 91"/>
                  <a:gd name="T28" fmla="*/ 216 w 248"/>
                  <a:gd name="T29" fmla="*/ 82 h 91"/>
                  <a:gd name="T30" fmla="*/ 232 w 248"/>
                  <a:gd name="T31" fmla="*/ 86 h 91"/>
                  <a:gd name="T32" fmla="*/ 247 w 248"/>
                  <a:gd name="T33" fmla="*/ 91 h 91"/>
                  <a:gd name="T34" fmla="*/ 248 w 248"/>
                  <a:gd name="T35" fmla="*/ 90 h 91"/>
                  <a:gd name="T36" fmla="*/ 247 w 248"/>
                  <a:gd name="T37" fmla="*/ 88 h 91"/>
                  <a:gd name="T38" fmla="*/ 246 w 248"/>
                  <a:gd name="T39" fmla="*/ 85 h 91"/>
                  <a:gd name="T40" fmla="*/ 244 w 248"/>
                  <a:gd name="T41" fmla="*/ 84 h 91"/>
                  <a:gd name="T42" fmla="*/ 229 w 248"/>
                  <a:gd name="T43" fmla="*/ 78 h 91"/>
                  <a:gd name="T44" fmla="*/ 214 w 248"/>
                  <a:gd name="T45" fmla="*/ 73 h 91"/>
                  <a:gd name="T46" fmla="*/ 199 w 248"/>
                  <a:gd name="T47" fmla="*/ 67 h 91"/>
                  <a:gd name="T48" fmla="*/ 183 w 248"/>
                  <a:gd name="T49" fmla="*/ 62 h 91"/>
                  <a:gd name="T50" fmla="*/ 168 w 248"/>
                  <a:gd name="T51" fmla="*/ 58 h 91"/>
                  <a:gd name="T52" fmla="*/ 153 w 248"/>
                  <a:gd name="T53" fmla="*/ 53 h 91"/>
                  <a:gd name="T54" fmla="*/ 137 w 248"/>
                  <a:gd name="T55" fmla="*/ 48 h 91"/>
                  <a:gd name="T56" fmla="*/ 122 w 248"/>
                  <a:gd name="T57" fmla="*/ 44 h 91"/>
                  <a:gd name="T58" fmla="*/ 107 w 248"/>
                  <a:gd name="T59" fmla="*/ 39 h 91"/>
                  <a:gd name="T60" fmla="*/ 91 w 248"/>
                  <a:gd name="T61" fmla="*/ 35 h 91"/>
                  <a:gd name="T62" fmla="*/ 76 w 248"/>
                  <a:gd name="T63" fmla="*/ 29 h 91"/>
                  <a:gd name="T64" fmla="*/ 61 w 248"/>
                  <a:gd name="T65" fmla="*/ 24 h 91"/>
                  <a:gd name="T66" fmla="*/ 46 w 248"/>
                  <a:gd name="T67" fmla="*/ 18 h 91"/>
                  <a:gd name="T68" fmla="*/ 31 w 248"/>
                  <a:gd name="T69" fmla="*/ 13 h 91"/>
                  <a:gd name="T70" fmla="*/ 16 w 248"/>
                  <a:gd name="T71" fmla="*/ 7 h 91"/>
                  <a:gd name="T72" fmla="*/ 1 w 248"/>
                  <a:gd name="T73" fmla="*/ 0 h 91"/>
                  <a:gd name="T74" fmla="*/ 0 w 248"/>
                  <a:gd name="T75" fmla="*/ 0 h 91"/>
                  <a:gd name="T76" fmla="*/ 1 w 248"/>
                  <a:gd name="T77" fmla="*/ 2 h 91"/>
                  <a:gd name="T78" fmla="*/ 2 w 248"/>
                  <a:gd name="T79" fmla="*/ 3 h 91"/>
                  <a:gd name="T80" fmla="*/ 3 w 248"/>
                  <a:gd name="T81" fmla="*/ 5 h 91"/>
                  <a:gd name="T82" fmla="*/ 3 w 248"/>
                  <a:gd name="T83" fmla="*/ 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8" h="91">
                    <a:moveTo>
                      <a:pt x="3" y="5"/>
                    </a:moveTo>
                    <a:lnTo>
                      <a:pt x="18" y="12"/>
                    </a:lnTo>
                    <a:lnTo>
                      <a:pt x="32" y="18"/>
                    </a:lnTo>
                    <a:lnTo>
                      <a:pt x="47" y="25"/>
                    </a:lnTo>
                    <a:lnTo>
                      <a:pt x="62" y="31"/>
                    </a:lnTo>
                    <a:lnTo>
                      <a:pt x="78" y="37"/>
                    </a:lnTo>
                    <a:lnTo>
                      <a:pt x="93" y="43"/>
                    </a:lnTo>
                    <a:lnTo>
                      <a:pt x="108" y="47"/>
                    </a:lnTo>
                    <a:lnTo>
                      <a:pt x="124" y="53"/>
                    </a:lnTo>
                    <a:lnTo>
                      <a:pt x="139" y="58"/>
                    </a:lnTo>
                    <a:lnTo>
                      <a:pt x="154" y="62"/>
                    </a:lnTo>
                    <a:lnTo>
                      <a:pt x="170" y="67"/>
                    </a:lnTo>
                    <a:lnTo>
                      <a:pt x="185" y="71"/>
                    </a:lnTo>
                    <a:lnTo>
                      <a:pt x="201" y="76"/>
                    </a:lnTo>
                    <a:lnTo>
                      <a:pt x="216" y="82"/>
                    </a:lnTo>
                    <a:lnTo>
                      <a:pt x="232" y="86"/>
                    </a:lnTo>
                    <a:lnTo>
                      <a:pt x="247" y="91"/>
                    </a:lnTo>
                    <a:lnTo>
                      <a:pt x="248" y="90"/>
                    </a:lnTo>
                    <a:lnTo>
                      <a:pt x="247" y="88"/>
                    </a:lnTo>
                    <a:lnTo>
                      <a:pt x="246" y="85"/>
                    </a:lnTo>
                    <a:lnTo>
                      <a:pt x="244" y="84"/>
                    </a:lnTo>
                    <a:lnTo>
                      <a:pt x="229" y="78"/>
                    </a:lnTo>
                    <a:lnTo>
                      <a:pt x="214" y="73"/>
                    </a:lnTo>
                    <a:lnTo>
                      <a:pt x="199" y="67"/>
                    </a:lnTo>
                    <a:lnTo>
                      <a:pt x="183" y="62"/>
                    </a:lnTo>
                    <a:lnTo>
                      <a:pt x="168" y="58"/>
                    </a:lnTo>
                    <a:lnTo>
                      <a:pt x="153" y="53"/>
                    </a:lnTo>
                    <a:lnTo>
                      <a:pt x="137" y="48"/>
                    </a:lnTo>
                    <a:lnTo>
                      <a:pt x="122" y="44"/>
                    </a:lnTo>
                    <a:lnTo>
                      <a:pt x="107" y="39"/>
                    </a:lnTo>
                    <a:lnTo>
                      <a:pt x="91" y="35"/>
                    </a:lnTo>
                    <a:lnTo>
                      <a:pt x="76" y="29"/>
                    </a:lnTo>
                    <a:lnTo>
                      <a:pt x="61" y="24"/>
                    </a:lnTo>
                    <a:lnTo>
                      <a:pt x="46" y="18"/>
                    </a:lnTo>
                    <a:lnTo>
                      <a:pt x="31" y="13"/>
                    </a:lnTo>
                    <a:lnTo>
                      <a:pt x="16" y="7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 rot="20700000">
                <a:off x="3105910" y="2422196"/>
                <a:ext cx="1434681" cy="276331"/>
              </a:xfrm>
              <a:custGeom>
                <a:avLst/>
                <a:gdLst>
                  <a:gd name="T0" fmla="*/ 995 w 1027"/>
                  <a:gd name="T1" fmla="*/ 6 h 197"/>
                  <a:gd name="T2" fmla="*/ 930 w 1027"/>
                  <a:gd name="T3" fmla="*/ 16 h 197"/>
                  <a:gd name="T4" fmla="*/ 865 w 1027"/>
                  <a:gd name="T5" fmla="*/ 26 h 197"/>
                  <a:gd name="T6" fmla="*/ 801 w 1027"/>
                  <a:gd name="T7" fmla="*/ 36 h 197"/>
                  <a:gd name="T8" fmla="*/ 736 w 1027"/>
                  <a:gd name="T9" fmla="*/ 45 h 197"/>
                  <a:gd name="T10" fmla="*/ 672 w 1027"/>
                  <a:gd name="T11" fmla="*/ 54 h 197"/>
                  <a:gd name="T12" fmla="*/ 607 w 1027"/>
                  <a:gd name="T13" fmla="*/ 65 h 197"/>
                  <a:gd name="T14" fmla="*/ 543 w 1027"/>
                  <a:gd name="T15" fmla="*/ 74 h 197"/>
                  <a:gd name="T16" fmla="*/ 478 w 1027"/>
                  <a:gd name="T17" fmla="*/ 86 h 197"/>
                  <a:gd name="T18" fmla="*/ 416 w 1027"/>
                  <a:gd name="T19" fmla="*/ 98 h 197"/>
                  <a:gd name="T20" fmla="*/ 353 w 1027"/>
                  <a:gd name="T21" fmla="*/ 112 h 197"/>
                  <a:gd name="T22" fmla="*/ 290 w 1027"/>
                  <a:gd name="T23" fmla="*/ 127 h 197"/>
                  <a:gd name="T24" fmla="*/ 227 w 1027"/>
                  <a:gd name="T25" fmla="*/ 142 h 197"/>
                  <a:gd name="T26" fmla="*/ 165 w 1027"/>
                  <a:gd name="T27" fmla="*/ 157 h 197"/>
                  <a:gd name="T28" fmla="*/ 101 w 1027"/>
                  <a:gd name="T29" fmla="*/ 171 h 197"/>
                  <a:gd name="T30" fmla="*/ 38 w 1027"/>
                  <a:gd name="T31" fmla="*/ 183 h 197"/>
                  <a:gd name="T32" fmla="*/ 3 w 1027"/>
                  <a:gd name="T33" fmla="*/ 190 h 197"/>
                  <a:gd name="T34" fmla="*/ 0 w 1027"/>
                  <a:gd name="T35" fmla="*/ 196 h 197"/>
                  <a:gd name="T36" fmla="*/ 31 w 1027"/>
                  <a:gd name="T37" fmla="*/ 194 h 197"/>
                  <a:gd name="T38" fmla="*/ 90 w 1027"/>
                  <a:gd name="T39" fmla="*/ 186 h 197"/>
                  <a:gd name="T40" fmla="*/ 149 w 1027"/>
                  <a:gd name="T41" fmla="*/ 174 h 197"/>
                  <a:gd name="T42" fmla="*/ 206 w 1027"/>
                  <a:gd name="T43" fmla="*/ 160 h 197"/>
                  <a:gd name="T44" fmla="*/ 265 w 1027"/>
                  <a:gd name="T45" fmla="*/ 145 h 197"/>
                  <a:gd name="T46" fmla="*/ 323 w 1027"/>
                  <a:gd name="T47" fmla="*/ 130 h 197"/>
                  <a:gd name="T48" fmla="*/ 380 w 1027"/>
                  <a:gd name="T49" fmla="*/ 115 h 197"/>
                  <a:gd name="T50" fmla="*/ 438 w 1027"/>
                  <a:gd name="T51" fmla="*/ 102 h 197"/>
                  <a:gd name="T52" fmla="*/ 501 w 1027"/>
                  <a:gd name="T53" fmla="*/ 89 h 197"/>
                  <a:gd name="T54" fmla="*/ 572 w 1027"/>
                  <a:gd name="T55" fmla="*/ 77 h 197"/>
                  <a:gd name="T56" fmla="*/ 642 w 1027"/>
                  <a:gd name="T57" fmla="*/ 65 h 197"/>
                  <a:gd name="T58" fmla="*/ 712 w 1027"/>
                  <a:gd name="T59" fmla="*/ 54 h 197"/>
                  <a:gd name="T60" fmla="*/ 781 w 1027"/>
                  <a:gd name="T61" fmla="*/ 43 h 197"/>
                  <a:gd name="T62" fmla="*/ 852 w 1027"/>
                  <a:gd name="T63" fmla="*/ 33 h 197"/>
                  <a:gd name="T64" fmla="*/ 921 w 1027"/>
                  <a:gd name="T65" fmla="*/ 20 h 197"/>
                  <a:gd name="T66" fmla="*/ 991 w 1027"/>
                  <a:gd name="T67" fmla="*/ 8 h 197"/>
                  <a:gd name="T68" fmla="*/ 1027 w 1027"/>
                  <a:gd name="T69" fmla="*/ 1 h 197"/>
                  <a:gd name="T70" fmla="*/ 1027 w 1027"/>
                  <a:gd name="T71" fmla="*/ 0 h 197"/>
                  <a:gd name="T72" fmla="*/ 1027 w 1027"/>
                  <a:gd name="T73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27" h="197">
                    <a:moveTo>
                      <a:pt x="1027" y="0"/>
                    </a:moveTo>
                    <a:lnTo>
                      <a:pt x="995" y="6"/>
                    </a:lnTo>
                    <a:lnTo>
                      <a:pt x="962" y="11"/>
                    </a:lnTo>
                    <a:lnTo>
                      <a:pt x="930" y="16"/>
                    </a:lnTo>
                    <a:lnTo>
                      <a:pt x="898" y="21"/>
                    </a:lnTo>
                    <a:lnTo>
                      <a:pt x="865" y="26"/>
                    </a:lnTo>
                    <a:lnTo>
                      <a:pt x="833" y="31"/>
                    </a:lnTo>
                    <a:lnTo>
                      <a:pt x="801" y="36"/>
                    </a:lnTo>
                    <a:lnTo>
                      <a:pt x="769" y="41"/>
                    </a:lnTo>
                    <a:lnTo>
                      <a:pt x="736" y="45"/>
                    </a:lnTo>
                    <a:lnTo>
                      <a:pt x="704" y="50"/>
                    </a:lnTo>
                    <a:lnTo>
                      <a:pt x="672" y="54"/>
                    </a:lnTo>
                    <a:lnTo>
                      <a:pt x="640" y="59"/>
                    </a:lnTo>
                    <a:lnTo>
                      <a:pt x="607" y="65"/>
                    </a:lnTo>
                    <a:lnTo>
                      <a:pt x="575" y="69"/>
                    </a:lnTo>
                    <a:lnTo>
                      <a:pt x="543" y="74"/>
                    </a:lnTo>
                    <a:lnTo>
                      <a:pt x="510" y="80"/>
                    </a:lnTo>
                    <a:lnTo>
                      <a:pt x="478" y="86"/>
                    </a:lnTo>
                    <a:lnTo>
                      <a:pt x="447" y="91"/>
                    </a:lnTo>
                    <a:lnTo>
                      <a:pt x="416" y="98"/>
                    </a:lnTo>
                    <a:lnTo>
                      <a:pt x="384" y="105"/>
                    </a:lnTo>
                    <a:lnTo>
                      <a:pt x="353" y="112"/>
                    </a:lnTo>
                    <a:lnTo>
                      <a:pt x="321" y="119"/>
                    </a:lnTo>
                    <a:lnTo>
                      <a:pt x="290" y="127"/>
                    </a:lnTo>
                    <a:lnTo>
                      <a:pt x="258" y="134"/>
                    </a:lnTo>
                    <a:lnTo>
                      <a:pt x="227" y="142"/>
                    </a:lnTo>
                    <a:lnTo>
                      <a:pt x="196" y="150"/>
                    </a:lnTo>
                    <a:lnTo>
                      <a:pt x="165" y="157"/>
                    </a:lnTo>
                    <a:lnTo>
                      <a:pt x="132" y="164"/>
                    </a:lnTo>
                    <a:lnTo>
                      <a:pt x="101" y="171"/>
                    </a:lnTo>
                    <a:lnTo>
                      <a:pt x="69" y="178"/>
                    </a:lnTo>
                    <a:lnTo>
                      <a:pt x="38" y="183"/>
                    </a:lnTo>
                    <a:lnTo>
                      <a:pt x="6" y="189"/>
                    </a:lnTo>
                    <a:lnTo>
                      <a:pt x="3" y="190"/>
                    </a:lnTo>
                    <a:lnTo>
                      <a:pt x="1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31" y="194"/>
                    </a:lnTo>
                    <a:lnTo>
                      <a:pt x="60" y="190"/>
                    </a:lnTo>
                    <a:lnTo>
                      <a:pt x="90" y="186"/>
                    </a:lnTo>
                    <a:lnTo>
                      <a:pt x="120" y="180"/>
                    </a:lnTo>
                    <a:lnTo>
                      <a:pt x="149" y="174"/>
                    </a:lnTo>
                    <a:lnTo>
                      <a:pt x="177" y="167"/>
                    </a:lnTo>
                    <a:lnTo>
                      <a:pt x="206" y="160"/>
                    </a:lnTo>
                    <a:lnTo>
                      <a:pt x="236" y="152"/>
                    </a:lnTo>
                    <a:lnTo>
                      <a:pt x="265" y="145"/>
                    </a:lnTo>
                    <a:lnTo>
                      <a:pt x="294" y="137"/>
                    </a:lnTo>
                    <a:lnTo>
                      <a:pt x="323" y="130"/>
                    </a:lnTo>
                    <a:lnTo>
                      <a:pt x="351" y="122"/>
                    </a:lnTo>
                    <a:lnTo>
                      <a:pt x="380" y="115"/>
                    </a:lnTo>
                    <a:lnTo>
                      <a:pt x="409" y="109"/>
                    </a:lnTo>
                    <a:lnTo>
                      <a:pt x="438" y="102"/>
                    </a:lnTo>
                    <a:lnTo>
                      <a:pt x="467" y="96"/>
                    </a:lnTo>
                    <a:lnTo>
                      <a:pt x="501" y="89"/>
                    </a:lnTo>
                    <a:lnTo>
                      <a:pt x="537" y="83"/>
                    </a:lnTo>
                    <a:lnTo>
                      <a:pt x="572" y="77"/>
                    </a:lnTo>
                    <a:lnTo>
                      <a:pt x="606" y="71"/>
                    </a:lnTo>
                    <a:lnTo>
                      <a:pt x="642" y="65"/>
                    </a:lnTo>
                    <a:lnTo>
                      <a:pt x="676" y="60"/>
                    </a:lnTo>
                    <a:lnTo>
                      <a:pt x="712" y="54"/>
                    </a:lnTo>
                    <a:lnTo>
                      <a:pt x="747" y="49"/>
                    </a:lnTo>
                    <a:lnTo>
                      <a:pt x="781" y="43"/>
                    </a:lnTo>
                    <a:lnTo>
                      <a:pt x="817" y="37"/>
                    </a:lnTo>
                    <a:lnTo>
                      <a:pt x="852" y="33"/>
                    </a:lnTo>
                    <a:lnTo>
                      <a:pt x="886" y="27"/>
                    </a:lnTo>
                    <a:lnTo>
                      <a:pt x="921" y="20"/>
                    </a:lnTo>
                    <a:lnTo>
                      <a:pt x="957" y="14"/>
                    </a:lnTo>
                    <a:lnTo>
                      <a:pt x="991" y="8"/>
                    </a:lnTo>
                    <a:lnTo>
                      <a:pt x="1026" y="1"/>
                    </a:lnTo>
                    <a:lnTo>
                      <a:pt x="1027" y="1"/>
                    </a:lnTo>
                    <a:lnTo>
                      <a:pt x="1027" y="0"/>
                    </a:lnTo>
                    <a:lnTo>
                      <a:pt x="1027" y="0"/>
                    </a:lnTo>
                    <a:lnTo>
                      <a:pt x="1027" y="0"/>
                    </a:lnTo>
                    <a:lnTo>
                      <a:pt x="1027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65"/>
              <p:cNvSpPr>
                <a:spLocks/>
              </p:cNvSpPr>
              <p:nvPr/>
            </p:nvSpPr>
            <p:spPr bwMode="auto">
              <a:xfrm rot="20700000">
                <a:off x="3852996" y="2410525"/>
                <a:ext cx="541495" cy="83736"/>
              </a:xfrm>
              <a:custGeom>
                <a:avLst/>
                <a:gdLst>
                  <a:gd name="T0" fmla="*/ 387 w 389"/>
                  <a:gd name="T1" fmla="*/ 0 h 60"/>
                  <a:gd name="T2" fmla="*/ 363 w 389"/>
                  <a:gd name="T3" fmla="*/ 1 h 60"/>
                  <a:gd name="T4" fmla="*/ 340 w 389"/>
                  <a:gd name="T5" fmla="*/ 3 h 60"/>
                  <a:gd name="T6" fmla="*/ 316 w 389"/>
                  <a:gd name="T7" fmla="*/ 6 h 60"/>
                  <a:gd name="T8" fmla="*/ 293 w 389"/>
                  <a:gd name="T9" fmla="*/ 8 h 60"/>
                  <a:gd name="T10" fmla="*/ 269 w 389"/>
                  <a:gd name="T11" fmla="*/ 11 h 60"/>
                  <a:gd name="T12" fmla="*/ 246 w 389"/>
                  <a:gd name="T13" fmla="*/ 14 h 60"/>
                  <a:gd name="T14" fmla="*/ 221 w 389"/>
                  <a:gd name="T15" fmla="*/ 18 h 60"/>
                  <a:gd name="T16" fmla="*/ 198 w 389"/>
                  <a:gd name="T17" fmla="*/ 22 h 60"/>
                  <a:gd name="T18" fmla="*/ 174 w 389"/>
                  <a:gd name="T19" fmla="*/ 25 h 60"/>
                  <a:gd name="T20" fmla="*/ 151 w 389"/>
                  <a:gd name="T21" fmla="*/ 29 h 60"/>
                  <a:gd name="T22" fmla="*/ 127 w 389"/>
                  <a:gd name="T23" fmla="*/ 33 h 60"/>
                  <a:gd name="T24" fmla="*/ 104 w 389"/>
                  <a:gd name="T25" fmla="*/ 37 h 60"/>
                  <a:gd name="T26" fmla="*/ 80 w 389"/>
                  <a:gd name="T27" fmla="*/ 41 h 60"/>
                  <a:gd name="T28" fmla="*/ 57 w 389"/>
                  <a:gd name="T29" fmla="*/ 45 h 60"/>
                  <a:gd name="T30" fmla="*/ 32 w 389"/>
                  <a:gd name="T31" fmla="*/ 48 h 60"/>
                  <a:gd name="T32" fmla="*/ 9 w 389"/>
                  <a:gd name="T33" fmla="*/ 52 h 60"/>
                  <a:gd name="T34" fmla="*/ 6 w 389"/>
                  <a:gd name="T35" fmla="*/ 54 h 60"/>
                  <a:gd name="T36" fmla="*/ 2 w 389"/>
                  <a:gd name="T37" fmla="*/ 56 h 60"/>
                  <a:gd name="T38" fmla="*/ 0 w 389"/>
                  <a:gd name="T39" fmla="*/ 59 h 60"/>
                  <a:gd name="T40" fmla="*/ 2 w 389"/>
                  <a:gd name="T41" fmla="*/ 60 h 60"/>
                  <a:gd name="T42" fmla="*/ 27 w 389"/>
                  <a:gd name="T43" fmla="*/ 57 h 60"/>
                  <a:gd name="T44" fmla="*/ 50 w 389"/>
                  <a:gd name="T45" fmla="*/ 55 h 60"/>
                  <a:gd name="T46" fmla="*/ 74 w 389"/>
                  <a:gd name="T47" fmla="*/ 53 h 60"/>
                  <a:gd name="T48" fmla="*/ 98 w 389"/>
                  <a:gd name="T49" fmla="*/ 49 h 60"/>
                  <a:gd name="T50" fmla="*/ 121 w 389"/>
                  <a:gd name="T51" fmla="*/ 45 h 60"/>
                  <a:gd name="T52" fmla="*/ 145 w 389"/>
                  <a:gd name="T53" fmla="*/ 41 h 60"/>
                  <a:gd name="T54" fmla="*/ 168 w 389"/>
                  <a:gd name="T55" fmla="*/ 37 h 60"/>
                  <a:gd name="T56" fmla="*/ 193 w 389"/>
                  <a:gd name="T57" fmla="*/ 32 h 60"/>
                  <a:gd name="T58" fmla="*/ 217 w 389"/>
                  <a:gd name="T59" fmla="*/ 29 h 60"/>
                  <a:gd name="T60" fmla="*/ 240 w 389"/>
                  <a:gd name="T61" fmla="*/ 24 h 60"/>
                  <a:gd name="T62" fmla="*/ 264 w 389"/>
                  <a:gd name="T63" fmla="*/ 19 h 60"/>
                  <a:gd name="T64" fmla="*/ 287 w 389"/>
                  <a:gd name="T65" fmla="*/ 16 h 60"/>
                  <a:gd name="T66" fmla="*/ 311 w 389"/>
                  <a:gd name="T67" fmla="*/ 12 h 60"/>
                  <a:gd name="T68" fmla="*/ 336 w 389"/>
                  <a:gd name="T69" fmla="*/ 9 h 60"/>
                  <a:gd name="T70" fmla="*/ 359 w 389"/>
                  <a:gd name="T71" fmla="*/ 7 h 60"/>
                  <a:gd name="T72" fmla="*/ 383 w 389"/>
                  <a:gd name="T73" fmla="*/ 4 h 60"/>
                  <a:gd name="T74" fmla="*/ 385 w 389"/>
                  <a:gd name="T75" fmla="*/ 3 h 60"/>
                  <a:gd name="T76" fmla="*/ 387 w 389"/>
                  <a:gd name="T77" fmla="*/ 2 h 60"/>
                  <a:gd name="T78" fmla="*/ 389 w 389"/>
                  <a:gd name="T79" fmla="*/ 1 h 60"/>
                  <a:gd name="T80" fmla="*/ 387 w 389"/>
                  <a:gd name="T81" fmla="*/ 0 h 60"/>
                  <a:gd name="T82" fmla="*/ 387 w 389"/>
                  <a:gd name="T8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" h="60">
                    <a:moveTo>
                      <a:pt x="387" y="0"/>
                    </a:moveTo>
                    <a:lnTo>
                      <a:pt x="363" y="1"/>
                    </a:lnTo>
                    <a:lnTo>
                      <a:pt x="340" y="3"/>
                    </a:lnTo>
                    <a:lnTo>
                      <a:pt x="316" y="6"/>
                    </a:lnTo>
                    <a:lnTo>
                      <a:pt x="293" y="8"/>
                    </a:lnTo>
                    <a:lnTo>
                      <a:pt x="269" y="11"/>
                    </a:lnTo>
                    <a:lnTo>
                      <a:pt x="246" y="14"/>
                    </a:lnTo>
                    <a:lnTo>
                      <a:pt x="221" y="18"/>
                    </a:lnTo>
                    <a:lnTo>
                      <a:pt x="198" y="22"/>
                    </a:lnTo>
                    <a:lnTo>
                      <a:pt x="174" y="25"/>
                    </a:lnTo>
                    <a:lnTo>
                      <a:pt x="151" y="29"/>
                    </a:lnTo>
                    <a:lnTo>
                      <a:pt x="127" y="33"/>
                    </a:lnTo>
                    <a:lnTo>
                      <a:pt x="104" y="37"/>
                    </a:lnTo>
                    <a:lnTo>
                      <a:pt x="80" y="41"/>
                    </a:lnTo>
                    <a:lnTo>
                      <a:pt x="57" y="45"/>
                    </a:lnTo>
                    <a:lnTo>
                      <a:pt x="32" y="48"/>
                    </a:lnTo>
                    <a:lnTo>
                      <a:pt x="9" y="52"/>
                    </a:lnTo>
                    <a:lnTo>
                      <a:pt x="6" y="54"/>
                    </a:lnTo>
                    <a:lnTo>
                      <a:pt x="2" y="56"/>
                    </a:lnTo>
                    <a:lnTo>
                      <a:pt x="0" y="59"/>
                    </a:lnTo>
                    <a:lnTo>
                      <a:pt x="2" y="60"/>
                    </a:lnTo>
                    <a:lnTo>
                      <a:pt x="27" y="57"/>
                    </a:lnTo>
                    <a:lnTo>
                      <a:pt x="50" y="55"/>
                    </a:lnTo>
                    <a:lnTo>
                      <a:pt x="74" y="53"/>
                    </a:lnTo>
                    <a:lnTo>
                      <a:pt x="98" y="49"/>
                    </a:lnTo>
                    <a:lnTo>
                      <a:pt x="121" y="45"/>
                    </a:lnTo>
                    <a:lnTo>
                      <a:pt x="145" y="41"/>
                    </a:lnTo>
                    <a:lnTo>
                      <a:pt x="168" y="37"/>
                    </a:lnTo>
                    <a:lnTo>
                      <a:pt x="193" y="32"/>
                    </a:lnTo>
                    <a:lnTo>
                      <a:pt x="217" y="29"/>
                    </a:lnTo>
                    <a:lnTo>
                      <a:pt x="240" y="24"/>
                    </a:lnTo>
                    <a:lnTo>
                      <a:pt x="264" y="19"/>
                    </a:lnTo>
                    <a:lnTo>
                      <a:pt x="287" y="16"/>
                    </a:lnTo>
                    <a:lnTo>
                      <a:pt x="311" y="12"/>
                    </a:lnTo>
                    <a:lnTo>
                      <a:pt x="336" y="9"/>
                    </a:lnTo>
                    <a:lnTo>
                      <a:pt x="359" y="7"/>
                    </a:lnTo>
                    <a:lnTo>
                      <a:pt x="383" y="4"/>
                    </a:lnTo>
                    <a:lnTo>
                      <a:pt x="385" y="3"/>
                    </a:lnTo>
                    <a:lnTo>
                      <a:pt x="387" y="2"/>
                    </a:lnTo>
                    <a:lnTo>
                      <a:pt x="389" y="1"/>
                    </a:lnTo>
                    <a:lnTo>
                      <a:pt x="387" y="0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66"/>
              <p:cNvSpPr>
                <a:spLocks/>
              </p:cNvSpPr>
              <p:nvPr/>
            </p:nvSpPr>
            <p:spPr bwMode="auto">
              <a:xfrm rot="20700000">
                <a:off x="4134705" y="2544920"/>
                <a:ext cx="717342" cy="212132"/>
              </a:xfrm>
              <a:custGeom>
                <a:avLst/>
                <a:gdLst>
                  <a:gd name="T0" fmla="*/ 496 w 514"/>
                  <a:gd name="T1" fmla="*/ 5 h 152"/>
                  <a:gd name="T2" fmla="*/ 464 w 514"/>
                  <a:gd name="T3" fmla="*/ 15 h 152"/>
                  <a:gd name="T4" fmla="*/ 432 w 514"/>
                  <a:gd name="T5" fmla="*/ 24 h 152"/>
                  <a:gd name="T6" fmla="*/ 401 w 514"/>
                  <a:gd name="T7" fmla="*/ 35 h 152"/>
                  <a:gd name="T8" fmla="*/ 369 w 514"/>
                  <a:gd name="T9" fmla="*/ 43 h 152"/>
                  <a:gd name="T10" fmla="*/ 336 w 514"/>
                  <a:gd name="T11" fmla="*/ 52 h 152"/>
                  <a:gd name="T12" fmla="*/ 304 w 514"/>
                  <a:gd name="T13" fmla="*/ 60 h 152"/>
                  <a:gd name="T14" fmla="*/ 272 w 514"/>
                  <a:gd name="T15" fmla="*/ 67 h 152"/>
                  <a:gd name="T16" fmla="*/ 241 w 514"/>
                  <a:gd name="T17" fmla="*/ 74 h 152"/>
                  <a:gd name="T18" fmla="*/ 210 w 514"/>
                  <a:gd name="T19" fmla="*/ 80 h 152"/>
                  <a:gd name="T20" fmla="*/ 179 w 514"/>
                  <a:gd name="T21" fmla="*/ 85 h 152"/>
                  <a:gd name="T22" fmla="*/ 147 w 514"/>
                  <a:gd name="T23" fmla="*/ 92 h 152"/>
                  <a:gd name="T24" fmla="*/ 116 w 514"/>
                  <a:gd name="T25" fmla="*/ 100 h 152"/>
                  <a:gd name="T26" fmla="*/ 85 w 514"/>
                  <a:gd name="T27" fmla="*/ 108 h 152"/>
                  <a:gd name="T28" fmla="*/ 55 w 514"/>
                  <a:gd name="T29" fmla="*/ 118 h 152"/>
                  <a:gd name="T30" fmla="*/ 25 w 514"/>
                  <a:gd name="T31" fmla="*/ 128 h 152"/>
                  <a:gd name="T32" fmla="*/ 6 w 514"/>
                  <a:gd name="T33" fmla="*/ 138 h 152"/>
                  <a:gd name="T34" fmla="*/ 0 w 514"/>
                  <a:gd name="T35" fmla="*/ 151 h 152"/>
                  <a:gd name="T36" fmla="*/ 23 w 514"/>
                  <a:gd name="T37" fmla="*/ 149 h 152"/>
                  <a:gd name="T38" fmla="*/ 59 w 514"/>
                  <a:gd name="T39" fmla="*/ 139 h 152"/>
                  <a:gd name="T40" fmla="*/ 93 w 514"/>
                  <a:gd name="T41" fmla="*/ 130 h 152"/>
                  <a:gd name="T42" fmla="*/ 128 w 514"/>
                  <a:gd name="T43" fmla="*/ 121 h 152"/>
                  <a:gd name="T44" fmla="*/ 164 w 514"/>
                  <a:gd name="T45" fmla="*/ 111 h 152"/>
                  <a:gd name="T46" fmla="*/ 198 w 514"/>
                  <a:gd name="T47" fmla="*/ 101 h 152"/>
                  <a:gd name="T48" fmla="*/ 233 w 514"/>
                  <a:gd name="T49" fmla="*/ 91 h 152"/>
                  <a:gd name="T50" fmla="*/ 267 w 514"/>
                  <a:gd name="T51" fmla="*/ 82 h 152"/>
                  <a:gd name="T52" fmla="*/ 298 w 514"/>
                  <a:gd name="T53" fmla="*/ 74 h 152"/>
                  <a:gd name="T54" fmla="*/ 327 w 514"/>
                  <a:gd name="T55" fmla="*/ 66 h 152"/>
                  <a:gd name="T56" fmla="*/ 355 w 514"/>
                  <a:gd name="T57" fmla="*/ 58 h 152"/>
                  <a:gd name="T58" fmla="*/ 383 w 514"/>
                  <a:gd name="T59" fmla="*/ 50 h 152"/>
                  <a:gd name="T60" fmla="*/ 410 w 514"/>
                  <a:gd name="T61" fmla="*/ 40 h 152"/>
                  <a:gd name="T62" fmla="*/ 438 w 514"/>
                  <a:gd name="T63" fmla="*/ 31 h 152"/>
                  <a:gd name="T64" fmla="*/ 466 w 514"/>
                  <a:gd name="T65" fmla="*/ 22 h 152"/>
                  <a:gd name="T66" fmla="*/ 493 w 514"/>
                  <a:gd name="T67" fmla="*/ 13 h 152"/>
                  <a:gd name="T68" fmla="*/ 509 w 514"/>
                  <a:gd name="T69" fmla="*/ 6 h 152"/>
                  <a:gd name="T70" fmla="*/ 514 w 514"/>
                  <a:gd name="T71" fmla="*/ 1 h 152"/>
                  <a:gd name="T72" fmla="*/ 512 w 514"/>
                  <a:gd name="T7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14" h="152">
                    <a:moveTo>
                      <a:pt x="512" y="0"/>
                    </a:moveTo>
                    <a:lnTo>
                      <a:pt x="496" y="5"/>
                    </a:lnTo>
                    <a:lnTo>
                      <a:pt x="481" y="10"/>
                    </a:lnTo>
                    <a:lnTo>
                      <a:pt x="464" y="15"/>
                    </a:lnTo>
                    <a:lnTo>
                      <a:pt x="448" y="20"/>
                    </a:lnTo>
                    <a:lnTo>
                      <a:pt x="432" y="24"/>
                    </a:lnTo>
                    <a:lnTo>
                      <a:pt x="416" y="29"/>
                    </a:lnTo>
                    <a:lnTo>
                      <a:pt x="401" y="35"/>
                    </a:lnTo>
                    <a:lnTo>
                      <a:pt x="385" y="38"/>
                    </a:lnTo>
                    <a:lnTo>
                      <a:pt x="369" y="43"/>
                    </a:lnTo>
                    <a:lnTo>
                      <a:pt x="353" y="47"/>
                    </a:lnTo>
                    <a:lnTo>
                      <a:pt x="336" y="52"/>
                    </a:lnTo>
                    <a:lnTo>
                      <a:pt x="320" y="55"/>
                    </a:lnTo>
                    <a:lnTo>
                      <a:pt x="304" y="60"/>
                    </a:lnTo>
                    <a:lnTo>
                      <a:pt x="288" y="63"/>
                    </a:lnTo>
                    <a:lnTo>
                      <a:pt x="272" y="67"/>
                    </a:lnTo>
                    <a:lnTo>
                      <a:pt x="256" y="70"/>
                    </a:lnTo>
                    <a:lnTo>
                      <a:pt x="241" y="74"/>
                    </a:lnTo>
                    <a:lnTo>
                      <a:pt x="226" y="76"/>
                    </a:lnTo>
                    <a:lnTo>
                      <a:pt x="210" y="80"/>
                    </a:lnTo>
                    <a:lnTo>
                      <a:pt x="195" y="83"/>
                    </a:lnTo>
                    <a:lnTo>
                      <a:pt x="179" y="85"/>
                    </a:lnTo>
                    <a:lnTo>
                      <a:pt x="164" y="89"/>
                    </a:lnTo>
                    <a:lnTo>
                      <a:pt x="147" y="92"/>
                    </a:lnTo>
                    <a:lnTo>
                      <a:pt x="132" y="96"/>
                    </a:lnTo>
                    <a:lnTo>
                      <a:pt x="116" y="100"/>
                    </a:lnTo>
                    <a:lnTo>
                      <a:pt x="101" y="104"/>
                    </a:lnTo>
                    <a:lnTo>
                      <a:pt x="85" y="108"/>
                    </a:lnTo>
                    <a:lnTo>
                      <a:pt x="70" y="113"/>
                    </a:lnTo>
                    <a:lnTo>
                      <a:pt x="55" y="118"/>
                    </a:lnTo>
                    <a:lnTo>
                      <a:pt x="40" y="122"/>
                    </a:lnTo>
                    <a:lnTo>
                      <a:pt x="25" y="128"/>
                    </a:lnTo>
                    <a:lnTo>
                      <a:pt x="11" y="134"/>
                    </a:lnTo>
                    <a:lnTo>
                      <a:pt x="6" y="138"/>
                    </a:lnTo>
                    <a:lnTo>
                      <a:pt x="1" y="144"/>
                    </a:lnTo>
                    <a:lnTo>
                      <a:pt x="0" y="151"/>
                    </a:lnTo>
                    <a:lnTo>
                      <a:pt x="6" y="152"/>
                    </a:lnTo>
                    <a:lnTo>
                      <a:pt x="23" y="149"/>
                    </a:lnTo>
                    <a:lnTo>
                      <a:pt x="40" y="144"/>
                    </a:lnTo>
                    <a:lnTo>
                      <a:pt x="59" y="139"/>
                    </a:lnTo>
                    <a:lnTo>
                      <a:pt x="76" y="135"/>
                    </a:lnTo>
                    <a:lnTo>
                      <a:pt x="93" y="130"/>
                    </a:lnTo>
                    <a:lnTo>
                      <a:pt x="111" y="126"/>
                    </a:lnTo>
                    <a:lnTo>
                      <a:pt x="128" y="121"/>
                    </a:lnTo>
                    <a:lnTo>
                      <a:pt x="145" y="116"/>
                    </a:lnTo>
                    <a:lnTo>
                      <a:pt x="164" y="111"/>
                    </a:lnTo>
                    <a:lnTo>
                      <a:pt x="181" y="106"/>
                    </a:lnTo>
                    <a:lnTo>
                      <a:pt x="198" y="101"/>
                    </a:lnTo>
                    <a:lnTo>
                      <a:pt x="215" y="96"/>
                    </a:lnTo>
                    <a:lnTo>
                      <a:pt x="233" y="91"/>
                    </a:lnTo>
                    <a:lnTo>
                      <a:pt x="250" y="86"/>
                    </a:lnTo>
                    <a:lnTo>
                      <a:pt x="267" y="82"/>
                    </a:lnTo>
                    <a:lnTo>
                      <a:pt x="285" y="77"/>
                    </a:lnTo>
                    <a:lnTo>
                      <a:pt x="298" y="74"/>
                    </a:lnTo>
                    <a:lnTo>
                      <a:pt x="313" y="70"/>
                    </a:lnTo>
                    <a:lnTo>
                      <a:pt x="327" y="66"/>
                    </a:lnTo>
                    <a:lnTo>
                      <a:pt x="341" y="62"/>
                    </a:lnTo>
                    <a:lnTo>
                      <a:pt x="355" y="58"/>
                    </a:lnTo>
                    <a:lnTo>
                      <a:pt x="369" y="54"/>
                    </a:lnTo>
                    <a:lnTo>
                      <a:pt x="383" y="50"/>
                    </a:lnTo>
                    <a:lnTo>
                      <a:pt x="396" y="45"/>
                    </a:lnTo>
                    <a:lnTo>
                      <a:pt x="410" y="40"/>
                    </a:lnTo>
                    <a:lnTo>
                      <a:pt x="424" y="36"/>
                    </a:lnTo>
                    <a:lnTo>
                      <a:pt x="438" y="31"/>
                    </a:lnTo>
                    <a:lnTo>
                      <a:pt x="452" y="26"/>
                    </a:lnTo>
                    <a:lnTo>
                      <a:pt x="466" y="22"/>
                    </a:lnTo>
                    <a:lnTo>
                      <a:pt x="479" y="17"/>
                    </a:lnTo>
                    <a:lnTo>
                      <a:pt x="493" y="13"/>
                    </a:lnTo>
                    <a:lnTo>
                      <a:pt x="507" y="8"/>
                    </a:lnTo>
                    <a:lnTo>
                      <a:pt x="509" y="6"/>
                    </a:lnTo>
                    <a:lnTo>
                      <a:pt x="513" y="3"/>
                    </a:lnTo>
                    <a:lnTo>
                      <a:pt x="514" y="1"/>
                    </a:lnTo>
                    <a:lnTo>
                      <a:pt x="512" y="0"/>
                    </a:lnTo>
                    <a:lnTo>
                      <a:pt x="51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67"/>
              <p:cNvSpPr>
                <a:spLocks/>
              </p:cNvSpPr>
              <p:nvPr/>
            </p:nvSpPr>
            <p:spPr bwMode="auto">
              <a:xfrm rot="20700000">
                <a:off x="4885833" y="2293969"/>
                <a:ext cx="103276" cy="103276"/>
              </a:xfrm>
              <a:custGeom>
                <a:avLst/>
                <a:gdLst>
                  <a:gd name="T0" fmla="*/ 7 w 75"/>
                  <a:gd name="T1" fmla="*/ 16 h 74"/>
                  <a:gd name="T2" fmla="*/ 20 w 75"/>
                  <a:gd name="T3" fmla="*/ 13 h 74"/>
                  <a:gd name="T4" fmla="*/ 32 w 75"/>
                  <a:gd name="T5" fmla="*/ 10 h 74"/>
                  <a:gd name="T6" fmla="*/ 45 w 75"/>
                  <a:gd name="T7" fmla="*/ 9 h 74"/>
                  <a:gd name="T8" fmla="*/ 61 w 75"/>
                  <a:gd name="T9" fmla="*/ 14 h 74"/>
                  <a:gd name="T10" fmla="*/ 68 w 75"/>
                  <a:gd name="T11" fmla="*/ 28 h 74"/>
                  <a:gd name="T12" fmla="*/ 60 w 75"/>
                  <a:gd name="T13" fmla="*/ 42 h 74"/>
                  <a:gd name="T14" fmla="*/ 50 w 75"/>
                  <a:gd name="T15" fmla="*/ 49 h 74"/>
                  <a:gd name="T16" fmla="*/ 38 w 75"/>
                  <a:gd name="T17" fmla="*/ 54 h 74"/>
                  <a:gd name="T18" fmla="*/ 24 w 75"/>
                  <a:gd name="T19" fmla="*/ 60 h 74"/>
                  <a:gd name="T20" fmla="*/ 11 w 75"/>
                  <a:gd name="T21" fmla="*/ 60 h 74"/>
                  <a:gd name="T22" fmla="*/ 15 w 75"/>
                  <a:gd name="T23" fmla="*/ 51 h 74"/>
                  <a:gd name="T24" fmla="*/ 25 w 75"/>
                  <a:gd name="T25" fmla="*/ 45 h 74"/>
                  <a:gd name="T26" fmla="*/ 36 w 75"/>
                  <a:gd name="T27" fmla="*/ 42 h 74"/>
                  <a:gd name="T28" fmla="*/ 43 w 75"/>
                  <a:gd name="T29" fmla="*/ 37 h 74"/>
                  <a:gd name="T30" fmla="*/ 43 w 75"/>
                  <a:gd name="T31" fmla="*/ 30 h 74"/>
                  <a:gd name="T32" fmla="*/ 35 w 75"/>
                  <a:gd name="T33" fmla="*/ 29 h 74"/>
                  <a:gd name="T34" fmla="*/ 21 w 75"/>
                  <a:gd name="T35" fmla="*/ 34 h 74"/>
                  <a:gd name="T36" fmla="*/ 9 w 75"/>
                  <a:gd name="T37" fmla="*/ 44 h 74"/>
                  <a:gd name="T38" fmla="*/ 4 w 75"/>
                  <a:gd name="T39" fmla="*/ 58 h 74"/>
                  <a:gd name="T40" fmla="*/ 8 w 75"/>
                  <a:gd name="T41" fmla="*/ 70 h 74"/>
                  <a:gd name="T42" fmla="*/ 17 w 75"/>
                  <a:gd name="T43" fmla="*/ 74 h 74"/>
                  <a:gd name="T44" fmla="*/ 30 w 75"/>
                  <a:gd name="T45" fmla="*/ 70 h 74"/>
                  <a:gd name="T46" fmla="*/ 42 w 75"/>
                  <a:gd name="T47" fmla="*/ 63 h 74"/>
                  <a:gd name="T48" fmla="*/ 53 w 75"/>
                  <a:gd name="T49" fmla="*/ 58 h 74"/>
                  <a:gd name="T50" fmla="*/ 65 w 75"/>
                  <a:gd name="T51" fmla="*/ 49 h 74"/>
                  <a:gd name="T52" fmla="*/ 73 w 75"/>
                  <a:gd name="T53" fmla="*/ 36 h 74"/>
                  <a:gd name="T54" fmla="*/ 75 w 75"/>
                  <a:gd name="T55" fmla="*/ 21 h 74"/>
                  <a:gd name="T56" fmla="*/ 67 w 75"/>
                  <a:gd name="T57" fmla="*/ 6 h 74"/>
                  <a:gd name="T58" fmla="*/ 50 w 75"/>
                  <a:gd name="T59" fmla="*/ 0 h 74"/>
                  <a:gd name="T60" fmla="*/ 28 w 75"/>
                  <a:gd name="T61" fmla="*/ 4 h 74"/>
                  <a:gd name="T62" fmla="*/ 9 w 75"/>
                  <a:gd name="T63" fmla="*/ 10 h 74"/>
                  <a:gd name="T64" fmla="*/ 0 w 75"/>
                  <a:gd name="T65" fmla="*/ 15 h 74"/>
                  <a:gd name="T66" fmla="*/ 0 w 75"/>
                  <a:gd name="T67" fmla="*/ 17 h 74"/>
                  <a:gd name="T68" fmla="*/ 1 w 75"/>
                  <a:gd name="T6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" h="74">
                    <a:moveTo>
                      <a:pt x="1" y="19"/>
                    </a:moveTo>
                    <a:lnTo>
                      <a:pt x="7" y="16"/>
                    </a:lnTo>
                    <a:lnTo>
                      <a:pt x="14" y="14"/>
                    </a:lnTo>
                    <a:lnTo>
                      <a:pt x="20" y="13"/>
                    </a:lnTo>
                    <a:lnTo>
                      <a:pt x="27" y="10"/>
                    </a:lnTo>
                    <a:lnTo>
                      <a:pt x="32" y="10"/>
                    </a:lnTo>
                    <a:lnTo>
                      <a:pt x="39" y="9"/>
                    </a:lnTo>
                    <a:lnTo>
                      <a:pt x="45" y="9"/>
                    </a:lnTo>
                    <a:lnTo>
                      <a:pt x="52" y="10"/>
                    </a:lnTo>
                    <a:lnTo>
                      <a:pt x="61" y="14"/>
                    </a:lnTo>
                    <a:lnTo>
                      <a:pt x="67" y="20"/>
                    </a:lnTo>
                    <a:lnTo>
                      <a:pt x="68" y="28"/>
                    </a:lnTo>
                    <a:lnTo>
                      <a:pt x="64" y="37"/>
                    </a:lnTo>
                    <a:lnTo>
                      <a:pt x="60" y="42"/>
                    </a:lnTo>
                    <a:lnTo>
                      <a:pt x="55" y="45"/>
                    </a:lnTo>
                    <a:lnTo>
                      <a:pt x="50" y="49"/>
                    </a:lnTo>
                    <a:lnTo>
                      <a:pt x="45" y="51"/>
                    </a:lnTo>
                    <a:lnTo>
                      <a:pt x="38" y="54"/>
                    </a:lnTo>
                    <a:lnTo>
                      <a:pt x="31" y="58"/>
                    </a:lnTo>
                    <a:lnTo>
                      <a:pt x="24" y="60"/>
                    </a:lnTo>
                    <a:lnTo>
                      <a:pt x="16" y="61"/>
                    </a:lnTo>
                    <a:lnTo>
                      <a:pt x="11" y="60"/>
                    </a:lnTo>
                    <a:lnTo>
                      <a:pt x="12" y="55"/>
                    </a:lnTo>
                    <a:lnTo>
                      <a:pt x="15" y="51"/>
                    </a:lnTo>
                    <a:lnTo>
                      <a:pt x="20" y="47"/>
                    </a:lnTo>
                    <a:lnTo>
                      <a:pt x="25" y="45"/>
                    </a:lnTo>
                    <a:lnTo>
                      <a:pt x="30" y="43"/>
                    </a:lnTo>
                    <a:lnTo>
                      <a:pt x="36" y="42"/>
                    </a:lnTo>
                    <a:lnTo>
                      <a:pt x="42" y="39"/>
                    </a:lnTo>
                    <a:lnTo>
                      <a:pt x="43" y="37"/>
                    </a:lnTo>
                    <a:lnTo>
                      <a:pt x="44" y="34"/>
                    </a:lnTo>
                    <a:lnTo>
                      <a:pt x="43" y="30"/>
                    </a:lnTo>
                    <a:lnTo>
                      <a:pt x="42" y="29"/>
                    </a:lnTo>
                    <a:lnTo>
                      <a:pt x="35" y="29"/>
                    </a:lnTo>
                    <a:lnTo>
                      <a:pt x="28" y="30"/>
                    </a:lnTo>
                    <a:lnTo>
                      <a:pt x="21" y="34"/>
                    </a:lnTo>
                    <a:lnTo>
                      <a:pt x="14" y="38"/>
                    </a:lnTo>
                    <a:lnTo>
                      <a:pt x="9" y="44"/>
                    </a:lnTo>
                    <a:lnTo>
                      <a:pt x="6" y="51"/>
                    </a:lnTo>
                    <a:lnTo>
                      <a:pt x="4" y="58"/>
                    </a:lnTo>
                    <a:lnTo>
                      <a:pt x="5" y="65"/>
                    </a:lnTo>
                    <a:lnTo>
                      <a:pt x="8" y="70"/>
                    </a:lnTo>
                    <a:lnTo>
                      <a:pt x="12" y="73"/>
                    </a:lnTo>
                    <a:lnTo>
                      <a:pt x="17" y="74"/>
                    </a:lnTo>
                    <a:lnTo>
                      <a:pt x="24" y="73"/>
                    </a:lnTo>
                    <a:lnTo>
                      <a:pt x="30" y="70"/>
                    </a:lnTo>
                    <a:lnTo>
                      <a:pt x="36" y="67"/>
                    </a:lnTo>
                    <a:lnTo>
                      <a:pt x="42" y="63"/>
                    </a:lnTo>
                    <a:lnTo>
                      <a:pt x="46" y="61"/>
                    </a:lnTo>
                    <a:lnTo>
                      <a:pt x="53" y="58"/>
                    </a:lnTo>
                    <a:lnTo>
                      <a:pt x="59" y="53"/>
                    </a:lnTo>
                    <a:lnTo>
                      <a:pt x="65" y="49"/>
                    </a:lnTo>
                    <a:lnTo>
                      <a:pt x="69" y="43"/>
                    </a:lnTo>
                    <a:lnTo>
                      <a:pt x="73" y="36"/>
                    </a:lnTo>
                    <a:lnTo>
                      <a:pt x="75" y="29"/>
                    </a:lnTo>
                    <a:lnTo>
                      <a:pt x="75" y="21"/>
                    </a:lnTo>
                    <a:lnTo>
                      <a:pt x="73" y="14"/>
                    </a:lnTo>
                    <a:lnTo>
                      <a:pt x="67" y="6"/>
                    </a:lnTo>
                    <a:lnTo>
                      <a:pt x="59" y="1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8" y="4"/>
                    </a:lnTo>
                    <a:lnTo>
                      <a:pt x="17" y="7"/>
                    </a:lnTo>
                    <a:lnTo>
                      <a:pt x="9" y="10"/>
                    </a:lnTo>
                    <a:lnTo>
                      <a:pt x="1" y="14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tx1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698500" y="247124"/>
            <a:ext cx="8763000" cy="427249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Index</a:t>
            </a:r>
            <a:endParaRPr lang="bg-BG" sz="3600" dirty="0">
              <a:latin typeface="HY견고딕" pitchFamily="18" charset="-127"/>
              <a:ea typeface="KBIZ한마음고딕 R" panose="02020503020101020101" pitchFamily="18" charset="-127"/>
            </a:endParaRPr>
          </a:p>
        </p:txBody>
      </p:sp>
      <p:grpSp>
        <p:nvGrpSpPr>
          <p:cNvPr id="39" name="Group 14"/>
          <p:cNvGrpSpPr/>
          <p:nvPr/>
        </p:nvGrpSpPr>
        <p:grpSpPr>
          <a:xfrm>
            <a:off x="1747119" y="1822899"/>
            <a:ext cx="486000" cy="486000"/>
            <a:chOff x="7400211" y="1113826"/>
            <a:chExt cx="418280" cy="418280"/>
          </a:xfrm>
          <a:solidFill>
            <a:schemeClr val="accent1"/>
          </a:solidFill>
        </p:grpSpPr>
        <p:sp>
          <p:nvSpPr>
            <p:cNvPr id="40" name="Teardrop 15"/>
            <p:cNvSpPr/>
            <p:nvPr/>
          </p:nvSpPr>
          <p:spPr>
            <a:xfrm rot="8100000">
              <a:off x="7400211" y="1113826"/>
              <a:ext cx="418280" cy="418280"/>
            </a:xfrm>
            <a:prstGeom prst="teardrop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7509160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Rectangle 4"/>
          <p:cNvSpPr/>
          <p:nvPr/>
        </p:nvSpPr>
        <p:spPr>
          <a:xfrm>
            <a:off x="1179408" y="2606544"/>
            <a:ext cx="1539000" cy="810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" panose="02000000000000000000" pitchFamily="2" charset="0"/>
              <a:ea typeface="Roboto" panose="02000000000000000000" pitchFamily="2" charset="0"/>
              <a:cs typeface="Helvetica Neue"/>
            </a:endParaRPr>
          </a:p>
        </p:txBody>
      </p:sp>
      <p:grpSp>
        <p:nvGrpSpPr>
          <p:cNvPr id="45" name="Group 20"/>
          <p:cNvGrpSpPr/>
          <p:nvPr/>
        </p:nvGrpSpPr>
        <p:grpSpPr>
          <a:xfrm>
            <a:off x="3348813" y="1822899"/>
            <a:ext cx="486000" cy="486000"/>
            <a:chOff x="2799662" y="1506251"/>
            <a:chExt cx="418280" cy="418280"/>
          </a:xfrm>
          <a:solidFill>
            <a:schemeClr val="accent2"/>
          </a:solidFill>
        </p:grpSpPr>
        <p:sp>
          <p:nvSpPr>
            <p:cNvPr id="46" name="Teardrop 21"/>
            <p:cNvSpPr/>
            <p:nvPr/>
          </p:nvSpPr>
          <p:spPr>
            <a:xfrm rot="8100000">
              <a:off x="2799662" y="1506251"/>
              <a:ext cx="418280" cy="418280"/>
            </a:xfrm>
            <a:prstGeom prst="teardrop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auto">
            <a:xfrm>
              <a:off x="2887481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le 5"/>
          <p:cNvSpPr/>
          <p:nvPr/>
        </p:nvSpPr>
        <p:spPr>
          <a:xfrm>
            <a:off x="2759353" y="2606544"/>
            <a:ext cx="1539000" cy="8103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" panose="02000000000000000000" pitchFamily="2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3488" y="2792706"/>
            <a:ext cx="1701944" cy="727133"/>
          </a:xfrm>
          <a:prstGeom prst="rect">
            <a:avLst/>
          </a:prstGeom>
          <a:noFill/>
        </p:spPr>
        <p:txBody>
          <a:bodyPr wrap="square" lIns="0" tIns="0" rIns="68565" bIns="0" rtlCol="0">
            <a:no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ea typeface="Roboto" panose="02000000000000000000" pitchFamily="2" charset="0"/>
                <a:cs typeface="Helvetica Neue"/>
              </a:rPr>
              <a:t>01</a:t>
            </a:r>
          </a:p>
          <a:p>
            <a:endParaRPr lang="en-US" sz="100" b="1" dirty="0" smtClean="0">
              <a:solidFill>
                <a:schemeClr val="accent1"/>
              </a:solidFill>
              <a:ea typeface="Roboto" panose="02000000000000000000" pitchFamily="2" charset="0"/>
              <a:cs typeface="Helvetica Neue"/>
            </a:endParaRPr>
          </a:p>
          <a:p>
            <a:r>
              <a:rPr lang="en-US" altLang="ko-KR" sz="1800" b="1" dirty="0" smtClean="0">
                <a:solidFill>
                  <a:schemeClr val="accent1"/>
                </a:solidFill>
                <a:ea typeface="Roboto" panose="02000000000000000000" pitchFamily="2" charset="0"/>
                <a:cs typeface="Helvetica Neue"/>
              </a:rPr>
              <a:t>Project </a:t>
            </a:r>
            <a:r>
              <a:rPr lang="ko-KR" altLang="en-US" sz="1800" b="1" dirty="0" smtClean="0">
                <a:solidFill>
                  <a:schemeClr val="accent1"/>
                </a:solidFill>
                <a:ea typeface="Roboto" panose="02000000000000000000" pitchFamily="2" charset="0"/>
                <a:cs typeface="Helvetica Neue"/>
              </a:rPr>
              <a:t>소개</a:t>
            </a:r>
            <a:endParaRPr lang="en-US" altLang="ko-KR" sz="1800" b="1" dirty="0" smtClean="0">
              <a:solidFill>
                <a:schemeClr val="accent1"/>
              </a:solidFill>
              <a:ea typeface="Roboto" panose="02000000000000000000" pitchFamily="2" charset="0"/>
              <a:cs typeface="Helvetica Neue"/>
            </a:endParaRPr>
          </a:p>
        </p:txBody>
      </p:sp>
      <p:grpSp>
        <p:nvGrpSpPr>
          <p:cNvPr id="42" name="Group 17"/>
          <p:cNvGrpSpPr/>
          <p:nvPr/>
        </p:nvGrpSpPr>
        <p:grpSpPr>
          <a:xfrm>
            <a:off x="4938246" y="1822899"/>
            <a:ext cx="486000" cy="486000"/>
            <a:chOff x="4264283" y="1506251"/>
            <a:chExt cx="418280" cy="418280"/>
          </a:xfrm>
          <a:solidFill>
            <a:schemeClr val="accent3"/>
          </a:solidFill>
        </p:grpSpPr>
        <p:sp>
          <p:nvSpPr>
            <p:cNvPr id="43" name="Teardrop 18"/>
            <p:cNvSpPr/>
            <p:nvPr/>
          </p:nvSpPr>
          <p:spPr>
            <a:xfrm rot="8100000">
              <a:off x="4264283" y="1506251"/>
              <a:ext cx="418280" cy="418280"/>
            </a:xfrm>
            <a:prstGeom prst="teardrop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34344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Rectangle 6"/>
          <p:cNvSpPr/>
          <p:nvPr/>
        </p:nvSpPr>
        <p:spPr>
          <a:xfrm>
            <a:off x="4339298" y="2606544"/>
            <a:ext cx="1539000" cy="810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" panose="02000000000000000000" pitchFamily="2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0955" y="2792706"/>
            <a:ext cx="1616703" cy="727133"/>
          </a:xfrm>
          <a:prstGeom prst="rect">
            <a:avLst/>
          </a:prstGeom>
          <a:noFill/>
        </p:spPr>
        <p:txBody>
          <a:bodyPr wrap="square" lIns="0" tIns="0" rIns="68565" bIns="0" rtlCol="0">
            <a:no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ea typeface="Roboto" panose="02000000000000000000" pitchFamily="2" charset="0"/>
                <a:cs typeface="Helvetica Neue"/>
              </a:rPr>
              <a:t>02</a:t>
            </a:r>
          </a:p>
          <a:p>
            <a:r>
              <a:rPr lang="ko-KR" altLang="en-US" sz="2000" b="1" dirty="0" smtClean="0">
                <a:solidFill>
                  <a:schemeClr val="accent2"/>
                </a:solidFill>
                <a:ea typeface="Roboto" panose="02000000000000000000" pitchFamily="2" charset="0"/>
                <a:cs typeface="Helvetica Neue"/>
              </a:rPr>
              <a:t>구성</a:t>
            </a:r>
            <a:endParaRPr lang="en-US" altLang="ko-KR" sz="2000" b="1" dirty="0">
              <a:solidFill>
                <a:schemeClr val="accent2"/>
              </a:solidFill>
              <a:ea typeface="Roboto" panose="02000000000000000000" pitchFamily="2" charset="0"/>
              <a:cs typeface="Helvetica Neue"/>
            </a:endParaRPr>
          </a:p>
          <a:p>
            <a:r>
              <a:rPr lang="en-US" sz="3600" dirty="0" smtClean="0">
                <a:solidFill>
                  <a:schemeClr val="accent2"/>
                </a:solidFill>
                <a:ea typeface="Roboto" panose="02000000000000000000" pitchFamily="2" charset="0"/>
                <a:cs typeface="Helvetica Neue"/>
              </a:rPr>
              <a:t> </a:t>
            </a:r>
            <a:endParaRPr lang="en-US" sz="3600" dirty="0">
              <a:solidFill>
                <a:schemeClr val="accent2"/>
              </a:solidFill>
              <a:ea typeface="Roboto" panose="02000000000000000000" pitchFamily="2" charset="0"/>
              <a:cs typeface="Helvetica Neue"/>
            </a:endParaRPr>
          </a:p>
        </p:txBody>
      </p:sp>
      <p:grpSp>
        <p:nvGrpSpPr>
          <p:cNvPr id="51" name="Group 26"/>
          <p:cNvGrpSpPr/>
          <p:nvPr/>
        </p:nvGrpSpPr>
        <p:grpSpPr>
          <a:xfrm>
            <a:off x="6456674" y="1822899"/>
            <a:ext cx="486000" cy="486000"/>
            <a:chOff x="5715039" y="1506251"/>
            <a:chExt cx="418280" cy="418280"/>
          </a:xfrm>
          <a:solidFill>
            <a:schemeClr val="accent4"/>
          </a:solidFill>
        </p:grpSpPr>
        <p:sp>
          <p:nvSpPr>
            <p:cNvPr id="52" name="Teardrop 27"/>
            <p:cNvSpPr/>
            <p:nvPr/>
          </p:nvSpPr>
          <p:spPr>
            <a:xfrm rot="8100000">
              <a:off x="5715039" y="1506251"/>
              <a:ext cx="418280" cy="418280"/>
            </a:xfrm>
            <a:prstGeom prst="teardrop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5844346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Rectangle 7"/>
          <p:cNvSpPr/>
          <p:nvPr/>
        </p:nvSpPr>
        <p:spPr>
          <a:xfrm>
            <a:off x="5919238" y="2606544"/>
            <a:ext cx="1539000" cy="810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" panose="02000000000000000000" pitchFamily="2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38" name="Rectangle 8"/>
          <p:cNvSpPr/>
          <p:nvPr/>
        </p:nvSpPr>
        <p:spPr>
          <a:xfrm>
            <a:off x="7499178" y="2606544"/>
            <a:ext cx="1539000" cy="8103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" panose="02000000000000000000" pitchFamily="2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60425" y="2792706"/>
            <a:ext cx="1663183" cy="727133"/>
          </a:xfrm>
          <a:prstGeom prst="rect">
            <a:avLst/>
          </a:prstGeom>
          <a:noFill/>
        </p:spPr>
        <p:txBody>
          <a:bodyPr wrap="square" lIns="0" tIns="0" rIns="68565" bIns="0" rtlCol="0">
            <a:no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ea typeface="Roboto" panose="02000000000000000000" pitchFamily="2" charset="0"/>
                <a:cs typeface="Helvetica Neue"/>
              </a:rPr>
              <a:t>04</a:t>
            </a:r>
          </a:p>
          <a:p>
            <a:r>
              <a:rPr lang="ko-KR" altLang="en-US" sz="2000" b="1" dirty="0" smtClean="0">
                <a:solidFill>
                  <a:schemeClr val="accent4"/>
                </a:solidFill>
                <a:ea typeface="Roboto" panose="02000000000000000000" pitchFamily="2" charset="0"/>
                <a:cs typeface="Helvetica Neue"/>
              </a:rPr>
              <a:t>  시연</a:t>
            </a:r>
            <a:endParaRPr lang="en-US" sz="2000" b="1" dirty="0" smtClean="0">
              <a:solidFill>
                <a:schemeClr val="accent4"/>
              </a:solidFill>
              <a:ea typeface="Roboto" panose="02000000000000000000" pitchFamily="2" charset="0"/>
              <a:cs typeface="Helvetica Neue"/>
            </a:endParaRPr>
          </a:p>
          <a:p>
            <a:endParaRPr lang="en-US" sz="2000" b="1" dirty="0" smtClean="0">
              <a:solidFill>
                <a:schemeClr val="accent4"/>
              </a:solidFill>
              <a:ea typeface="Roboto" panose="02000000000000000000" pitchFamily="2" charset="0"/>
              <a:cs typeface="Helvetica Neue"/>
            </a:endParaRPr>
          </a:p>
        </p:txBody>
      </p:sp>
      <p:grpSp>
        <p:nvGrpSpPr>
          <p:cNvPr id="49" name="Group 23"/>
          <p:cNvGrpSpPr/>
          <p:nvPr/>
        </p:nvGrpSpPr>
        <p:grpSpPr>
          <a:xfrm>
            <a:off x="7982977" y="1822899"/>
            <a:ext cx="486000" cy="486000"/>
            <a:chOff x="7178907" y="1506251"/>
            <a:chExt cx="418280" cy="418280"/>
          </a:xfrm>
          <a:solidFill>
            <a:schemeClr val="accent5"/>
          </a:solidFill>
        </p:grpSpPr>
        <p:sp>
          <p:nvSpPr>
            <p:cNvPr id="50" name="Teardrop 24"/>
            <p:cNvSpPr/>
            <p:nvPr/>
          </p:nvSpPr>
          <p:spPr>
            <a:xfrm rot="8100000">
              <a:off x="7178907" y="1506251"/>
              <a:ext cx="418280" cy="418280"/>
            </a:xfrm>
            <a:prstGeom prst="teardrop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7" name="Freeform 21"/>
            <p:cNvSpPr>
              <a:spLocks noEditPoints="1"/>
            </p:cNvSpPr>
            <p:nvPr/>
          </p:nvSpPr>
          <p:spPr bwMode="auto">
            <a:xfrm>
              <a:off x="7275187" y="1629449"/>
              <a:ext cx="238323" cy="21215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656530" y="2792706"/>
            <a:ext cx="1663183" cy="727133"/>
          </a:xfrm>
          <a:prstGeom prst="rect">
            <a:avLst/>
          </a:prstGeom>
          <a:noFill/>
        </p:spPr>
        <p:txBody>
          <a:bodyPr wrap="square" lIns="0" tIns="0" rIns="68565" bIns="0" rtlCol="0">
            <a:no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a typeface="Roboto" panose="02000000000000000000" pitchFamily="2" charset="0"/>
                <a:cs typeface="Helvetica Neue"/>
              </a:rPr>
              <a:t>06</a:t>
            </a:r>
          </a:p>
          <a:p>
            <a:r>
              <a:rPr lang="en-US" sz="2000" b="1" dirty="0" err="1" smtClean="0">
                <a:solidFill>
                  <a:schemeClr val="accent5"/>
                </a:solidFill>
                <a:ea typeface="Roboto" panose="02000000000000000000" pitchFamily="2" charset="0"/>
                <a:cs typeface="Helvetica Neue"/>
              </a:rPr>
              <a:t>QnA</a:t>
            </a:r>
            <a:endParaRPr lang="en-US" sz="2000" b="1" dirty="0" smtClean="0">
              <a:solidFill>
                <a:schemeClr val="accent5"/>
              </a:solidFill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6091" y="5390147"/>
            <a:ext cx="2910212" cy="202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33956" y="2792706"/>
            <a:ext cx="1655847" cy="727133"/>
          </a:xfrm>
          <a:prstGeom prst="rect">
            <a:avLst/>
          </a:prstGeom>
          <a:noFill/>
        </p:spPr>
        <p:txBody>
          <a:bodyPr wrap="square" lIns="0" tIns="0" rIns="68565" bIns="0" rtlCol="0">
            <a:no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ea typeface="Roboto" panose="02000000000000000000" pitchFamily="2" charset="0"/>
                <a:cs typeface="Helvetica Neue"/>
              </a:rPr>
              <a:t>03</a:t>
            </a:r>
          </a:p>
          <a:p>
            <a:r>
              <a:rPr lang="ko-KR" altLang="en-US" sz="2000" b="1" dirty="0" smtClean="0">
                <a:solidFill>
                  <a:schemeClr val="accent3"/>
                </a:solidFill>
                <a:ea typeface="Roboto" panose="02000000000000000000" pitchFamily="2" charset="0"/>
                <a:cs typeface="Helvetica Neue"/>
              </a:rPr>
              <a:t>주요 알고리즘</a:t>
            </a:r>
            <a:endParaRPr lang="en-US" altLang="ko-KR" sz="1800" b="1" dirty="0">
              <a:solidFill>
                <a:schemeClr val="accent3"/>
              </a:solidFill>
              <a:ea typeface="Roboto" panose="02000000000000000000" pitchFamily="2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60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Grp="1"/>
          </p:cNvSpPr>
          <p:nvPr>
            <p:ph type="title"/>
          </p:nvPr>
        </p:nvSpPr>
        <p:spPr>
          <a:xfrm>
            <a:off x="3748549" y="157117"/>
            <a:ext cx="266290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프로젝트 소개</a:t>
            </a:r>
            <a:endParaRPr lang="bg-BG" sz="3600" dirty="0">
              <a:latin typeface="한컴 윤고딕 240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5732" y="1484919"/>
            <a:ext cx="6460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배드민턴 라켓을 사야할 때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자신에게 맞는 라켓을 쉽게 찾을 수 없다</a:t>
            </a: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8" y="1573551"/>
            <a:ext cx="2352764" cy="21480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9758" y="3144439"/>
            <a:ext cx="696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 sz="36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라켓 추천 어플리케이션 개발</a:t>
            </a:r>
            <a:r>
              <a:rPr lang="en-US" altLang="ko-KR" sz="36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ko-KR" altLang="en-US" sz="36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Grp="1"/>
          </p:cNvSpPr>
          <p:nvPr>
            <p:ph type="title"/>
          </p:nvPr>
        </p:nvSpPr>
        <p:spPr>
          <a:xfrm>
            <a:off x="3761372" y="157117"/>
            <a:ext cx="263726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주요 알고리즘</a:t>
            </a:r>
            <a:endParaRPr lang="bg-BG" sz="3600" dirty="0">
              <a:latin typeface="한컴 윤고딕 240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907" y="-63310"/>
            <a:ext cx="7733472" cy="3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33167" y="1278576"/>
            <a:ext cx="207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몸무게</a:t>
            </a:r>
            <a:r>
              <a:rPr lang="en-US" altLang="ko-KR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</a:t>
            </a:r>
            <a:r>
              <a:rPr lang="en-US" altLang="ko-KR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8558" y="1483757"/>
            <a:ext cx="157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라켓 </a:t>
            </a:r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무게</a:t>
            </a:r>
            <a:r>
              <a:rPr lang="en-US" altLang="ko-KR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라켓 샤프트</a:t>
            </a:r>
            <a:r>
              <a:rPr lang="en-US" altLang="ko-KR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4989" y="1769579"/>
            <a:ext cx="244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가속도 센서 </a:t>
            </a:r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4989" y="2642013"/>
            <a:ext cx="18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플레이 스타일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5532" y="2642013"/>
            <a:ext cx="17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Balnce</a:t>
            </a:r>
            <a:r>
              <a:rPr lang="en-US" altLang="ko-KR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point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3166" y="3782884"/>
            <a:ext cx="150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원하는 가격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3709" y="3782885"/>
            <a:ext cx="150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가격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073973" y="1507175"/>
            <a:ext cx="2321169" cy="41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85795" y="2687509"/>
            <a:ext cx="2321169" cy="41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074575" y="3736048"/>
            <a:ext cx="2320566" cy="41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Grp="1"/>
          </p:cNvSpPr>
          <p:nvPr>
            <p:ph type="title"/>
          </p:nvPr>
        </p:nvSpPr>
        <p:spPr>
          <a:xfrm>
            <a:off x="3761372" y="157117"/>
            <a:ext cx="263726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주요 알고리즘</a:t>
            </a:r>
            <a:endParaRPr lang="bg-BG" sz="3600" dirty="0">
              <a:latin typeface="한컴 윤고딕 240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907" y="-63310"/>
            <a:ext cx="7733472" cy="3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7" y="1026344"/>
            <a:ext cx="3425547" cy="3792147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>
            <a:off x="4298169" y="2337344"/>
            <a:ext cx="865501" cy="7823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85" y="968475"/>
            <a:ext cx="3790958" cy="38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Grp="1"/>
          </p:cNvSpPr>
          <p:nvPr>
            <p:ph type="title"/>
          </p:nvPr>
        </p:nvSpPr>
        <p:spPr>
          <a:xfrm>
            <a:off x="3761393" y="178600"/>
            <a:ext cx="263726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주요 알고리즘</a:t>
            </a:r>
            <a:endParaRPr lang="bg-BG" sz="3600" dirty="0">
              <a:latin typeface="한컴 윤고딕 240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2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06773" y="1777727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6" y="1609270"/>
            <a:ext cx="1351716" cy="1366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647" y="1302573"/>
            <a:ext cx="1330838" cy="14199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6658" y="3551959"/>
            <a:ext cx="156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정보</a:t>
            </a:r>
            <a:endParaRPr lang="ko-KR" altLang="en-US" sz="2400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덧셈 기호 10"/>
          <p:cNvSpPr/>
          <p:nvPr/>
        </p:nvSpPr>
        <p:spPr>
          <a:xfrm>
            <a:off x="1419422" y="3053169"/>
            <a:ext cx="555661" cy="4987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714997" y="2789452"/>
            <a:ext cx="1368019" cy="35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83" y="1635340"/>
            <a:ext cx="1452578" cy="247701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914902" y="2710081"/>
            <a:ext cx="1267307" cy="396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86" y="1277490"/>
            <a:ext cx="2044379" cy="32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7729621" y="1955936"/>
            <a:ext cx="1179667" cy="1843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1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라켓정보</a:t>
            </a:r>
            <a:endParaRPr lang="ko-KR" altLang="en-US" dirty="0">
              <a:solidFill>
                <a:schemeClr val="tx1">
                  <a:lumMod val="1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0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Grp="1"/>
          </p:cNvSpPr>
          <p:nvPr>
            <p:ph type="title"/>
          </p:nvPr>
        </p:nvSpPr>
        <p:spPr>
          <a:xfrm>
            <a:off x="4609379" y="157117"/>
            <a:ext cx="94128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시연</a:t>
            </a:r>
            <a:endParaRPr lang="bg-BG" sz="3600" dirty="0">
              <a:latin typeface="한컴 윤고딕 240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2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06773" y="1777727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20" y="933959"/>
            <a:ext cx="2499298" cy="3946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255" y="933959"/>
            <a:ext cx="2451141" cy="39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Grp="1"/>
          </p:cNvSpPr>
          <p:nvPr>
            <p:ph type="title"/>
          </p:nvPr>
        </p:nvSpPr>
        <p:spPr>
          <a:xfrm>
            <a:off x="4609379" y="157117"/>
            <a:ext cx="94128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시연</a:t>
            </a:r>
            <a:endParaRPr lang="bg-BG" sz="3600" dirty="0">
              <a:latin typeface="한컴 윤고딕 240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2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3908" y="5390377"/>
            <a:ext cx="525500" cy="22988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06773" y="1777727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63" y="748048"/>
            <a:ext cx="2528046" cy="4217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72" y="748048"/>
            <a:ext cx="2708971" cy="42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2692" y="2097402"/>
            <a:ext cx="5640407" cy="1280160"/>
            <a:chOff x="2242692" y="2097402"/>
            <a:chExt cx="5640407" cy="1280160"/>
          </a:xfrm>
        </p:grpSpPr>
        <p:sp>
          <p:nvSpPr>
            <p:cNvPr id="5" name="왼쪽 중괄호 4"/>
            <p:cNvSpPr/>
            <p:nvPr/>
          </p:nvSpPr>
          <p:spPr>
            <a:xfrm>
              <a:off x="2242692" y="2097402"/>
              <a:ext cx="385010" cy="1280160"/>
            </a:xfrm>
            <a:prstGeom prst="leftBrace">
              <a:avLst>
                <a:gd name="adj1" fmla="val 23333"/>
                <a:gd name="adj2" fmla="val 49248"/>
              </a:avLst>
            </a:prstGeom>
            <a:ln w="57150">
              <a:solidFill>
                <a:srgbClr val="F95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1990" y="2372780"/>
              <a:ext cx="440837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latin typeface="나눔바른고딕" pitchFamily="50" charset="-127"/>
                  <a:ea typeface="나눔바른고딕" pitchFamily="50" charset="-127"/>
                </a:rPr>
                <a:t>T</a:t>
              </a:r>
              <a:r>
                <a:rPr lang="en-US" altLang="ko-KR" sz="5000" b="1" dirty="0" smtClean="0">
                  <a:solidFill>
                    <a:srgbClr val="F95647"/>
                  </a:solidFill>
                  <a:latin typeface="나눔바른고딕" pitchFamily="50" charset="-127"/>
                  <a:ea typeface="나눔바른고딕" pitchFamily="50" charset="-127"/>
                </a:rPr>
                <a:t>THANK YOU</a:t>
              </a:r>
              <a:endParaRPr lang="ko-KR" altLang="en-US" sz="50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 rot="10800000">
              <a:off x="7498089" y="2097402"/>
              <a:ext cx="385010" cy="1280160"/>
            </a:xfrm>
            <a:prstGeom prst="leftBrace">
              <a:avLst>
                <a:gd name="adj1" fmla="val 23333"/>
                <a:gd name="adj2" fmla="val 50000"/>
              </a:avLst>
            </a:prstGeom>
            <a:ln w="57150">
              <a:solidFill>
                <a:srgbClr val="F95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0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armony_Bright_C1">
      <a:dk1>
        <a:srgbClr val="FAFAFA"/>
      </a:dk1>
      <a:lt1>
        <a:srgbClr val="297F9D"/>
      </a:lt1>
      <a:dk2>
        <a:srgbClr val="44546A"/>
      </a:dk2>
      <a:lt2>
        <a:srgbClr val="565656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16056</TotalTime>
  <Words>84</Words>
  <Application>Microsoft Office PowerPoint</Application>
  <PresentationFormat>사용자 지정</PresentationFormat>
  <Paragraphs>50</Paragraphs>
  <Slides>9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1</vt:i4>
      </vt:variant>
    </vt:vector>
  </HeadingPairs>
  <TitlesOfParts>
    <vt:vector size="24" baseType="lpstr">
      <vt:lpstr>Open Sans Light</vt:lpstr>
      <vt:lpstr>맑은 고딕</vt:lpstr>
      <vt:lpstr>나눔바른고딕</vt:lpstr>
      <vt:lpstr>한컴 윤고딕 240</vt:lpstr>
      <vt:lpstr>Roboto</vt:lpstr>
      <vt:lpstr>HY견고딕</vt:lpstr>
      <vt:lpstr>Calibri</vt:lpstr>
      <vt:lpstr>1훈새마을운동 R</vt:lpstr>
      <vt:lpstr>Arial</vt:lpstr>
      <vt:lpstr>Open Sans</vt:lpstr>
      <vt:lpstr>Helvetica Neue</vt:lpstr>
      <vt:lpstr>KBIZ한마음고딕 R</vt:lpstr>
      <vt:lpstr>함초롬돋움</vt:lpstr>
      <vt:lpstr>Office Theme</vt:lpstr>
      <vt:lpstr>PowerPoint 프레젠테이션</vt:lpstr>
      <vt:lpstr>Index</vt:lpstr>
      <vt:lpstr>프로젝트 소개</vt:lpstr>
      <vt:lpstr>주요 알고리즘</vt:lpstr>
      <vt:lpstr>주요 알고리즘</vt:lpstr>
      <vt:lpstr>주요 알고리즘</vt:lpstr>
      <vt:lpstr>시연</vt:lpstr>
      <vt:lpstr>시연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yoonchul</cp:lastModifiedBy>
  <cp:revision>832</cp:revision>
  <dcterms:created xsi:type="dcterms:W3CDTF">2014-12-06T22:49:37Z</dcterms:created>
  <dcterms:modified xsi:type="dcterms:W3CDTF">2016-12-21T19:28:43Z</dcterms:modified>
</cp:coreProperties>
</file>