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0"/>
    <p:restoredTop sz="94719"/>
  </p:normalViewPr>
  <p:slideViewPr>
    <p:cSldViewPr snapToGrid="0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ADD57-E438-FB49-BCEC-44C5F05B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4A610-E27C-7588-BC1F-9C10570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20560-1116-FAC5-8DF3-57F662DE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64AAB-0F84-82E8-2F16-37115A9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DE9A-5B72-2F90-0D28-E772DDA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5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18F1-0B6F-5A38-0EA4-61550655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E6D89-9DB5-A586-13B8-0B6A9E4B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743B8-85C0-0752-3B7B-587B4439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C0613-7A03-AA97-5DC8-5860A407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9D349-F2D3-8190-962A-8959D5D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05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A07C5-37C7-C870-11D6-C2D712986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CA4E1-D736-ABFD-3D15-D94994F4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CE6F5-FD20-D16F-948F-DD4112B2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4FFF6-2119-FFA7-EF7C-D015ADCA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89D40-B2CC-F16D-309E-DBBD6B5A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2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24694-1416-831D-14D8-F851FEDC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62A09-FBB0-898C-9BE2-52D0705B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CCE43-D216-BE90-8E44-A254A267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72DEE-2BB4-55E1-6D95-52852950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857FA-5E51-DD6B-FABA-6A253A0F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7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E560C-AE90-AA88-DBEF-61B2AA76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CACE1-D8E9-790F-5C4E-4D9F1A48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00C18-90C0-4379-B688-8CC69C6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2D57E-919A-BC38-4A38-567E01D6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D4AB6-07F6-AECC-4960-FB6132D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08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DD0D8-E52C-3AC1-5516-7C46A5E3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355CB-11F5-D0A6-99EC-27A72EB15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5C70E-46DE-2B37-8221-CC7C705C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1616-460E-6691-9FBF-D650FA0C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01DD8-8CA6-9827-B8D7-4E89DD5B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788C6-6440-A0B4-0521-844FA5FC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28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8A59F-8671-255A-FBCA-C1CA2F81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4AF72-C146-72AA-CFD9-E8D63595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ADE3C-718B-F36A-F6AE-D6A7F88E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5C62C0-B2F5-AADF-5F46-5CFCE8676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F788D7-BBED-461C-8DE7-31B61A785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EE740-F652-B511-EC26-8AB07118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7049B1-9807-35FD-F7F9-FFB65688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E6ED74-915E-5A55-2EE8-66D6DACB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2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DC62-37A9-68A9-0494-4302E57D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968857-26D1-728B-93F0-BBDF0AC1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DFC6AC-96E6-DE91-E4D0-C6EFD29C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6AD55-D47D-9E04-99C3-F4551941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919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CF6298-FC5C-81EB-AA94-488458A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28755-23B3-8352-5DC1-A6BDD56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DC15E-F117-B862-2977-0D2BEB2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360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AB61-EE9B-02B2-38A6-863F4E6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7BC04-1AE0-1972-548B-36A9A38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E6EA4-7D74-3DF6-4D13-577F38C8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6E86-433D-1AFD-7B67-0F18A833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34593-D723-6EB1-0BC7-7D6B1431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2A507-BD68-DD24-18AA-15F0AB8A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0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9EA12-6659-B0B5-1F1E-8BD045CE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979B55-2649-F2B4-0F16-75462DD2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3B004-3386-1034-9BD6-7DCBECA2F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30C3F-E45B-4708-3F75-0D4C4964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23DE9-B6C3-2CE9-113D-06D5D2DF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6CFB1-DFF6-9359-FF13-E8DC28EE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52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A6ABBA-873F-B80D-A0E9-66C595CA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9C17D-0717-64BA-8E2C-694849DD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265EB-78B8-6CE9-800F-F02D5FAC3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35982-3053-B196-E732-2DD22DC7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18B67-5A6D-D03B-D70C-2618DF71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1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CD6C4C-23BC-8F14-8044-24357B7FDB0A}"/>
              </a:ext>
            </a:extLst>
          </p:cNvPr>
          <p:cNvSpPr/>
          <p:nvPr/>
        </p:nvSpPr>
        <p:spPr>
          <a:xfrm>
            <a:off x="8445260" y="655607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7C45B-3C19-2F16-5FBB-10D919899A82}"/>
              </a:ext>
            </a:extLst>
          </p:cNvPr>
          <p:cNvSpPr/>
          <p:nvPr/>
        </p:nvSpPr>
        <p:spPr>
          <a:xfrm>
            <a:off x="8445259" y="1380226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26C64-F573-17B9-B2BB-2454DD086FBD}"/>
              </a:ext>
            </a:extLst>
          </p:cNvPr>
          <p:cNvSpPr/>
          <p:nvPr/>
        </p:nvSpPr>
        <p:spPr>
          <a:xfrm>
            <a:off x="8445258" y="2104845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4EE9C-AF82-B730-D96C-51444C32AACE}"/>
              </a:ext>
            </a:extLst>
          </p:cNvPr>
          <p:cNvSpPr/>
          <p:nvPr/>
        </p:nvSpPr>
        <p:spPr>
          <a:xfrm>
            <a:off x="8445257" y="2829464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9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DM Mono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</cp:revision>
  <dcterms:created xsi:type="dcterms:W3CDTF">2023-11-07T02:25:19Z</dcterms:created>
  <dcterms:modified xsi:type="dcterms:W3CDTF">2023-11-07T06:56:16Z</dcterms:modified>
</cp:coreProperties>
</file>