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3"/>
    <p:restoredTop sz="94752"/>
  </p:normalViewPr>
  <p:slideViewPr>
    <p:cSldViewPr snapToGrid="0">
      <p:cViewPr varScale="1">
        <p:scale>
          <a:sx n="169" d="100"/>
          <a:sy n="169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ADD57-E438-FB49-BCEC-44C5F05BB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24A610-E27C-7588-BC1F-9C10570E8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B20560-1116-FAC5-8DF3-57F662DE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64AAB-0F84-82E8-2F16-37115A94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6DE9A-5B72-2F90-0D28-E772DDAF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655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018F1-0B6F-5A38-0EA4-61550655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BE6D89-9DB5-A586-13B8-0B6A9E4B9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743B8-85C0-0752-3B7B-587B44393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C0613-7A03-AA97-5DC8-5860A407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9D349-F2D3-8190-962A-8959D5D0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055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DA07C5-37C7-C870-11D6-C2D712986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CA4E1-D736-ABFD-3D15-D94994F47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BCE6F5-FD20-D16F-948F-DD4112B2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4FFF6-2119-FFA7-EF7C-D015ADCA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89D40-B2CC-F16D-309E-DBBD6B5A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325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24694-1416-831D-14D8-F851FEDC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062A09-FBB0-898C-9BE2-52D0705BB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CCE43-D216-BE90-8E44-A254A267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372DEE-2BB4-55E1-6D95-52852950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857FA-5E51-DD6B-FABA-6A253A0F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170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E560C-AE90-AA88-DBEF-61B2AA76B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3CACE1-D8E9-790F-5C4E-4D9F1A488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00C18-90C0-4379-B688-8CC69C6D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A2D57E-919A-BC38-4A38-567E01D6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D4AB6-07F6-AECC-4960-FB6132D6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208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DD0D8-E52C-3AC1-5516-7C46A5E3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355CB-11F5-D0A6-99EC-27A72EB15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35C70E-46DE-2B37-8221-CC7C705CA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01616-460E-6691-9FBF-D650FA0C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301DD8-8CA6-9827-B8D7-4E89DD5B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B788C6-6440-A0B4-0521-844FA5FC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281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8A59F-8671-255A-FBCA-C1CA2F81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44AF72-C146-72AA-CFD9-E8D635951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BADE3C-718B-F36A-F6AE-D6A7F88E4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5C62C0-B2F5-AADF-5F46-5CFCE8676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F788D7-BBED-461C-8DE7-31B61A785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BEE740-F652-B511-EC26-8AB07118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7049B1-9807-35FD-F7F9-FFB65688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E6ED74-915E-5A55-2EE8-66D6DACB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929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4DC62-37A9-68A9-0494-4302E57D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968857-26D1-728B-93F0-BBDF0AC1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DFC6AC-96E6-DE91-E4D0-C6EFD29C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76AD55-D47D-9E04-99C3-F4551941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919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CF6298-FC5C-81EB-AA94-488458A9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028755-23B3-8352-5DC1-A6BDD560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EDC15E-F117-B862-2977-0D2BEB2C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360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BAB61-EE9B-02B2-38A6-863F4E64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7BC04-1AE0-1972-548B-36A9A3882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3E6EA4-7D74-3DF6-4D13-577F38C89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2C6E86-433D-1AFD-7B67-0F18A833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834593-D723-6EB1-0BC7-7D6B1431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B2A507-BD68-DD24-18AA-15F0AB8A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206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9EA12-6659-B0B5-1F1E-8BD045CE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979B55-2649-F2B4-0F16-75462DD29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13B004-3386-1034-9BD6-7DCBECA2F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130C3F-E45B-4708-3F75-0D4C4964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A23DE9-B6C3-2CE9-113D-06D5D2DF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56CFB1-DFF6-9359-FF13-E8DC28EE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452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A6ABBA-873F-B80D-A0E9-66C595CA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29C17D-0717-64BA-8E2C-694849DDC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5265EB-78B8-6CE9-800F-F02D5FAC3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61B26-FEF4-9C4B-819D-1BC363A7EBD4}" type="datetimeFigureOut">
              <a:rPr kumimoji="1" lang="ko-KR" altLang="en-US" smtClean="0"/>
              <a:t>2023. 11. 9.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35982-3053-B196-E732-2DD22DC7C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18B67-5A6D-D03B-D70C-2618DF71F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112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CD6C4C-23BC-8F14-8044-24357B7FDB0A}"/>
              </a:ext>
            </a:extLst>
          </p:cNvPr>
          <p:cNvSpPr/>
          <p:nvPr/>
        </p:nvSpPr>
        <p:spPr>
          <a:xfrm>
            <a:off x="8445260" y="655607"/>
            <a:ext cx="2225615" cy="7246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.TEXT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17C45B-3C19-2F16-5FBB-10D919899A82}"/>
              </a:ext>
            </a:extLst>
          </p:cNvPr>
          <p:cNvSpPr/>
          <p:nvPr/>
        </p:nvSpPr>
        <p:spPr>
          <a:xfrm>
            <a:off x="8445259" y="1380226"/>
            <a:ext cx="2225615" cy="7246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.DATA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26C64-F573-17B9-B2BB-2454DD086FBD}"/>
              </a:ext>
            </a:extLst>
          </p:cNvPr>
          <p:cNvSpPr/>
          <p:nvPr/>
        </p:nvSpPr>
        <p:spPr>
          <a:xfrm>
            <a:off x="8445258" y="2104845"/>
            <a:ext cx="2225615" cy="7246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.HEAP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14EE9C-AF82-B730-D96C-51444C32AACE}"/>
              </a:ext>
            </a:extLst>
          </p:cNvPr>
          <p:cNvSpPr/>
          <p:nvPr/>
        </p:nvSpPr>
        <p:spPr>
          <a:xfrm>
            <a:off x="8445257" y="2829464"/>
            <a:ext cx="2225615" cy="7246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.STACK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9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9530EE96-6809-0882-49F2-6C0149D9C941}"/>
              </a:ext>
            </a:extLst>
          </p:cNvPr>
          <p:cNvSpPr/>
          <p:nvPr/>
        </p:nvSpPr>
        <p:spPr>
          <a:xfrm>
            <a:off x="1065541" y="3680271"/>
            <a:ext cx="4435974" cy="27734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58DEC-2F6F-0610-887A-3446B7CFAB31}"/>
              </a:ext>
            </a:extLst>
          </p:cNvPr>
          <p:cNvSpPr txBox="1"/>
          <p:nvPr/>
        </p:nvSpPr>
        <p:spPr>
          <a:xfrm>
            <a:off x="425083" y="251720"/>
            <a:ext cx="60947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M Mono" panose="020B0509040201040103" pitchFamily="49" charset="0"/>
              </a:rPr>
              <a:t>void Increment2(int* </a:t>
            </a:r>
            <a:r>
              <a:rPr lang="en-US" altLang="ko-KR" sz="1400" dirty="0" err="1">
                <a:latin typeface="DM Mono" panose="020B0509040201040103" pitchFamily="49" charset="0"/>
              </a:rPr>
              <a:t>px</a:t>
            </a:r>
            <a:r>
              <a:rPr lang="en-US" altLang="ko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++(*</a:t>
            </a:r>
            <a:r>
              <a:rPr lang="en-US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px</a:t>
            </a:r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int x = 0;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Increment2(&amp;x);</a:t>
            </a:r>
          </a:p>
          <a:p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    return 0;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}</a:t>
            </a:r>
            <a:endParaRPr lang="ko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03F43C-93FD-FA12-60C8-D41B8B7EA8D6}"/>
              </a:ext>
            </a:extLst>
          </p:cNvPr>
          <p:cNvSpPr/>
          <p:nvPr/>
        </p:nvSpPr>
        <p:spPr>
          <a:xfrm>
            <a:off x="2521049" y="4649600"/>
            <a:ext cx="1268087" cy="5218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EF5FA-2A2E-B997-6A61-8A85878EB717}"/>
              </a:ext>
            </a:extLst>
          </p:cNvPr>
          <p:cNvSpPr txBox="1"/>
          <p:nvPr/>
        </p:nvSpPr>
        <p:spPr>
          <a:xfrm>
            <a:off x="1789960" y="4725883"/>
            <a:ext cx="731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>
                <a:latin typeface="DM Mono" panose="020B0509040201040103" pitchFamily="49" charset="0"/>
              </a:rPr>
              <a:t>x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7A2A4-84BE-242F-F7F9-2A53A9805A0B}"/>
              </a:ext>
            </a:extLst>
          </p:cNvPr>
          <p:cNvSpPr txBox="1"/>
          <p:nvPr/>
        </p:nvSpPr>
        <p:spPr>
          <a:xfrm>
            <a:off x="2298923" y="4372600"/>
            <a:ext cx="713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09435-BC98-0A11-0886-8559C2DBB2A2}"/>
              </a:ext>
            </a:extLst>
          </p:cNvPr>
          <p:cNvSpPr txBox="1"/>
          <p:nvPr/>
        </p:nvSpPr>
        <p:spPr>
          <a:xfrm>
            <a:off x="1759213" y="3291116"/>
            <a:ext cx="3048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 err="1">
                <a:latin typeface="DM Mono" panose="020B0509040201040103" pitchFamily="49" charset="0"/>
              </a:rPr>
              <a:t>main</a:t>
            </a:r>
            <a:endParaRPr lang="ko-KR" altLang="en-US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BC55FF81-E0B9-9A57-2932-47C60B259360}"/>
              </a:ext>
            </a:extLst>
          </p:cNvPr>
          <p:cNvSpPr/>
          <p:nvPr/>
        </p:nvSpPr>
        <p:spPr>
          <a:xfrm>
            <a:off x="6513841" y="779633"/>
            <a:ext cx="4435974" cy="27734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2F7ACB-D4F4-047B-05AD-A6DF26BC244C}"/>
              </a:ext>
            </a:extLst>
          </p:cNvPr>
          <p:cNvSpPr txBox="1"/>
          <p:nvPr/>
        </p:nvSpPr>
        <p:spPr>
          <a:xfrm>
            <a:off x="7207513" y="390478"/>
            <a:ext cx="3048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DM Mono" panose="020B0509040201040103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884F83-7593-85BE-DD13-010922F3E457}"/>
              </a:ext>
            </a:extLst>
          </p:cNvPr>
          <p:cNvSpPr/>
          <p:nvPr/>
        </p:nvSpPr>
        <p:spPr>
          <a:xfrm>
            <a:off x="7938602" y="1200584"/>
            <a:ext cx="1268087" cy="5218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A45D68-A1CF-47FD-94C0-0A1305D59D2A}"/>
              </a:ext>
            </a:extLst>
          </p:cNvPr>
          <p:cNvSpPr txBox="1"/>
          <p:nvPr/>
        </p:nvSpPr>
        <p:spPr>
          <a:xfrm>
            <a:off x="7207513" y="1276867"/>
            <a:ext cx="731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 err="1">
                <a:latin typeface="DM Mono" panose="020B0509040201040103" pitchFamily="49" charset="0"/>
              </a:rPr>
              <a:t>px</a:t>
            </a:r>
            <a:endParaRPr lang="ko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C9B997CA-4600-2D06-710C-AD219E329D0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400312" y="477265"/>
            <a:ext cx="2927117" cy="54175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3188C5-6C70-4C55-3E95-071F009F2E6A}"/>
              </a:ext>
            </a:extLst>
          </p:cNvPr>
          <p:cNvSpPr txBox="1"/>
          <p:nvPr/>
        </p:nvSpPr>
        <p:spPr>
          <a:xfrm>
            <a:off x="3733026" y="2760099"/>
            <a:ext cx="29922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포인터 참조를 통해 값을 변경</a:t>
            </a:r>
          </a:p>
        </p:txBody>
      </p:sp>
    </p:spTree>
    <p:extLst>
      <p:ext uri="{BB962C8B-B14F-4D97-AF65-F5344CB8AC3E}">
        <p14:creationId xmlns:p14="http://schemas.microsoft.com/office/powerpoint/2010/main" val="2502935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671EEC-A458-C7E0-2FB4-44B305191F21}"/>
              </a:ext>
            </a:extLst>
          </p:cNvPr>
          <p:cNvSpPr txBox="1"/>
          <p:nvPr/>
        </p:nvSpPr>
        <p:spPr>
          <a:xfrm>
            <a:off x="485539" y="450401"/>
            <a:ext cx="60947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DM Mono" panose="020B0509040201040103" pitchFamily="49" charset="0"/>
              </a:rPr>
              <a:t>int</a:t>
            </a:r>
            <a:r>
              <a:rPr lang="ko-KR" altLang="en-US" dirty="0">
                <a:latin typeface="DM Mono" panose="020B0509040201040103" pitchFamily="49" charset="0"/>
              </a:rPr>
              <a:t> </a:t>
            </a:r>
            <a:r>
              <a:rPr lang="ko-KR" altLang="en-US" dirty="0" err="1">
                <a:latin typeface="DM Mono" panose="020B0509040201040103" pitchFamily="49" charset="0"/>
              </a:rPr>
              <a:t>main</a:t>
            </a:r>
            <a:r>
              <a:rPr lang="ko-KR" altLang="en-US" dirty="0">
                <a:latin typeface="DM Mono" panose="020B0509040201040103" pitchFamily="49" charset="0"/>
              </a:rPr>
              <a:t>(</a:t>
            </a:r>
            <a:r>
              <a:rPr lang="ko-KR" altLang="en-US" dirty="0" err="1">
                <a:latin typeface="DM Mono" panose="020B0509040201040103" pitchFamily="49" charset="0"/>
              </a:rPr>
              <a:t>void</a:t>
            </a:r>
            <a:r>
              <a:rPr lang="ko-KR" altLang="en-US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DM Mono" panose="020B0509040201040103" pitchFamily="49" charset="0"/>
              </a:rPr>
              <a:t>char</a:t>
            </a:r>
            <a:r>
              <a:rPr lang="ko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str1[32] = "</a:t>
            </a:r>
            <a:r>
              <a:rPr lang="ko-KR" altLang="en-US" dirty="0" err="1">
                <a:solidFill>
                  <a:srgbClr val="FF0000"/>
                </a:solidFill>
                <a:latin typeface="DM Mono" panose="020B0509040201040103" pitchFamily="49" charset="0"/>
              </a:rPr>
              <a:t>hello</a:t>
            </a:r>
            <a:r>
              <a:rPr lang="ko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";</a:t>
            </a:r>
          </a:p>
          <a:p>
            <a:r>
              <a:rPr lang="ko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DM Mono" panose="020B0509040201040103" pitchFamily="49" charset="0"/>
              </a:rPr>
              <a:t>char</a:t>
            </a:r>
            <a:r>
              <a:rPr lang="ko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* </a:t>
            </a:r>
            <a:r>
              <a:rPr lang="ko-KR" altLang="en-US" dirty="0" err="1">
                <a:solidFill>
                  <a:srgbClr val="FF0000"/>
                </a:solidFill>
                <a:latin typeface="DM Mono" panose="020B0509040201040103" pitchFamily="49" charset="0"/>
              </a:rPr>
              <a:t>s</a:t>
            </a:r>
            <a:r>
              <a:rPr lang="ko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= "</a:t>
            </a:r>
            <a:r>
              <a:rPr lang="ko-KR" altLang="en-US" dirty="0" err="1">
                <a:solidFill>
                  <a:srgbClr val="FF0000"/>
                </a:solidFill>
                <a:latin typeface="DM Mono" panose="020B0509040201040103" pitchFamily="49" charset="0"/>
              </a:rPr>
              <a:t>hello</a:t>
            </a:r>
            <a:r>
              <a:rPr lang="ko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";</a:t>
            </a:r>
          </a:p>
          <a:p>
            <a:endParaRPr lang="ko-KR" altLang="en-US" dirty="0">
              <a:latin typeface="DM Mono" panose="020B0509040201040103" pitchFamily="49" charset="0"/>
            </a:endParaRPr>
          </a:p>
          <a:p>
            <a:r>
              <a:rPr lang="ko-KR" altLang="en-US" dirty="0">
                <a:latin typeface="DM Mono" panose="020B0509040201040103" pitchFamily="49" charset="0"/>
              </a:rPr>
              <a:t>    </a:t>
            </a:r>
            <a:r>
              <a:rPr lang="ko-KR" altLang="en-US" dirty="0" err="1">
                <a:latin typeface="DM Mono" panose="020B0509040201040103" pitchFamily="49" charset="0"/>
              </a:rPr>
              <a:t>return</a:t>
            </a:r>
            <a:r>
              <a:rPr lang="ko-KR" altLang="en-US" dirty="0">
                <a:latin typeface="DM Mono" panose="020B0509040201040103" pitchFamily="49" charset="0"/>
              </a:rPr>
              <a:t> 0;</a:t>
            </a:r>
          </a:p>
          <a:p>
            <a:r>
              <a:rPr lang="ko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DA26271-E8F7-6738-204E-2CD97018C79D}"/>
              </a:ext>
            </a:extLst>
          </p:cNvPr>
          <p:cNvSpPr/>
          <p:nvPr/>
        </p:nvSpPr>
        <p:spPr>
          <a:xfrm>
            <a:off x="1065541" y="3680271"/>
            <a:ext cx="4435974" cy="27734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E39544-DD48-1B1F-AC70-7101AC535752}"/>
              </a:ext>
            </a:extLst>
          </p:cNvPr>
          <p:cNvSpPr/>
          <p:nvPr/>
        </p:nvSpPr>
        <p:spPr>
          <a:xfrm>
            <a:off x="2521049" y="4649600"/>
            <a:ext cx="2511930" cy="5218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”hello”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6F7C2-95D5-133B-BBAF-2B6CDEEC0FE1}"/>
              </a:ext>
            </a:extLst>
          </p:cNvPr>
          <p:cNvSpPr txBox="1"/>
          <p:nvPr/>
        </p:nvSpPr>
        <p:spPr>
          <a:xfrm>
            <a:off x="1789960" y="4725883"/>
            <a:ext cx="731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>
                <a:latin typeface="DM Mono" panose="020B0509040201040103" pitchFamily="49" charset="0"/>
              </a:rPr>
              <a:t>str1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02F22E-1076-6BF5-13EA-6963FBF380B2}"/>
              </a:ext>
            </a:extLst>
          </p:cNvPr>
          <p:cNvSpPr txBox="1"/>
          <p:nvPr/>
        </p:nvSpPr>
        <p:spPr>
          <a:xfrm>
            <a:off x="1759213" y="3291116"/>
            <a:ext cx="3048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 err="1">
                <a:latin typeface="DM Mono" panose="020B0509040201040103" pitchFamily="49" charset="0"/>
              </a:rPr>
              <a:t>main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6A86D-B85F-AE7A-0547-ACA31421906E}"/>
              </a:ext>
            </a:extLst>
          </p:cNvPr>
          <p:cNvSpPr txBox="1"/>
          <p:nvPr/>
        </p:nvSpPr>
        <p:spPr>
          <a:xfrm>
            <a:off x="8955280" y="612990"/>
            <a:ext cx="1216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>
                <a:latin typeface="DM Mono" panose="020B0509040201040103" pitchFamily="49" charset="0"/>
              </a:rPr>
              <a:t>0x1000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9F3D74-7601-B49F-8498-7D0BFD512809}"/>
              </a:ext>
            </a:extLst>
          </p:cNvPr>
          <p:cNvSpPr/>
          <p:nvPr/>
        </p:nvSpPr>
        <p:spPr>
          <a:xfrm>
            <a:off x="9596553" y="982322"/>
            <a:ext cx="1150406" cy="5218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”hello”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5F80A-44A3-1CC1-C049-6AAFE3F8A542}"/>
              </a:ext>
            </a:extLst>
          </p:cNvPr>
          <p:cNvSpPr/>
          <p:nvPr/>
        </p:nvSpPr>
        <p:spPr>
          <a:xfrm>
            <a:off x="2521049" y="5290699"/>
            <a:ext cx="1181893" cy="5218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FC2CBD-45A1-7778-8658-6972FFD2A83A}"/>
              </a:ext>
            </a:extLst>
          </p:cNvPr>
          <p:cNvSpPr txBox="1"/>
          <p:nvPr/>
        </p:nvSpPr>
        <p:spPr>
          <a:xfrm>
            <a:off x="1789960" y="5366982"/>
            <a:ext cx="731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>
                <a:latin typeface="DM Mono" panose="020B0509040201040103" pitchFamily="49" charset="0"/>
              </a:rPr>
              <a:t>s</a:t>
            </a:r>
            <a:endParaRPr lang="ko-KR" altLang="en-US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EAAB149B-5A8A-8730-4871-DBA78CA149E8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 flipV="1">
            <a:off x="3702942" y="1243272"/>
            <a:ext cx="5893611" cy="43083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84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7B23C2-934E-0E1F-A4BB-6F30E14D22F1}"/>
              </a:ext>
            </a:extLst>
          </p:cNvPr>
          <p:cNvSpPr txBox="1"/>
          <p:nvPr/>
        </p:nvSpPr>
        <p:spPr>
          <a:xfrm>
            <a:off x="554247" y="423496"/>
            <a:ext cx="60945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age</a:t>
            </a:r>
            <a:r>
              <a:rPr lang="en-US" altLang="ko-KR" sz="1600" dirty="0">
                <a:latin typeface="DM Mono" panose="020B0509040201040103" pitchFamily="49" charset="0"/>
              </a:rPr>
              <a:t> = 42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  <a:endParaRPr lang="en-US" altLang="ko-KR" sz="1600" dirty="0">
              <a:latin typeface="DM Mono" panose="020B0509040201040103" pitchFamily="49" charset="0"/>
            </a:endParaRP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int* p;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 = &amp;age;</a:t>
            </a:r>
            <a:endParaRPr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6909BF-8216-5DC5-B38B-8DE70BF55BD9}"/>
              </a:ext>
            </a:extLst>
          </p:cNvPr>
          <p:cNvSpPr/>
          <p:nvPr/>
        </p:nvSpPr>
        <p:spPr>
          <a:xfrm>
            <a:off x="1621762" y="2907101"/>
            <a:ext cx="1268087" cy="5218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B1D88-005B-08EC-0EB3-4747C5C1DDDD}"/>
              </a:ext>
            </a:extLst>
          </p:cNvPr>
          <p:cNvSpPr txBox="1"/>
          <p:nvPr/>
        </p:nvSpPr>
        <p:spPr>
          <a:xfrm>
            <a:off x="890673" y="2983384"/>
            <a:ext cx="731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800" dirty="0" err="1">
                <a:latin typeface="DM Mono" panose="020B0509040201040103" pitchFamily="49" charset="0"/>
              </a:rPr>
              <a:t>age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C18809-4D91-7B35-2130-AFDF6D1A8773}"/>
              </a:ext>
            </a:extLst>
          </p:cNvPr>
          <p:cNvSpPr txBox="1"/>
          <p:nvPr/>
        </p:nvSpPr>
        <p:spPr>
          <a:xfrm>
            <a:off x="1399636" y="2630101"/>
            <a:ext cx="713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200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8A53FE-86A1-24A2-8DFD-CA04673E8C29}"/>
              </a:ext>
            </a:extLst>
          </p:cNvPr>
          <p:cNvSpPr/>
          <p:nvPr/>
        </p:nvSpPr>
        <p:spPr>
          <a:xfrm>
            <a:off x="1621762" y="4269767"/>
            <a:ext cx="2734578" cy="5218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BCD862-3D35-3AAD-A828-26158764DA81}"/>
              </a:ext>
            </a:extLst>
          </p:cNvPr>
          <p:cNvSpPr txBox="1"/>
          <p:nvPr/>
        </p:nvSpPr>
        <p:spPr>
          <a:xfrm>
            <a:off x="890673" y="4346050"/>
            <a:ext cx="731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>
                <a:latin typeface="DM Mono" panose="020B0509040201040103" pitchFamily="49" charset="0"/>
              </a:rPr>
              <a:t>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810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7B23C2-934E-0E1F-A4BB-6F30E14D22F1}"/>
              </a:ext>
            </a:extLst>
          </p:cNvPr>
          <p:cNvSpPr txBox="1"/>
          <p:nvPr/>
        </p:nvSpPr>
        <p:spPr>
          <a:xfrm>
            <a:off x="554247" y="423496"/>
            <a:ext cx="60945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age</a:t>
            </a:r>
            <a:r>
              <a:rPr lang="en-US" altLang="ko-KR" sz="1600" dirty="0">
                <a:latin typeface="DM Mono" panose="020B0509040201040103" pitchFamily="49" charset="0"/>
              </a:rPr>
              <a:t> = 42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  <a:endParaRPr lang="en-US" altLang="ko-KR" sz="1600" dirty="0">
              <a:latin typeface="DM Mono" panose="020B0509040201040103" pitchFamily="49" charset="0"/>
            </a:endParaRP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int* p;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 = &amp;age;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 err="1">
                <a:latin typeface="DM Mono" panose="020B0509040201040103" pitchFamily="49" charset="0"/>
              </a:rPr>
              <a:t>printf</a:t>
            </a:r>
            <a:r>
              <a:rPr lang="en-US" altLang="ko-KR" sz="1600" dirty="0">
                <a:latin typeface="DM Mono" panose="020B0509040201040103" pitchFamily="49" charset="0"/>
              </a:rPr>
              <a:t>(”%d\n”,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*p</a:t>
            </a:r>
            <a:r>
              <a:rPr lang="en-US" altLang="ko-KR" sz="1600" dirty="0">
                <a:latin typeface="DM Mono" panose="020B0509040201040103" pitchFamily="49" charset="0"/>
              </a:rPr>
              <a:t>); // 42</a:t>
            </a:r>
            <a:endParaRPr lang="ko-KR" altLang="en-US" sz="16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6909BF-8216-5DC5-B38B-8DE70BF55BD9}"/>
              </a:ext>
            </a:extLst>
          </p:cNvPr>
          <p:cNvSpPr/>
          <p:nvPr/>
        </p:nvSpPr>
        <p:spPr>
          <a:xfrm>
            <a:off x="1621762" y="2907101"/>
            <a:ext cx="1268087" cy="5218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B1D88-005B-08EC-0EB3-4747C5C1DDDD}"/>
              </a:ext>
            </a:extLst>
          </p:cNvPr>
          <p:cNvSpPr txBox="1"/>
          <p:nvPr/>
        </p:nvSpPr>
        <p:spPr>
          <a:xfrm>
            <a:off x="890673" y="2983384"/>
            <a:ext cx="731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800" dirty="0" err="1">
                <a:latin typeface="DM Mono" panose="020B0509040201040103" pitchFamily="49" charset="0"/>
              </a:rPr>
              <a:t>age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C18809-4D91-7B35-2130-AFDF6D1A8773}"/>
              </a:ext>
            </a:extLst>
          </p:cNvPr>
          <p:cNvSpPr txBox="1"/>
          <p:nvPr/>
        </p:nvSpPr>
        <p:spPr>
          <a:xfrm>
            <a:off x="1399636" y="2630101"/>
            <a:ext cx="713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200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8A53FE-86A1-24A2-8DFD-CA04673E8C29}"/>
              </a:ext>
            </a:extLst>
          </p:cNvPr>
          <p:cNvSpPr/>
          <p:nvPr/>
        </p:nvSpPr>
        <p:spPr>
          <a:xfrm>
            <a:off x="1621762" y="4269767"/>
            <a:ext cx="1268087" cy="5218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BCD862-3D35-3AAD-A828-26158764DA81}"/>
              </a:ext>
            </a:extLst>
          </p:cNvPr>
          <p:cNvSpPr txBox="1"/>
          <p:nvPr/>
        </p:nvSpPr>
        <p:spPr>
          <a:xfrm>
            <a:off x="890673" y="4346050"/>
            <a:ext cx="731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>
                <a:latin typeface="DM Mono" panose="020B0509040201040103" pitchFamily="49" charset="0"/>
              </a:rPr>
              <a:t>p</a:t>
            </a:r>
            <a:endParaRPr lang="ko-KR" altLang="en-US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8C2F86C8-1EDD-5F1E-8B21-739AB814B541}"/>
              </a:ext>
            </a:extLst>
          </p:cNvPr>
          <p:cNvCxnSpPr>
            <a:stCxn id="11" idx="3"/>
            <a:endCxn id="6" idx="3"/>
          </p:cNvCxnSpPr>
          <p:nvPr/>
        </p:nvCxnSpPr>
        <p:spPr>
          <a:xfrm flipV="1">
            <a:off x="2889849" y="3168051"/>
            <a:ext cx="12700" cy="1362666"/>
          </a:xfrm>
          <a:prstGeom prst="curvedConnector3">
            <a:avLst>
              <a:gd name="adj1" fmla="val 65547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57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7B23C2-934E-0E1F-A4BB-6F30E14D22F1}"/>
              </a:ext>
            </a:extLst>
          </p:cNvPr>
          <p:cNvSpPr txBox="1"/>
          <p:nvPr/>
        </p:nvSpPr>
        <p:spPr>
          <a:xfrm>
            <a:off x="554247" y="423496"/>
            <a:ext cx="609456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age</a:t>
            </a:r>
            <a:r>
              <a:rPr lang="en-US" altLang="ko-KR" sz="1600" dirty="0">
                <a:latin typeface="DM Mono" panose="020B0509040201040103" pitchFamily="49" charset="0"/>
              </a:rPr>
              <a:t> = 42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  <a:endParaRPr lang="en-US" altLang="ko-KR" sz="1600" dirty="0">
              <a:latin typeface="DM Mono" panose="020B0509040201040103" pitchFamily="49" charset="0"/>
            </a:endParaRP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int* p;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 = &amp;age;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 err="1">
                <a:latin typeface="DM Mono" panose="020B0509040201040103" pitchFamily="49" charset="0"/>
              </a:rPr>
              <a:t>printf</a:t>
            </a:r>
            <a:r>
              <a:rPr lang="en-US" altLang="ko-KR" sz="1600" dirty="0">
                <a:latin typeface="DM Mono" panose="020B0509040201040103" pitchFamily="49" charset="0"/>
              </a:rPr>
              <a:t>(”%d\n”,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*p</a:t>
            </a:r>
            <a:r>
              <a:rPr lang="en-US" altLang="ko-KR" sz="1600" dirty="0">
                <a:latin typeface="DM Mono" panose="020B0509040201040103" pitchFamily="49" charset="0"/>
              </a:rPr>
              <a:t>); // 42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*p = 100;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6909BF-8216-5DC5-B38B-8DE70BF55BD9}"/>
              </a:ext>
            </a:extLst>
          </p:cNvPr>
          <p:cNvSpPr/>
          <p:nvPr/>
        </p:nvSpPr>
        <p:spPr>
          <a:xfrm>
            <a:off x="1621762" y="2907101"/>
            <a:ext cx="1268087" cy="5218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B1D88-005B-08EC-0EB3-4747C5C1DDDD}"/>
              </a:ext>
            </a:extLst>
          </p:cNvPr>
          <p:cNvSpPr txBox="1"/>
          <p:nvPr/>
        </p:nvSpPr>
        <p:spPr>
          <a:xfrm>
            <a:off x="890673" y="2983384"/>
            <a:ext cx="731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800" dirty="0" err="1">
                <a:latin typeface="DM Mono" panose="020B0509040201040103" pitchFamily="49" charset="0"/>
              </a:rPr>
              <a:t>age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C18809-4D91-7B35-2130-AFDF6D1A8773}"/>
              </a:ext>
            </a:extLst>
          </p:cNvPr>
          <p:cNvSpPr txBox="1"/>
          <p:nvPr/>
        </p:nvSpPr>
        <p:spPr>
          <a:xfrm>
            <a:off x="1399636" y="2630101"/>
            <a:ext cx="713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200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8A53FE-86A1-24A2-8DFD-CA04673E8C29}"/>
              </a:ext>
            </a:extLst>
          </p:cNvPr>
          <p:cNvSpPr/>
          <p:nvPr/>
        </p:nvSpPr>
        <p:spPr>
          <a:xfrm>
            <a:off x="1621762" y="4269767"/>
            <a:ext cx="1268087" cy="5218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BCD862-3D35-3AAD-A828-26158764DA81}"/>
              </a:ext>
            </a:extLst>
          </p:cNvPr>
          <p:cNvSpPr txBox="1"/>
          <p:nvPr/>
        </p:nvSpPr>
        <p:spPr>
          <a:xfrm>
            <a:off x="890673" y="4346050"/>
            <a:ext cx="731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>
                <a:latin typeface="DM Mono" panose="020B0509040201040103" pitchFamily="49" charset="0"/>
              </a:rPr>
              <a:t>p</a:t>
            </a:r>
            <a:endParaRPr lang="ko-KR" altLang="en-US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8C2F86C8-1EDD-5F1E-8B21-739AB814B541}"/>
              </a:ext>
            </a:extLst>
          </p:cNvPr>
          <p:cNvCxnSpPr>
            <a:stCxn id="11" idx="3"/>
            <a:endCxn id="6" idx="3"/>
          </p:cNvCxnSpPr>
          <p:nvPr/>
        </p:nvCxnSpPr>
        <p:spPr>
          <a:xfrm flipV="1">
            <a:off x="2889849" y="3168051"/>
            <a:ext cx="12700" cy="1362666"/>
          </a:xfrm>
          <a:prstGeom prst="curvedConnector3">
            <a:avLst>
              <a:gd name="adj1" fmla="val 65547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67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9530EE96-6809-0882-49F2-6C0149D9C941}"/>
              </a:ext>
            </a:extLst>
          </p:cNvPr>
          <p:cNvSpPr/>
          <p:nvPr/>
        </p:nvSpPr>
        <p:spPr>
          <a:xfrm>
            <a:off x="1065541" y="3680271"/>
            <a:ext cx="4435974" cy="27734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58DEC-2F6F-0610-887A-3446B7CFAB31}"/>
              </a:ext>
            </a:extLst>
          </p:cNvPr>
          <p:cNvSpPr txBox="1"/>
          <p:nvPr/>
        </p:nvSpPr>
        <p:spPr>
          <a:xfrm>
            <a:off x="425083" y="251720"/>
            <a:ext cx="60947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void</a:t>
            </a:r>
            <a:r>
              <a:rPr lang="ko-KR" altLang="en-US" sz="1400" dirty="0">
                <a:latin typeface="DM Mono" panose="020B0509040201040103" pitchFamily="49" charset="0"/>
              </a:rPr>
              <a:t> Increment1(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++</a:t>
            </a:r>
            <a:r>
              <a:rPr lang="ko-KR" altLang="en-US" sz="1400" dirty="0" err="1"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</a:t>
            </a:r>
            <a:r>
              <a:rPr lang="ko-KR" altLang="en-US" sz="1400" dirty="0" err="1">
                <a:latin typeface="DM Mono" panose="020B0509040201040103" pitchFamily="49" charset="0"/>
              </a:rPr>
              <a:t>void</a:t>
            </a:r>
            <a:r>
              <a:rPr lang="ko-KR" altLang="en-US" sz="14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Increment1(</a:t>
            </a:r>
            <a:r>
              <a:rPr lang="ko-KR" altLang="en-US" sz="1400" dirty="0" err="1"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);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return</a:t>
            </a:r>
            <a:r>
              <a:rPr lang="ko-KR" altLang="en-US" sz="1400" dirty="0">
                <a:latin typeface="DM Mono" panose="020B0509040201040103" pitchFamily="49" charset="0"/>
              </a:rPr>
              <a:t> 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03F43C-93FD-FA12-60C8-D41B8B7EA8D6}"/>
              </a:ext>
            </a:extLst>
          </p:cNvPr>
          <p:cNvSpPr/>
          <p:nvPr/>
        </p:nvSpPr>
        <p:spPr>
          <a:xfrm>
            <a:off x="2521049" y="4649600"/>
            <a:ext cx="1268087" cy="5218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EF5FA-2A2E-B997-6A61-8A85878EB717}"/>
              </a:ext>
            </a:extLst>
          </p:cNvPr>
          <p:cNvSpPr txBox="1"/>
          <p:nvPr/>
        </p:nvSpPr>
        <p:spPr>
          <a:xfrm>
            <a:off x="1789960" y="4725883"/>
            <a:ext cx="731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>
                <a:latin typeface="DM Mono" panose="020B0509040201040103" pitchFamily="49" charset="0"/>
              </a:rPr>
              <a:t>x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7A2A4-84BE-242F-F7F9-2A53A9805A0B}"/>
              </a:ext>
            </a:extLst>
          </p:cNvPr>
          <p:cNvSpPr txBox="1"/>
          <p:nvPr/>
        </p:nvSpPr>
        <p:spPr>
          <a:xfrm>
            <a:off x="2298923" y="4372600"/>
            <a:ext cx="713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200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09435-BC98-0A11-0886-8559C2DBB2A2}"/>
              </a:ext>
            </a:extLst>
          </p:cNvPr>
          <p:cNvSpPr txBox="1"/>
          <p:nvPr/>
        </p:nvSpPr>
        <p:spPr>
          <a:xfrm>
            <a:off x="1759213" y="3291116"/>
            <a:ext cx="3048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 err="1">
                <a:latin typeface="DM Mono" panose="020B0509040201040103" pitchFamily="49" charset="0"/>
              </a:rPr>
              <a:t>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2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9530EE96-6809-0882-49F2-6C0149D9C941}"/>
              </a:ext>
            </a:extLst>
          </p:cNvPr>
          <p:cNvSpPr/>
          <p:nvPr/>
        </p:nvSpPr>
        <p:spPr>
          <a:xfrm>
            <a:off x="1065541" y="3680271"/>
            <a:ext cx="4435974" cy="27734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58DEC-2F6F-0610-887A-3446B7CFAB31}"/>
              </a:ext>
            </a:extLst>
          </p:cNvPr>
          <p:cNvSpPr txBox="1"/>
          <p:nvPr/>
        </p:nvSpPr>
        <p:spPr>
          <a:xfrm>
            <a:off x="425083" y="251720"/>
            <a:ext cx="60947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void</a:t>
            </a:r>
            <a:r>
              <a:rPr lang="ko-KR" altLang="en-US" sz="1400" dirty="0">
                <a:latin typeface="DM Mono" panose="020B0509040201040103" pitchFamily="49" charset="0"/>
              </a:rPr>
              <a:t> Increment1(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++</a:t>
            </a:r>
            <a:r>
              <a:rPr lang="ko-KR" altLang="en-US" sz="1400" dirty="0" err="1"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</a:t>
            </a:r>
            <a:r>
              <a:rPr lang="ko-KR" altLang="en-US" sz="1400" dirty="0" err="1">
                <a:latin typeface="DM Mono" panose="020B0509040201040103" pitchFamily="49" charset="0"/>
              </a:rPr>
              <a:t>void</a:t>
            </a:r>
            <a:r>
              <a:rPr lang="ko-KR" altLang="en-US" sz="14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 = 0;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Increment1(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return</a:t>
            </a:r>
            <a:r>
              <a:rPr lang="ko-KR" altLang="en-US" sz="1400" dirty="0">
                <a:latin typeface="DM Mono" panose="020B0509040201040103" pitchFamily="49" charset="0"/>
              </a:rPr>
              <a:t> 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03F43C-93FD-FA12-60C8-D41B8B7EA8D6}"/>
              </a:ext>
            </a:extLst>
          </p:cNvPr>
          <p:cNvSpPr/>
          <p:nvPr/>
        </p:nvSpPr>
        <p:spPr>
          <a:xfrm>
            <a:off x="2521049" y="4649600"/>
            <a:ext cx="1268087" cy="5218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EF5FA-2A2E-B997-6A61-8A85878EB717}"/>
              </a:ext>
            </a:extLst>
          </p:cNvPr>
          <p:cNvSpPr txBox="1"/>
          <p:nvPr/>
        </p:nvSpPr>
        <p:spPr>
          <a:xfrm>
            <a:off x="1789960" y="4725883"/>
            <a:ext cx="731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>
                <a:latin typeface="DM Mono" panose="020B0509040201040103" pitchFamily="49" charset="0"/>
              </a:rPr>
              <a:t>x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7A2A4-84BE-242F-F7F9-2A53A9805A0B}"/>
              </a:ext>
            </a:extLst>
          </p:cNvPr>
          <p:cNvSpPr txBox="1"/>
          <p:nvPr/>
        </p:nvSpPr>
        <p:spPr>
          <a:xfrm>
            <a:off x="2298923" y="4372600"/>
            <a:ext cx="713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200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09435-BC98-0A11-0886-8559C2DBB2A2}"/>
              </a:ext>
            </a:extLst>
          </p:cNvPr>
          <p:cNvSpPr txBox="1"/>
          <p:nvPr/>
        </p:nvSpPr>
        <p:spPr>
          <a:xfrm>
            <a:off x="1759213" y="3291116"/>
            <a:ext cx="3048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 err="1">
                <a:latin typeface="DM Mono" panose="020B0509040201040103" pitchFamily="49" charset="0"/>
              </a:rPr>
              <a:t>main</a:t>
            </a:r>
            <a:endParaRPr lang="ko-KR" altLang="en-US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0F034D0D-61A0-8AF7-F0A5-37B7EABCF279}"/>
              </a:ext>
            </a:extLst>
          </p:cNvPr>
          <p:cNvSpPr/>
          <p:nvPr/>
        </p:nvSpPr>
        <p:spPr>
          <a:xfrm>
            <a:off x="6513841" y="779633"/>
            <a:ext cx="4435974" cy="27734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712DF-DB6D-DDFA-BFFD-BFB2B71FF2DD}"/>
              </a:ext>
            </a:extLst>
          </p:cNvPr>
          <p:cNvSpPr txBox="1"/>
          <p:nvPr/>
        </p:nvSpPr>
        <p:spPr>
          <a:xfrm>
            <a:off x="7207513" y="390478"/>
            <a:ext cx="3048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DM Mono" panose="020B0509040201040103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491238-C0BF-20D3-1B32-50608C81206B}"/>
              </a:ext>
            </a:extLst>
          </p:cNvPr>
          <p:cNvSpPr/>
          <p:nvPr/>
        </p:nvSpPr>
        <p:spPr>
          <a:xfrm>
            <a:off x="7938602" y="1200584"/>
            <a:ext cx="1268087" cy="5218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A0EF8-A45F-AF01-F284-6882FBAD2B71}"/>
              </a:ext>
            </a:extLst>
          </p:cNvPr>
          <p:cNvSpPr txBox="1"/>
          <p:nvPr/>
        </p:nvSpPr>
        <p:spPr>
          <a:xfrm>
            <a:off x="7207513" y="1276867"/>
            <a:ext cx="731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>
                <a:latin typeface="DM Mono" panose="020B0509040201040103" pitchFamily="49" charset="0"/>
              </a:rPr>
              <a:t>x</a:t>
            </a:r>
            <a:endParaRPr lang="ko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32ACF77-3935-6595-947C-098E65B50A38}"/>
              </a:ext>
            </a:extLst>
          </p:cNvPr>
          <p:cNvCxnSpPr>
            <a:stCxn id="6" idx="3"/>
            <a:endCxn id="4" idx="2"/>
          </p:cNvCxnSpPr>
          <p:nvPr/>
        </p:nvCxnSpPr>
        <p:spPr>
          <a:xfrm flipV="1">
            <a:off x="3789136" y="1722483"/>
            <a:ext cx="4783510" cy="31880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382CB8-960E-68D8-6D1A-32C74FB01992}"/>
              </a:ext>
            </a:extLst>
          </p:cNvPr>
          <p:cNvSpPr txBox="1"/>
          <p:nvPr/>
        </p:nvSpPr>
        <p:spPr>
          <a:xfrm>
            <a:off x="6678709" y="4186136"/>
            <a:ext cx="29922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600" dirty="0">
                <a:latin typeface="DM Mono" panose="020B0509040201040103" pitchFamily="49" charset="0"/>
              </a:rPr>
              <a:t>값을 복사해서 전달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144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9530EE96-6809-0882-49F2-6C0149D9C941}"/>
              </a:ext>
            </a:extLst>
          </p:cNvPr>
          <p:cNvSpPr/>
          <p:nvPr/>
        </p:nvSpPr>
        <p:spPr>
          <a:xfrm>
            <a:off x="1065541" y="3680271"/>
            <a:ext cx="4435974" cy="27734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58DEC-2F6F-0610-887A-3446B7CFAB31}"/>
              </a:ext>
            </a:extLst>
          </p:cNvPr>
          <p:cNvSpPr txBox="1"/>
          <p:nvPr/>
        </p:nvSpPr>
        <p:spPr>
          <a:xfrm>
            <a:off x="425083" y="251720"/>
            <a:ext cx="60947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void</a:t>
            </a:r>
            <a:r>
              <a:rPr lang="ko-KR" altLang="en-US" sz="1400" dirty="0">
                <a:latin typeface="DM Mono" panose="020B0509040201040103" pitchFamily="49" charset="0"/>
              </a:rPr>
              <a:t> Increment1(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</a:t>
            </a:r>
            <a:r>
              <a:rPr lang="ko-KR" altLang="en-US" sz="1400" dirty="0" err="1">
                <a:latin typeface="DM Mono" panose="020B0509040201040103" pitchFamily="49" charset="0"/>
              </a:rPr>
              <a:t>void</a:t>
            </a:r>
            <a:r>
              <a:rPr lang="ko-KR" altLang="en-US" sz="14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 = 0;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Increment1(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return</a:t>
            </a:r>
            <a:r>
              <a:rPr lang="ko-KR" altLang="en-US" sz="1400" dirty="0">
                <a:latin typeface="DM Mono" panose="020B0509040201040103" pitchFamily="49" charset="0"/>
              </a:rPr>
              <a:t> 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03F43C-93FD-FA12-60C8-D41B8B7EA8D6}"/>
              </a:ext>
            </a:extLst>
          </p:cNvPr>
          <p:cNvSpPr/>
          <p:nvPr/>
        </p:nvSpPr>
        <p:spPr>
          <a:xfrm>
            <a:off x="2521049" y="4649600"/>
            <a:ext cx="1268087" cy="5218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EF5FA-2A2E-B997-6A61-8A85878EB717}"/>
              </a:ext>
            </a:extLst>
          </p:cNvPr>
          <p:cNvSpPr txBox="1"/>
          <p:nvPr/>
        </p:nvSpPr>
        <p:spPr>
          <a:xfrm>
            <a:off x="1789960" y="4725883"/>
            <a:ext cx="731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>
                <a:latin typeface="DM Mono" panose="020B0509040201040103" pitchFamily="49" charset="0"/>
              </a:rPr>
              <a:t>x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7A2A4-84BE-242F-F7F9-2A53A9805A0B}"/>
              </a:ext>
            </a:extLst>
          </p:cNvPr>
          <p:cNvSpPr txBox="1"/>
          <p:nvPr/>
        </p:nvSpPr>
        <p:spPr>
          <a:xfrm>
            <a:off x="2298923" y="4372600"/>
            <a:ext cx="713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200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09435-BC98-0A11-0886-8559C2DBB2A2}"/>
              </a:ext>
            </a:extLst>
          </p:cNvPr>
          <p:cNvSpPr txBox="1"/>
          <p:nvPr/>
        </p:nvSpPr>
        <p:spPr>
          <a:xfrm>
            <a:off x="1759213" y="3291116"/>
            <a:ext cx="3048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 err="1">
                <a:latin typeface="DM Mono" panose="020B0509040201040103" pitchFamily="49" charset="0"/>
              </a:rPr>
              <a:t>main</a:t>
            </a:r>
            <a:endParaRPr lang="ko-KR" altLang="en-US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0F034D0D-61A0-8AF7-F0A5-37B7EABCF279}"/>
              </a:ext>
            </a:extLst>
          </p:cNvPr>
          <p:cNvSpPr/>
          <p:nvPr/>
        </p:nvSpPr>
        <p:spPr>
          <a:xfrm>
            <a:off x="6513841" y="779633"/>
            <a:ext cx="4435974" cy="27734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712DF-DB6D-DDFA-BFFD-BFB2B71FF2DD}"/>
              </a:ext>
            </a:extLst>
          </p:cNvPr>
          <p:cNvSpPr txBox="1"/>
          <p:nvPr/>
        </p:nvSpPr>
        <p:spPr>
          <a:xfrm>
            <a:off x="7207513" y="390478"/>
            <a:ext cx="3048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DM Mono" panose="020B0509040201040103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491238-C0BF-20D3-1B32-50608C81206B}"/>
              </a:ext>
            </a:extLst>
          </p:cNvPr>
          <p:cNvSpPr/>
          <p:nvPr/>
        </p:nvSpPr>
        <p:spPr>
          <a:xfrm>
            <a:off x="7938602" y="1200584"/>
            <a:ext cx="1268087" cy="5218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A0EF8-A45F-AF01-F284-6882FBAD2B71}"/>
              </a:ext>
            </a:extLst>
          </p:cNvPr>
          <p:cNvSpPr txBox="1"/>
          <p:nvPr/>
        </p:nvSpPr>
        <p:spPr>
          <a:xfrm>
            <a:off x="7207513" y="1276867"/>
            <a:ext cx="731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>
                <a:latin typeface="DM Mono" panose="020B0509040201040103" pitchFamily="49" charset="0"/>
              </a:rPr>
              <a:t>x</a:t>
            </a:r>
            <a:endParaRPr lang="ko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32ACF77-3935-6595-947C-098E65B50A38}"/>
              </a:ext>
            </a:extLst>
          </p:cNvPr>
          <p:cNvCxnSpPr>
            <a:stCxn id="6" idx="3"/>
            <a:endCxn id="4" idx="2"/>
          </p:cNvCxnSpPr>
          <p:nvPr/>
        </p:nvCxnSpPr>
        <p:spPr>
          <a:xfrm flipV="1">
            <a:off x="3789136" y="1722483"/>
            <a:ext cx="4783510" cy="31880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382CB8-960E-68D8-6D1A-32C74FB01992}"/>
              </a:ext>
            </a:extLst>
          </p:cNvPr>
          <p:cNvSpPr txBox="1"/>
          <p:nvPr/>
        </p:nvSpPr>
        <p:spPr>
          <a:xfrm>
            <a:off x="6678709" y="4186136"/>
            <a:ext cx="29922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600" dirty="0">
                <a:latin typeface="DM Mono" panose="020B0509040201040103" pitchFamily="49" charset="0"/>
              </a:rPr>
              <a:t>값을 복사해서 전달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378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9530EE96-6809-0882-49F2-6C0149D9C941}"/>
              </a:ext>
            </a:extLst>
          </p:cNvPr>
          <p:cNvSpPr/>
          <p:nvPr/>
        </p:nvSpPr>
        <p:spPr>
          <a:xfrm>
            <a:off x="1065541" y="3680271"/>
            <a:ext cx="4435974" cy="27734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58DEC-2F6F-0610-887A-3446B7CFAB31}"/>
              </a:ext>
            </a:extLst>
          </p:cNvPr>
          <p:cNvSpPr txBox="1"/>
          <p:nvPr/>
        </p:nvSpPr>
        <p:spPr>
          <a:xfrm>
            <a:off x="425083" y="251720"/>
            <a:ext cx="60947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void</a:t>
            </a:r>
            <a:r>
              <a:rPr lang="ko-KR" altLang="en-US" sz="1400" dirty="0">
                <a:latin typeface="DM Mono" panose="020B0509040201040103" pitchFamily="49" charset="0"/>
              </a:rPr>
              <a:t> Increment1(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</a:t>
            </a:r>
            <a:r>
              <a:rPr lang="ko-KR" altLang="en-US" sz="1400" dirty="0" err="1">
                <a:latin typeface="DM Mono" panose="020B0509040201040103" pitchFamily="49" charset="0"/>
              </a:rPr>
              <a:t>void</a:t>
            </a:r>
            <a:r>
              <a:rPr lang="ko-KR" altLang="en-US" sz="14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 = 0;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Increment1(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return</a:t>
            </a:r>
            <a:r>
              <a:rPr lang="ko-KR" altLang="en-US" sz="1400" dirty="0">
                <a:latin typeface="DM Mono" panose="020B0509040201040103" pitchFamily="49" charset="0"/>
              </a:rPr>
              <a:t> 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03F43C-93FD-FA12-60C8-D41B8B7EA8D6}"/>
              </a:ext>
            </a:extLst>
          </p:cNvPr>
          <p:cNvSpPr/>
          <p:nvPr/>
        </p:nvSpPr>
        <p:spPr>
          <a:xfrm>
            <a:off x="2521049" y="4649600"/>
            <a:ext cx="1268087" cy="5218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EF5FA-2A2E-B997-6A61-8A85878EB717}"/>
              </a:ext>
            </a:extLst>
          </p:cNvPr>
          <p:cNvSpPr txBox="1"/>
          <p:nvPr/>
        </p:nvSpPr>
        <p:spPr>
          <a:xfrm>
            <a:off x="1789960" y="4725883"/>
            <a:ext cx="731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>
                <a:latin typeface="DM Mono" panose="020B0509040201040103" pitchFamily="49" charset="0"/>
              </a:rPr>
              <a:t>x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7A2A4-84BE-242F-F7F9-2A53A9805A0B}"/>
              </a:ext>
            </a:extLst>
          </p:cNvPr>
          <p:cNvSpPr txBox="1"/>
          <p:nvPr/>
        </p:nvSpPr>
        <p:spPr>
          <a:xfrm>
            <a:off x="2298923" y="4372600"/>
            <a:ext cx="713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200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09435-BC98-0A11-0886-8559C2DBB2A2}"/>
              </a:ext>
            </a:extLst>
          </p:cNvPr>
          <p:cNvSpPr txBox="1"/>
          <p:nvPr/>
        </p:nvSpPr>
        <p:spPr>
          <a:xfrm>
            <a:off x="1759213" y="3291116"/>
            <a:ext cx="3048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 err="1">
                <a:latin typeface="DM Mono" panose="020B0509040201040103" pitchFamily="49" charset="0"/>
              </a:rPr>
              <a:t>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079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9530EE96-6809-0882-49F2-6C0149D9C941}"/>
              </a:ext>
            </a:extLst>
          </p:cNvPr>
          <p:cNvSpPr/>
          <p:nvPr/>
        </p:nvSpPr>
        <p:spPr>
          <a:xfrm>
            <a:off x="1065541" y="3680271"/>
            <a:ext cx="4435974" cy="27734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58DEC-2F6F-0610-887A-3446B7CFAB31}"/>
              </a:ext>
            </a:extLst>
          </p:cNvPr>
          <p:cNvSpPr txBox="1"/>
          <p:nvPr/>
        </p:nvSpPr>
        <p:spPr>
          <a:xfrm>
            <a:off x="425083" y="251720"/>
            <a:ext cx="609474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M Mono" panose="020B0509040201040103" pitchFamily="49" charset="0"/>
              </a:rPr>
              <a:t>void Increment2(int* </a:t>
            </a:r>
            <a:r>
              <a:rPr lang="en-US" altLang="ko-KR" sz="1400" dirty="0" err="1">
                <a:latin typeface="DM Mono" panose="020B0509040201040103" pitchFamily="49" charset="0"/>
              </a:rPr>
              <a:t>px</a:t>
            </a:r>
            <a:r>
              <a:rPr lang="en-US" altLang="ko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++(*</a:t>
            </a:r>
            <a:r>
              <a:rPr lang="en-US" altLang="ko-KR" sz="1400" dirty="0" err="1">
                <a:latin typeface="DM Mono" panose="020B0509040201040103" pitchFamily="49" charset="0"/>
              </a:rPr>
              <a:t>px</a:t>
            </a:r>
            <a:r>
              <a:rPr lang="en-US" altLang="ko-KR" sz="1400" dirty="0">
                <a:latin typeface="DM Mono" panose="020B0509040201040103" pitchFamily="49" charset="0"/>
              </a:rPr>
              <a:t>);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int main(void)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int x = 0;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Increment2(</a:t>
            </a:r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&amp;x</a:t>
            </a:r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);</a:t>
            </a:r>
          </a:p>
          <a:p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    return 0;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}</a:t>
            </a:r>
            <a:endParaRPr lang="ko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03F43C-93FD-FA12-60C8-D41B8B7EA8D6}"/>
              </a:ext>
            </a:extLst>
          </p:cNvPr>
          <p:cNvSpPr/>
          <p:nvPr/>
        </p:nvSpPr>
        <p:spPr>
          <a:xfrm>
            <a:off x="2521049" y="4649600"/>
            <a:ext cx="1268087" cy="5218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EF5FA-2A2E-B997-6A61-8A85878EB717}"/>
              </a:ext>
            </a:extLst>
          </p:cNvPr>
          <p:cNvSpPr txBox="1"/>
          <p:nvPr/>
        </p:nvSpPr>
        <p:spPr>
          <a:xfrm>
            <a:off x="1789960" y="4725883"/>
            <a:ext cx="731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>
                <a:latin typeface="DM Mono" panose="020B0509040201040103" pitchFamily="49" charset="0"/>
              </a:rPr>
              <a:t>x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7A2A4-84BE-242F-F7F9-2A53A9805A0B}"/>
              </a:ext>
            </a:extLst>
          </p:cNvPr>
          <p:cNvSpPr txBox="1"/>
          <p:nvPr/>
        </p:nvSpPr>
        <p:spPr>
          <a:xfrm>
            <a:off x="2298923" y="4372600"/>
            <a:ext cx="713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09435-BC98-0A11-0886-8559C2DBB2A2}"/>
              </a:ext>
            </a:extLst>
          </p:cNvPr>
          <p:cNvSpPr txBox="1"/>
          <p:nvPr/>
        </p:nvSpPr>
        <p:spPr>
          <a:xfrm>
            <a:off x="1759213" y="3291116"/>
            <a:ext cx="3048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 err="1">
                <a:latin typeface="DM Mono" panose="020B0509040201040103" pitchFamily="49" charset="0"/>
              </a:rPr>
              <a:t>main</a:t>
            </a:r>
            <a:endParaRPr lang="ko-KR" altLang="en-US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BC55FF81-E0B9-9A57-2932-47C60B259360}"/>
              </a:ext>
            </a:extLst>
          </p:cNvPr>
          <p:cNvSpPr/>
          <p:nvPr/>
        </p:nvSpPr>
        <p:spPr>
          <a:xfrm>
            <a:off x="6513841" y="779633"/>
            <a:ext cx="4435974" cy="27734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2F7ACB-D4F4-047B-05AD-A6DF26BC244C}"/>
              </a:ext>
            </a:extLst>
          </p:cNvPr>
          <p:cNvSpPr txBox="1"/>
          <p:nvPr/>
        </p:nvSpPr>
        <p:spPr>
          <a:xfrm>
            <a:off x="7207513" y="390478"/>
            <a:ext cx="3048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DM Mono" panose="020B0509040201040103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884F83-7593-85BE-DD13-010922F3E457}"/>
              </a:ext>
            </a:extLst>
          </p:cNvPr>
          <p:cNvSpPr/>
          <p:nvPr/>
        </p:nvSpPr>
        <p:spPr>
          <a:xfrm>
            <a:off x="7938602" y="1200584"/>
            <a:ext cx="1268087" cy="5218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A45D68-A1CF-47FD-94C0-0A1305D59D2A}"/>
              </a:ext>
            </a:extLst>
          </p:cNvPr>
          <p:cNvSpPr txBox="1"/>
          <p:nvPr/>
        </p:nvSpPr>
        <p:spPr>
          <a:xfrm>
            <a:off x="7207513" y="1276867"/>
            <a:ext cx="731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 err="1">
                <a:latin typeface="DM Mono" panose="020B0509040201040103" pitchFamily="49" charset="0"/>
              </a:rPr>
              <a:t>px</a:t>
            </a:r>
            <a:endParaRPr lang="ko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C9B997CA-4600-2D06-710C-AD219E329D07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712972" y="1722483"/>
            <a:ext cx="5859674" cy="27815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3188C5-6C70-4C55-3E95-071F009F2E6A}"/>
              </a:ext>
            </a:extLst>
          </p:cNvPr>
          <p:cNvSpPr txBox="1"/>
          <p:nvPr/>
        </p:nvSpPr>
        <p:spPr>
          <a:xfrm>
            <a:off x="6214448" y="3905683"/>
            <a:ext cx="29922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600" dirty="0">
                <a:latin typeface="DM Mono" panose="020B0509040201040103" pitchFamily="49" charset="0"/>
              </a:rPr>
              <a:t>주소를 전달합니다</a:t>
            </a:r>
            <a:r>
              <a:rPr kumimoji="1" lang="en-US" altLang="ko-KR" sz="1600" dirty="0">
                <a:latin typeface="DM Mono" panose="020B0509040201040103" pitchFamily="49" charset="0"/>
              </a:rPr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3527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386</Words>
  <Application>Microsoft Macintosh PowerPoint</Application>
  <PresentationFormat>와이드스크린</PresentationFormat>
  <Paragraphs>163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찬식 윤</dc:creator>
  <cp:lastModifiedBy>찬식 윤</cp:lastModifiedBy>
  <cp:revision>14</cp:revision>
  <dcterms:created xsi:type="dcterms:W3CDTF">2023-11-07T02:25:19Z</dcterms:created>
  <dcterms:modified xsi:type="dcterms:W3CDTF">2023-11-09T05:09:24Z</dcterms:modified>
</cp:coreProperties>
</file>