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8"/>
    <p:restoredTop sz="94707"/>
  </p:normalViewPr>
  <p:slideViewPr>
    <p:cSldViewPr snapToGrid="0">
      <p:cViewPr varScale="1">
        <p:scale>
          <a:sx n="255" d="100"/>
          <a:sy n="255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A9D36-4658-80FC-1FEC-47216F49F7FB}"/>
              </a:ext>
            </a:extLst>
          </p:cNvPr>
          <p:cNvSpPr txBox="1"/>
          <p:nvPr/>
        </p:nvSpPr>
        <p:spPr>
          <a:xfrm>
            <a:off x="440831" y="258209"/>
            <a:ext cx="4935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 *s,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8756E5-F22B-D9CF-CA34-343A3E385C31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D01B5-4215-35DF-3A32-A0FF9BDB01FE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AED-7733-054C-C5AE-488EF33A8F33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F064F-3FA3-6A21-C7BF-AED3D2BF22EE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4E7-29D9-6607-7ED3-5D19F8A96935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== 0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1845</Words>
  <Application>Microsoft Macintosh PowerPoint</Application>
  <PresentationFormat>와이드스크린</PresentationFormat>
  <Paragraphs>618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14</cp:revision>
  <dcterms:created xsi:type="dcterms:W3CDTF">2022-11-15T02:21:37Z</dcterms:created>
  <dcterms:modified xsi:type="dcterms:W3CDTF">2022-11-16T07:29:22Z</dcterms:modified>
</cp:coreProperties>
</file>