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8"/>
    <p:restoredTop sz="94707"/>
  </p:normalViewPr>
  <p:slideViewPr>
    <p:cSldViewPr snapToGrid="0">
      <p:cViewPr varScale="1">
        <p:scale>
          <a:sx n="255" d="100"/>
          <a:sy n="255" d="100"/>
        </p:scale>
        <p:origin x="1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5007-C5F6-BAB5-00BD-1B3ED514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55ED7-CADF-2A0B-3015-3EDDEFA2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6094-B378-EF83-F7A8-60A89403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672E-001A-83AF-52B7-F7489D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5D20-E6D4-05B9-6AA8-4CF2A02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3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3B65-F855-A5BF-F4A8-C8E52614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2465B-3726-195B-D673-B8980A63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886A4-A405-C06E-2821-3296CAC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E2EB1-4236-FEAE-2976-9348751D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72C2-5B52-FE60-266B-0B277635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7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DBC5CC-ABDF-30A2-A5D3-E40F916A4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47B96-52A9-EDDC-5124-1A54DA1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F226-0D49-4851-5825-A89D98C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E13C-5C29-C56E-DACF-3B16C72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FF7F7-8284-FF5A-F53A-04FAA1A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4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9BE3B-9AD5-ACFD-288F-A0534DC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3E2A-6521-A6B4-8588-74CB3D4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66AD3-CFDD-F0A4-F304-8E4C23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3203-AA2F-8347-A473-A96BB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427C0-0886-5A82-ECE2-08EC7B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3558-EACD-B66D-5DF4-852E1065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FDDA4-070C-798B-E54F-40BBD21F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BE770-48FC-BCCC-2136-AE2C4138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EAEF-E53D-AE3D-59F0-8C023965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0A09A-5844-6B42-7A9E-2EAB268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14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E6-14C2-66AB-2E50-EBC957DB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B15B1-C943-68C3-C297-713CFF21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D4C21-363F-72C5-6C01-AFF54D7D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A9813-B17C-AD59-560A-CD99E1AA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FCA8-DEB3-4C48-93D0-2D7A7CC8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1ADA0-7F2F-7323-45B8-BF0C9B1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1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7D76-184B-68C9-37B9-CA94E11E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6D9B9-C087-5A82-51EF-2DCBD5C6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B091A-0E36-89AE-72F7-F5BC8FF3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CB8CD-0C4F-8846-47F5-31149500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A5F0-A46C-08F6-200B-CDF3347F7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3438A-5251-BE22-0CA8-15D7C76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32DC7-5BAE-16B4-DDE5-175CF90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B54C0-2A44-AEAA-B31F-9D0244D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8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71C3-38FA-CCF6-65A4-86285EA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A8EC9-FE61-2A9D-993C-21B05F8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EB086-D372-1967-80F3-8301B58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7B6FF-F8EF-CBCF-6942-4DBD9248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1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B94E5-6D4A-E8D2-3CD2-3306F70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7AB88-024F-A227-14CC-723FDBF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93F87-E76D-4802-ABBE-640FC41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3A2A-E7E4-4CB0-CADA-ED3E5DC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EBA19-3608-8BE7-7835-72B32656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6F99-EAD5-5912-D7CD-E088253A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8E47D-2F6B-3754-108F-E6A04CB6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B881A-9399-A224-964E-82CA16E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2E37-C749-8F21-C65A-5568030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6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A7FA-5A39-6CD9-F273-36CA3BEF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1A2D0-F5A3-ED40-2033-A6BE83C8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4A3F6-E9A6-1A96-3587-59C409A69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5F1EF-15D6-21F2-0866-93B2010A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CD17B-F440-7439-439E-05288E6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79FDD-46A4-5FE1-87DC-692B2BC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7F530-0D2B-5251-A6AA-C41E9E9C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DB46-49B6-72CE-7A98-E85DF4DC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79CBD-03C8-962C-8DDC-6261A525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0D5CE-645A-4E6A-FE38-8A227559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58F7-682E-3152-8BE3-CB2E49C0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0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156412"/>
            <a:ext cx="75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0x200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A4943F-790A-7B68-74BC-52EEE64DD793}"/>
              </a:ext>
            </a:extLst>
          </p:cNvPr>
          <p:cNvSpPr/>
          <p:nvPr/>
        </p:nvSpPr>
        <p:spPr>
          <a:xfrm>
            <a:off x="3091961" y="5868889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74C0B-222A-52F4-DA47-C9039C2E22D8}"/>
              </a:ext>
            </a:extLst>
          </p:cNvPr>
          <p:cNvSpPr txBox="1"/>
          <p:nvPr/>
        </p:nvSpPr>
        <p:spPr>
          <a:xfrm>
            <a:off x="2375877" y="6025402"/>
            <a:ext cx="661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r>
              <a:rPr lang="en-US" altLang="ko-KR" sz="2800" dirty="0">
                <a:latin typeface="DM Mono" panose="020B0509040201040103" pitchFamily="49" charset="0"/>
              </a:rPr>
              <a:t>2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2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++r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9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DA7019-B818-4F56-0642-AB9DCB6A594A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123099" y="531716"/>
            <a:ext cx="1374787" cy="2283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14843E-1A3D-A107-DBEC-7EEC461EBA77}"/>
              </a:ext>
            </a:extLst>
          </p:cNvPr>
          <p:cNvSpPr txBox="1"/>
          <p:nvPr/>
        </p:nvSpPr>
        <p:spPr>
          <a:xfrm rot="18152905">
            <a:off x="7738022" y="1300768"/>
            <a:ext cx="78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0332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6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3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1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rr = 42; </a:t>
            </a:r>
            <a:r>
              <a:rPr lang="ko-Kore-KR" altLang="en-US" dirty="0">
                <a:latin typeface="DM Mono" panose="020B0509040201040103" pitchFamily="49" charset="0"/>
              </a:rPr>
              <a:t>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0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5707550" y="4703131"/>
            <a:ext cx="5031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042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352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313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stCxn id="3" idx="0"/>
            <a:endCxn id="12" idx="0"/>
          </p:cNvCxnSpPr>
          <p:nvPr/>
        </p:nvCxnSpPr>
        <p:spPr>
          <a:xfrm rot="16200000" flipV="1">
            <a:off x="6377534" y="2416863"/>
            <a:ext cx="1946345" cy="2191293"/>
          </a:xfrm>
          <a:prstGeom prst="curvedConnector3">
            <a:avLst>
              <a:gd name="adj1" fmla="val 11890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solidFill>
                  <a:srgbClr val="FF0000"/>
                </a:solidFill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20, 30)</a:t>
            </a:r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cxnSpLocks/>
            <a:stCxn id="3" idx="0"/>
            <a:endCxn id="17" idx="0"/>
          </p:cNvCxnSpPr>
          <p:nvPr/>
        </p:nvCxnSpPr>
        <p:spPr>
          <a:xfrm rot="5400000" flipH="1" flipV="1">
            <a:off x="8027727" y="2854233"/>
            <a:ext cx="2050075" cy="1212825"/>
          </a:xfrm>
          <a:prstGeom prst="curvedConnector3">
            <a:avLst>
              <a:gd name="adj1" fmla="val 1144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20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0B87B-0386-C826-074B-2BFCBA3A078C}"/>
              </a:ext>
            </a:extLst>
          </p:cNvPr>
          <p:cNvSpPr txBox="1"/>
          <p:nvPr/>
        </p:nvSpPr>
        <p:spPr>
          <a:xfrm>
            <a:off x="5114003" y="1280255"/>
            <a:ext cx="6098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119830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DM Mono" panose="020B0509040201040103" pitchFamily="49" charset="0"/>
              </a:rPr>
              <a:t>임시객체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cxnSpLocks/>
            <a:stCxn id="6" idx="2"/>
            <a:endCxn id="11" idx="2"/>
          </p:cNvCxnSpPr>
          <p:nvPr/>
        </p:nvCxnSpPr>
        <p:spPr>
          <a:xfrm rot="5400000">
            <a:off x="6632750" y="-232262"/>
            <a:ext cx="12700" cy="1839186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410017" y="831248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0177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5400000">
            <a:off x="6499318" y="-365694"/>
            <a:ext cx="12700" cy="2106051"/>
          </a:xfrm>
          <a:prstGeom prst="curvedConnector3">
            <a:avLst>
              <a:gd name="adj1" fmla="val 290322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129798" y="693682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2DFB8-753F-DF03-7AD2-306B467E693D}"/>
              </a:ext>
            </a:extLst>
          </p:cNvPr>
          <p:cNvSpPr txBox="1"/>
          <p:nvPr/>
        </p:nvSpPr>
        <p:spPr>
          <a:xfrm>
            <a:off x="5082089" y="0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파괴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0664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461993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int age;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s);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167031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1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82747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7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7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6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167031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899AD-2595-E2F4-B0FA-BA3832D8E56F}"/>
              </a:ext>
            </a:extLst>
          </p:cNvPr>
          <p:cNvSpPr/>
          <p:nvPr/>
        </p:nvSpPr>
        <p:spPr>
          <a:xfrm>
            <a:off x="7748540" y="259360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0CDE61-AEC2-177B-BF6F-86342A2ED6F2}"/>
              </a:ext>
            </a:extLst>
          </p:cNvPr>
          <p:cNvSpPr/>
          <p:nvPr/>
        </p:nvSpPr>
        <p:spPr>
          <a:xfrm>
            <a:off x="7748539" y="294955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001C2-C58B-D1C1-8AF8-A64921F56512}"/>
              </a:ext>
            </a:extLst>
          </p:cNvPr>
          <p:cNvSpPr txBox="1"/>
          <p:nvPr/>
        </p:nvSpPr>
        <p:spPr>
          <a:xfrm>
            <a:off x="6722808" y="258691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FAB5B-69F8-22E2-560B-0A119CA3AC2B}"/>
              </a:ext>
            </a:extLst>
          </p:cNvPr>
          <p:cNvSpPr txBox="1"/>
          <p:nvPr/>
        </p:nvSpPr>
        <p:spPr>
          <a:xfrm>
            <a:off x="6722808" y="29508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781DD-3D78-4507-93D6-7042E33A3C06}"/>
              </a:ext>
            </a:extLst>
          </p:cNvPr>
          <p:cNvSpPr txBox="1"/>
          <p:nvPr/>
        </p:nvSpPr>
        <p:spPr>
          <a:xfrm>
            <a:off x="7472636" y="225329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89EE4E-78C2-7030-B4B6-C9164926830E}"/>
              </a:ext>
            </a:extLst>
          </p:cNvPr>
          <p:cNvSpPr/>
          <p:nvPr/>
        </p:nvSpPr>
        <p:spPr>
          <a:xfrm>
            <a:off x="10108282" y="2528799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6E76AE3-02E9-959E-22A8-2AC9C1A6E864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413117" y="2706776"/>
            <a:ext cx="1695165" cy="6480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F84749-686B-AA79-D767-EBFE5B04AFBF}"/>
              </a:ext>
            </a:extLst>
          </p:cNvPr>
          <p:cNvSpPr txBox="1"/>
          <p:nvPr/>
        </p:nvSpPr>
        <p:spPr>
          <a:xfrm>
            <a:off x="-34412" y="531930"/>
            <a:ext cx="59747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</a:t>
            </a:r>
            <a:r>
              <a:rPr kumimoji="1" lang="ko-KR" altLang="en-US" dirty="0">
                <a:latin typeface="DM Mono" panose="020B0509040201040103" pitchFamily="49" charset="0"/>
              </a:rPr>
              <a:t> </a:t>
            </a:r>
            <a:r>
              <a:rPr kumimoji="1" lang="en" altLang="ko-Kore-KR" dirty="0">
                <a:latin typeface="DM Mono" panose="020B0509040201040103" pitchFamily="49" charset="0"/>
              </a:rPr>
              <a:t>User(const User &amp;</a:t>
            </a:r>
            <a:r>
              <a:rPr kumimoji="1" lang="en" altLang="ko-Kore-KR" dirty="0" err="1">
                <a:latin typeface="DM Mono" panose="020B0509040201040103" pitchFamily="49" charset="0"/>
              </a:rPr>
              <a:t>rhs</a:t>
            </a:r>
            <a:r>
              <a:rPr kumimoji="1" lang="en" altLang="ko-Kore-KR" dirty="0">
                <a:latin typeface="DM Mono" panose="020B0509040201040103" pitchFamily="49" charset="0"/>
              </a:rPr>
              <a:t>)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    : age(</a:t>
            </a:r>
            <a:r>
              <a:rPr kumimoji="1" lang="en" altLang="ko-Kore-KR" dirty="0" err="1">
                <a:latin typeface="DM Mono" panose="020B0509040201040103" pitchFamily="49" charset="0"/>
              </a:rPr>
              <a:t>rhs.age</a:t>
            </a:r>
            <a:r>
              <a:rPr kumimoji="1" lang="en" altLang="ko-Kore-KR" dirty="0">
                <a:latin typeface="DM Mono" panose="020B0509040201040103" pitchFamily="49" charset="0"/>
              </a:rPr>
              <a:t>)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{</a:t>
            </a:r>
          </a:p>
          <a:p>
            <a:pPr algn="l"/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kumimoji="1"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</a:t>
            </a:r>
            <a:r>
              <a:rPr kumimoji="1"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 + 1];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  </a:t>
            </a:r>
            <a:r>
              <a:rPr kumimoji="1" lang="en" altLang="ko-Kore-KR" dirty="0" err="1">
                <a:latin typeface="DM Mono" panose="020B0509040201040103" pitchFamily="49" charset="0"/>
              </a:rPr>
              <a:t>strcpy</a:t>
            </a:r>
            <a:r>
              <a:rPr kumimoji="1" lang="en" altLang="ko-Kore-KR" dirty="0">
                <a:latin typeface="DM Mono" panose="020B0509040201040103" pitchFamily="49" charset="0"/>
              </a:rPr>
              <a:t>(name, </a:t>
            </a:r>
            <a:r>
              <a:rPr kumimoji="1" lang="en" altLang="ko-Kore-KR" dirty="0" err="1">
                <a:latin typeface="DM Mono" panose="020B0509040201040103" pitchFamily="49" charset="0"/>
              </a:rPr>
              <a:t>rhs.name</a:t>
            </a:r>
            <a:r>
              <a:rPr kumimoji="1" lang="en" altLang="ko-Kore-KR" dirty="0">
                <a:latin typeface="DM Mono" panose="020B0509040201040103" pitchFamily="49" charset="0"/>
              </a:rPr>
              <a:t>);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}</a:t>
            </a:r>
            <a:endParaRPr kumimoji="1"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05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164385" y="1056418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164385" y="202285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1751703" cy="44720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FA9D36-4658-80FC-1FEC-47216F49F7FB}"/>
              </a:ext>
            </a:extLst>
          </p:cNvPr>
          <p:cNvSpPr txBox="1"/>
          <p:nvPr/>
        </p:nvSpPr>
        <p:spPr>
          <a:xfrm>
            <a:off x="440831" y="258209"/>
            <a:ext cx="49356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 *s,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544223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61771" y="2362286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049087" cy="149178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440289" y="2977230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027607" cy="140157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540263"/>
            <a:ext cx="2049088" cy="681492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155207"/>
            <a:ext cx="2027608" cy="77169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8756E5-F22B-D9CF-CA34-343A3E385C31}"/>
              </a:ext>
            </a:extLst>
          </p:cNvPr>
          <p:cNvSpPr txBox="1"/>
          <p:nvPr/>
        </p:nvSpPr>
        <p:spPr>
          <a:xfrm>
            <a:off x="189875" y="361473"/>
            <a:ext cx="5151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: name(rhs.name), age(rhs.age), ref(rhs.ref)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++(*ref);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27071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E5A32-27E8-04CF-3E91-5BF3EBCBAB9C}"/>
              </a:ext>
            </a:extLst>
          </p:cNvPr>
          <p:cNvSpPr txBox="1"/>
          <p:nvPr/>
        </p:nvSpPr>
        <p:spPr>
          <a:xfrm>
            <a:off x="3458307" y="4562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기존 메모리에 새로운 이름(별명)을 부여합니다.</a:t>
            </a:r>
          </a:p>
        </p:txBody>
      </p:sp>
    </p:spTree>
    <p:extLst>
      <p:ext uri="{BB962C8B-B14F-4D97-AF65-F5344CB8AC3E}">
        <p14:creationId xmlns:p14="http://schemas.microsoft.com/office/powerpoint/2010/main" val="1568901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939947"/>
            <a:ext cx="2527278" cy="28180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770313"/>
            <a:ext cx="2527280" cy="1565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3A848-466B-1039-7E71-905294B445EE}"/>
              </a:ext>
            </a:extLst>
          </p:cNvPr>
          <p:cNvSpPr/>
          <p:nvPr/>
        </p:nvSpPr>
        <p:spPr>
          <a:xfrm>
            <a:off x="6748106" y="463110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9F61C-2E93-A945-C456-259D7F0BEAF2}"/>
              </a:ext>
            </a:extLst>
          </p:cNvPr>
          <p:cNvSpPr/>
          <p:nvPr/>
        </p:nvSpPr>
        <p:spPr>
          <a:xfrm>
            <a:off x="6748105" y="498705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02D29-09EB-FEAB-D355-E90DE4E4734E}"/>
              </a:ext>
            </a:extLst>
          </p:cNvPr>
          <p:cNvSpPr txBox="1"/>
          <p:nvPr/>
        </p:nvSpPr>
        <p:spPr>
          <a:xfrm>
            <a:off x="5722374" y="46244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A9DDA-3398-6C19-2501-01EBE48D8884}"/>
              </a:ext>
            </a:extLst>
          </p:cNvPr>
          <p:cNvSpPr txBox="1"/>
          <p:nvPr/>
        </p:nvSpPr>
        <p:spPr>
          <a:xfrm>
            <a:off x="5722374" y="49883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58AAB-A130-24B3-4181-21F061BE0616}"/>
              </a:ext>
            </a:extLst>
          </p:cNvPr>
          <p:cNvSpPr txBox="1"/>
          <p:nvPr/>
        </p:nvSpPr>
        <p:spPr>
          <a:xfrm>
            <a:off x="6472202" y="4290797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964D00-A68C-E04B-9545-9E8A80544B85}"/>
              </a:ext>
            </a:extLst>
          </p:cNvPr>
          <p:cNvSpPr/>
          <p:nvPr/>
        </p:nvSpPr>
        <p:spPr>
          <a:xfrm>
            <a:off x="6748104" y="5336253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64DE9-EBAD-C269-E5C5-77289FD7155F}"/>
              </a:ext>
            </a:extLst>
          </p:cNvPr>
          <p:cNvSpPr txBox="1"/>
          <p:nvPr/>
        </p:nvSpPr>
        <p:spPr>
          <a:xfrm>
            <a:off x="5722373" y="533044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20B03093-622B-F351-3553-11340F036B8E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 flipV="1">
            <a:off x="7412681" y="3770313"/>
            <a:ext cx="2527280" cy="174391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B601103B-C318-B24C-C100-4FDE467FD557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7412683" y="2939947"/>
            <a:ext cx="2527278" cy="186913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D01B5-4215-35DF-3A32-A0FF9BDB01FE}"/>
              </a:ext>
            </a:extLst>
          </p:cNvPr>
          <p:cNvSpPr txBox="1"/>
          <p:nvPr/>
        </p:nvSpPr>
        <p:spPr>
          <a:xfrm>
            <a:off x="189875" y="361473"/>
            <a:ext cx="5151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: name(rhs.name), age(rhs.age), ref(rhs.ref)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++(*ref);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0488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939947"/>
            <a:ext cx="2527278" cy="28180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770313"/>
            <a:ext cx="2527280" cy="1565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3A848-466B-1039-7E71-905294B445EE}"/>
              </a:ext>
            </a:extLst>
          </p:cNvPr>
          <p:cNvSpPr/>
          <p:nvPr/>
        </p:nvSpPr>
        <p:spPr>
          <a:xfrm>
            <a:off x="6748106" y="4631104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9F61C-2E93-A945-C456-259D7F0BEAF2}"/>
              </a:ext>
            </a:extLst>
          </p:cNvPr>
          <p:cNvSpPr/>
          <p:nvPr/>
        </p:nvSpPr>
        <p:spPr>
          <a:xfrm>
            <a:off x="6748105" y="4987057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02D29-09EB-FEAB-D355-E90DE4E4734E}"/>
              </a:ext>
            </a:extLst>
          </p:cNvPr>
          <p:cNvSpPr txBox="1"/>
          <p:nvPr/>
        </p:nvSpPr>
        <p:spPr>
          <a:xfrm>
            <a:off x="5722374" y="46244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A9DDA-3398-6C19-2501-01EBE48D8884}"/>
              </a:ext>
            </a:extLst>
          </p:cNvPr>
          <p:cNvSpPr txBox="1"/>
          <p:nvPr/>
        </p:nvSpPr>
        <p:spPr>
          <a:xfrm>
            <a:off x="5722374" y="49883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58AAB-A130-24B3-4181-21F061BE0616}"/>
              </a:ext>
            </a:extLst>
          </p:cNvPr>
          <p:cNvSpPr txBox="1"/>
          <p:nvPr/>
        </p:nvSpPr>
        <p:spPr>
          <a:xfrm>
            <a:off x="6472202" y="4290797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964D00-A68C-E04B-9545-9E8A80544B85}"/>
              </a:ext>
            </a:extLst>
          </p:cNvPr>
          <p:cNvSpPr/>
          <p:nvPr/>
        </p:nvSpPr>
        <p:spPr>
          <a:xfrm>
            <a:off x="6748104" y="5336253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64DE9-EBAD-C269-E5C5-77289FD7155F}"/>
              </a:ext>
            </a:extLst>
          </p:cNvPr>
          <p:cNvSpPr txBox="1"/>
          <p:nvPr/>
        </p:nvSpPr>
        <p:spPr>
          <a:xfrm>
            <a:off x="5722373" y="533044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91AED-7733-054C-C5AE-488EF33A8F33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== 0)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25016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F064F-3FA3-6A21-C7BF-AED3D2BF22EE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== 0)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5753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79B4E7-29D9-6607-7ED3-5D19F8A96935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== 0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81189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2495414" y="1156000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2495413" y="1511953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1469682" y="1149310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1469682" y="151320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4911692" y="1341916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3037572" y="1519893"/>
            <a:ext cx="1874120" cy="177529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6695B-28B9-EBFF-318A-4778DB0242E9}"/>
              </a:ext>
            </a:extLst>
          </p:cNvPr>
          <p:cNvSpPr/>
          <p:nvPr/>
        </p:nvSpPr>
        <p:spPr>
          <a:xfrm>
            <a:off x="2372995" y="3117213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4C80D-AD81-78C6-A4E1-167757C0DDF7}"/>
              </a:ext>
            </a:extLst>
          </p:cNvPr>
          <p:cNvSpPr/>
          <p:nvPr/>
        </p:nvSpPr>
        <p:spPr>
          <a:xfrm>
            <a:off x="2372994" y="347316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A7624-0615-4887-0856-A559075B1586}"/>
              </a:ext>
            </a:extLst>
          </p:cNvPr>
          <p:cNvSpPr txBox="1"/>
          <p:nvPr/>
        </p:nvSpPr>
        <p:spPr>
          <a:xfrm>
            <a:off x="1347263" y="311052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1E5B-9F1D-96B1-8678-9C8D3A95984A}"/>
              </a:ext>
            </a:extLst>
          </p:cNvPr>
          <p:cNvSpPr txBox="1"/>
          <p:nvPr/>
        </p:nvSpPr>
        <p:spPr>
          <a:xfrm>
            <a:off x="1347263" y="3474416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13FC8-D56A-E81E-1B7E-5FE9EA20F940}"/>
              </a:ext>
            </a:extLst>
          </p:cNvPr>
          <p:cNvSpPr txBox="1"/>
          <p:nvPr/>
        </p:nvSpPr>
        <p:spPr>
          <a:xfrm>
            <a:off x="2097091" y="2776906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7108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++n;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84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++n;</a:t>
            </a:r>
            <a:r>
              <a:rPr lang="ko-Kore-KR" altLang="en-US" dirty="0">
                <a:latin typeface="DM Mono" panose="020B0509040201040103" pitchFamily="49" charset="0"/>
              </a:rPr>
              <a:t>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56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++(*p);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0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++(*p); </a:t>
            </a:r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0x1000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DBA2858-B4F6-63C8-C1A9-3132CB51B2A9}"/>
              </a:ext>
            </a:extLst>
          </p:cNvPr>
          <p:cNvCxnSpPr>
            <a:cxnSpLocks/>
            <a:stCxn id="13" idx="2"/>
            <a:endCxn id="6" idx="2"/>
          </p:cNvCxnSpPr>
          <p:nvPr/>
        </p:nvCxnSpPr>
        <p:spPr>
          <a:xfrm rot="5400000">
            <a:off x="5330504" y="2036319"/>
            <a:ext cx="10902" cy="5013569"/>
          </a:xfrm>
          <a:prstGeom prst="curvedConnector3">
            <a:avLst>
              <a:gd name="adj1" fmla="val 52077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5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++r;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r</a:t>
            </a:r>
            <a:endParaRPr lang="ko-Kore-KR" altLang="en-US" sz="28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2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1856</Words>
  <Application>Microsoft Macintosh PowerPoint</Application>
  <PresentationFormat>와이드스크린</PresentationFormat>
  <Paragraphs>626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15</cp:revision>
  <dcterms:created xsi:type="dcterms:W3CDTF">2022-11-15T02:21:37Z</dcterms:created>
  <dcterms:modified xsi:type="dcterms:W3CDTF">2022-11-16T09:05:50Z</dcterms:modified>
</cp:coreProperties>
</file>