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30"/>
    <p:restoredTop sz="94707"/>
  </p:normalViewPr>
  <p:slideViewPr>
    <p:cSldViewPr snapToGrid="0">
      <p:cViewPr varScale="1">
        <p:scale>
          <a:sx n="255" d="100"/>
          <a:sy n="255" d="100"/>
        </p:scale>
        <p:origin x="1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6506D-A062-7347-9044-9287F1C4EE64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E6BD6-27D1-7442-BF33-A075929451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221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5E6BD6-27D1-7442-BF33-A07592945104}" type="slidenum">
              <a:rPr kumimoji="1" lang="ko-Kore-KR" altLang="en-US" smtClean="0"/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43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A5007-C5F6-BAB5-00BD-1B3ED5142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55ED7-CADF-2A0B-3015-3EDDEFA2D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E6094-B378-EF83-F7A8-60A89403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C672E-001A-83AF-52B7-F7489D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B5D20-E6D4-05B9-6AA8-4CF2A026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38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3B65-F855-A5BF-F4A8-C8E52614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2465B-3726-195B-D673-B8980A63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886A4-A405-C06E-2821-3296CACD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E2EB1-4236-FEAE-2976-9348751D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772C2-5B52-FE60-266B-0B277635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27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DBC5CC-ABDF-30A2-A5D3-E40F916A4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A47B96-52A9-EDDC-5124-1A54DA1C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EF226-0D49-4851-5825-A89D98C7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E13C-5C29-C56E-DACF-3B16C724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FF7F7-8284-FF5A-F53A-04FAA1AB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140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9BE3B-9AD5-ACFD-288F-A0534DCE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43E2A-6521-A6B4-8588-74CB3D43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66AD3-CFDD-F0A4-F304-8E4C232C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53203-AA2F-8347-A473-A96BBABA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427C0-0886-5A82-ECE2-08EC7B9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58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33558-EACD-B66D-5DF4-852E1065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FDDA4-070C-798B-E54F-40BBD21FA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BE770-48FC-BCCC-2136-AE2C4138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5EAEF-E53D-AE3D-59F0-8C023965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0A09A-5844-6B42-7A9E-2EAB268A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141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0CFE6-14C2-66AB-2E50-EBC957DB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B15B1-C943-68C3-C297-713CFF219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D4C21-363F-72C5-6C01-AFF54D7D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A9813-B17C-AD59-560A-CD99E1AA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C8FCA8-DEB3-4C48-93D0-2D7A7CC8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1ADA0-7F2F-7323-45B8-BF0C9B19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19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C7D76-184B-68C9-37B9-CA94E11E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6D9B9-C087-5A82-51EF-2DCBD5C6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B091A-0E36-89AE-72F7-F5BC8FF3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1CB8CD-0C4F-8846-47F5-311495004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FAA5F0-A46C-08F6-200B-CDF3347F7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D3438A-5251-BE22-0CA8-15D7C76A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32DC7-5BAE-16B4-DDE5-175CF901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2B54C0-2A44-AEAA-B31F-9D0244D3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8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271C3-38FA-CCF6-65A4-86285EA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A8EC9-FE61-2A9D-993C-21B05F86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EB086-D372-1967-80F3-8301B589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F7B6FF-F8EF-CBCF-6942-4DBD9248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01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7B94E5-6D4A-E8D2-3CD2-3306F700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7AB88-024F-A227-14CC-723FDBF5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93F87-E76D-4802-ABBE-640FC419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14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3A2A-E7E4-4CB0-CADA-ED3E5DC5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EBA19-3608-8BE7-7835-72B32656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6F99-EAD5-5912-D7CD-E088253A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8E47D-2F6B-3754-108F-E6A04CB6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B881A-9399-A224-964E-82CA16EB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42E37-C749-8F21-C65A-55680302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56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5A7FA-5A39-6CD9-F273-36CA3BEF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1A2D0-F5A3-ED40-2033-A6BE83C8C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4A3F6-E9A6-1A96-3587-59C409A69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5F1EF-15D6-21F2-0866-93B2010A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CD17B-F440-7439-439E-05288E67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79FDD-46A4-5FE1-87DC-692B2BC3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5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A7F530-0D2B-5251-A6AA-C41E9E9C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2DB46-49B6-72CE-7A98-E85DF4DC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79CBD-03C8-962C-8DDC-6261A5255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1F46-5DC1-0141-9D84-04124483FB01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0D5CE-645A-4E6A-FE38-8A2275592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58F7-682E-3152-8BE3-CB2E49C08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42CB-3926-BB4A-A64A-ED0B7514DB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304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156412"/>
            <a:ext cx="75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0x200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A4943F-790A-7B68-74BC-52EEE64DD793}"/>
              </a:ext>
            </a:extLst>
          </p:cNvPr>
          <p:cNvSpPr/>
          <p:nvPr/>
        </p:nvSpPr>
        <p:spPr>
          <a:xfrm>
            <a:off x="3091961" y="5868889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74C0B-222A-52F4-DA47-C9039C2E22D8}"/>
              </a:ext>
            </a:extLst>
          </p:cNvPr>
          <p:cNvSpPr txBox="1"/>
          <p:nvPr/>
        </p:nvSpPr>
        <p:spPr>
          <a:xfrm>
            <a:off x="2375877" y="6025402"/>
            <a:ext cx="661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r>
              <a:rPr lang="en-US" altLang="ko-KR" sz="2800" dirty="0">
                <a:latin typeface="DM Mono" panose="020B0509040201040103" pitchFamily="49" charset="0"/>
              </a:rPr>
              <a:t>2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25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++r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49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DA7019-B818-4F56-0642-AB9DCB6A594A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>
            <a:off x="7123099" y="531716"/>
            <a:ext cx="1374787" cy="22835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14843E-1A3D-A107-DBEC-7EEC461EBA77}"/>
              </a:ext>
            </a:extLst>
          </p:cNvPr>
          <p:cNvSpPr txBox="1"/>
          <p:nvPr/>
        </p:nvSpPr>
        <p:spPr>
          <a:xfrm rot="18152905">
            <a:off x="7738022" y="1300768"/>
            <a:ext cx="785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0332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5938708" y="2630620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9EA523-116B-7B42-D95E-91C2D3D96EF6}"/>
              </a:ext>
            </a:extLst>
          </p:cNvPr>
          <p:cNvSpPr/>
          <p:nvPr/>
        </p:nvSpPr>
        <p:spPr>
          <a:xfrm>
            <a:off x="8497886" y="270105"/>
            <a:ext cx="801437" cy="523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6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3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rr = 42; 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61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F8D29-0578-7A32-22A6-F449CA6FFA74}"/>
              </a:ext>
            </a:extLst>
          </p:cNvPr>
          <p:cNvSpPr txBox="1"/>
          <p:nvPr/>
        </p:nvSpPr>
        <p:spPr>
          <a:xfrm>
            <a:off x="512909" y="270105"/>
            <a:ext cx="609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 = 10;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&amp;r = a;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const int &amp;cr = 100;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int &amp;&amp;rr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rr = 42; </a:t>
            </a:r>
            <a:r>
              <a:rPr lang="ko-Kore-KR" altLang="en-US" dirty="0">
                <a:latin typeface="DM Mono" panose="020B0509040201040103" pitchFamily="49" charset="0"/>
              </a:rPr>
              <a:t>/* OK */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B4ED8-28F1-B79E-B6FE-89B47212A1F9}"/>
              </a:ext>
            </a:extLst>
          </p:cNvPr>
          <p:cNvSpPr/>
          <p:nvPr/>
        </p:nvSpPr>
        <p:spPr>
          <a:xfrm>
            <a:off x="4938339" y="2022231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5268B9-BD29-87D8-281D-41747E0EC98F}"/>
              </a:ext>
            </a:extLst>
          </p:cNvPr>
          <p:cNvSpPr/>
          <p:nvPr/>
        </p:nvSpPr>
        <p:spPr>
          <a:xfrm>
            <a:off x="6321662" y="2553676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58263-3513-C694-D74F-4B55861B0C11}"/>
              </a:ext>
            </a:extLst>
          </p:cNvPr>
          <p:cNvSpPr txBox="1"/>
          <p:nvPr/>
        </p:nvSpPr>
        <p:spPr>
          <a:xfrm>
            <a:off x="6034447" y="2507182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2977-F77D-59F0-20FE-52884C452F8A}"/>
              </a:ext>
            </a:extLst>
          </p:cNvPr>
          <p:cNvSpPr txBox="1"/>
          <p:nvPr/>
        </p:nvSpPr>
        <p:spPr>
          <a:xfrm>
            <a:off x="6634277" y="1652899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87C29-E975-5EC2-3712-62940096AFF2}"/>
              </a:ext>
            </a:extLst>
          </p:cNvPr>
          <p:cNvSpPr txBox="1"/>
          <p:nvPr/>
        </p:nvSpPr>
        <p:spPr>
          <a:xfrm>
            <a:off x="6034447" y="2767027"/>
            <a:ext cx="38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r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CF9CC-742F-29B4-4DCB-4FAD88DC5E71}"/>
              </a:ext>
            </a:extLst>
          </p:cNvPr>
          <p:cNvSpPr/>
          <p:nvPr/>
        </p:nvSpPr>
        <p:spPr>
          <a:xfrm>
            <a:off x="8717800" y="154977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789F7-24F5-0385-1789-F77D238126A1}"/>
              </a:ext>
            </a:extLst>
          </p:cNvPr>
          <p:cNvSpPr txBox="1"/>
          <p:nvPr/>
        </p:nvSpPr>
        <p:spPr>
          <a:xfrm>
            <a:off x="7603384" y="2206897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cr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2D8C6B29-DCFF-0468-B475-6E46FA491B39}"/>
              </a:ext>
            </a:extLst>
          </p:cNvPr>
          <p:cNvCxnSpPr>
            <a:stCxn id="10" idx="0"/>
            <a:endCxn id="3" idx="1"/>
          </p:cNvCxnSpPr>
          <p:nvPr/>
        </p:nvCxnSpPr>
        <p:spPr>
          <a:xfrm rot="5400000" flipH="1" flipV="1">
            <a:off x="7405605" y="894703"/>
            <a:ext cx="1790309" cy="83408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86E38-9230-51DA-FFD8-E4E4E25A01DD}"/>
              </a:ext>
            </a:extLst>
          </p:cNvPr>
          <p:cNvSpPr/>
          <p:nvPr/>
        </p:nvSpPr>
        <p:spPr>
          <a:xfrm>
            <a:off x="9118518" y="884558"/>
            <a:ext cx="801437" cy="523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87B7E-430B-9347-0CB2-893C65BF2377}"/>
              </a:ext>
            </a:extLst>
          </p:cNvPr>
          <p:cNvSpPr txBox="1"/>
          <p:nvPr/>
        </p:nvSpPr>
        <p:spPr>
          <a:xfrm>
            <a:off x="8116294" y="2533060"/>
            <a:ext cx="56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rr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D32151-FC76-F1FC-7B01-45DBC2950031}"/>
              </a:ext>
            </a:extLst>
          </p:cNvPr>
          <p:cNvCxnSpPr>
            <a:cxnSpLocks/>
            <a:stCxn id="11" idx="0"/>
            <a:endCxn id="4" idx="1"/>
          </p:cNvCxnSpPr>
          <p:nvPr/>
        </p:nvCxnSpPr>
        <p:spPr>
          <a:xfrm rot="5400000" flipH="1" flipV="1">
            <a:off x="8064128" y="1478671"/>
            <a:ext cx="1386891" cy="721889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0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80" y="289679"/>
            <a:ext cx="41974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pt1.Set(10,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7930434" y="28790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7930433" y="3234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7582270" y="2872325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7582268" y="32215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7910527" y="2512573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5707550" y="4703131"/>
            <a:ext cx="5031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042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80" y="289679"/>
            <a:ext cx="41974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pt1.Set(10,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7930434" y="28790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7930433" y="3234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7582270" y="2872325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7582268" y="32215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7910527" y="2512573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3524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7313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79" y="289679"/>
            <a:ext cx="51980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pt1.Set(10, 20); // 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pt2.Set(20, 30);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9341063" y="280204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9341062" y="31580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8992899" y="279535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8992897" y="314462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9321156" y="243560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240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E67B5-630C-C4A7-8E00-888BFFAFF0B1}"/>
              </a:ext>
            </a:extLst>
          </p:cNvPr>
          <p:cNvSpPr txBox="1"/>
          <p:nvPr/>
        </p:nvSpPr>
        <p:spPr>
          <a:xfrm>
            <a:off x="8066514" y="4485682"/>
            <a:ext cx="75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D19F3D0-7FCE-DDB6-CEB4-61947FF2D9D8}"/>
              </a:ext>
            </a:extLst>
          </p:cNvPr>
          <p:cNvCxnSpPr>
            <a:stCxn id="3" idx="0"/>
            <a:endCxn id="12" idx="0"/>
          </p:cNvCxnSpPr>
          <p:nvPr/>
        </p:nvCxnSpPr>
        <p:spPr>
          <a:xfrm rot="16200000" flipV="1">
            <a:off x="6377534" y="2416863"/>
            <a:ext cx="1946345" cy="2191293"/>
          </a:xfrm>
          <a:prstGeom prst="curvedConnector3">
            <a:avLst>
              <a:gd name="adj1" fmla="val 11890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1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latin typeface="DM Mono" panose="020B0509040201040103" pitchFamily="49" charset="0"/>
              </a:rPr>
              <a:t> int *p = &amp;n;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ko-Kore-KR" altLang="en-US" sz="2400" dirty="0">
                <a:solidFill>
                  <a:srgbClr val="FF0000"/>
                </a:solidFill>
                <a:latin typeface="DM Mono" panose="020B0509040201040103" pitchFamily="49" charset="0"/>
              </a:rPr>
              <a:t> *p = 42;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67343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6A7BC-0A9F-2AB5-B691-A667829F4741}"/>
              </a:ext>
            </a:extLst>
          </p:cNvPr>
          <p:cNvSpPr/>
          <p:nvPr/>
        </p:nvSpPr>
        <p:spPr>
          <a:xfrm>
            <a:off x="3079261" y="485679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501331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70AAD40-0565-0567-D5F0-D92D5B90EDDF}"/>
              </a:ext>
            </a:extLst>
          </p:cNvPr>
          <p:cNvCxnSpPr>
            <a:stCxn id="12" idx="3"/>
            <a:endCxn id="6" idx="3"/>
          </p:cNvCxnSpPr>
          <p:nvPr/>
        </p:nvCxnSpPr>
        <p:spPr>
          <a:xfrm flipV="1">
            <a:off x="4439138" y="3935046"/>
            <a:ext cx="12700" cy="1339875"/>
          </a:xfrm>
          <a:prstGeom prst="curvedConnector3">
            <a:avLst>
              <a:gd name="adj1" fmla="val 61076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7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68E63-C952-0B5C-868B-F1DC2F637A8B}"/>
              </a:ext>
            </a:extLst>
          </p:cNvPr>
          <p:cNvSpPr txBox="1"/>
          <p:nvPr/>
        </p:nvSpPr>
        <p:spPr>
          <a:xfrm>
            <a:off x="382279" y="289679"/>
            <a:ext cx="51980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Point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x;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y;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x = a;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y = b;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Point pt1, pt2;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pt1.Set(10, 20); // Point::Set(&amp;pt1, 10, 20)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pt2.Set(20, 30); // </a:t>
            </a:r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20, 30)</a:t>
            </a:r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637955-00D9-0B29-0484-0672EFB202E0}"/>
              </a:ext>
            </a:extLst>
          </p:cNvPr>
          <p:cNvSpPr/>
          <p:nvPr/>
        </p:nvSpPr>
        <p:spPr>
          <a:xfrm>
            <a:off x="5936945" y="290577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27A090-CB0D-F7EF-AC5D-9CF35DBEC304}"/>
              </a:ext>
            </a:extLst>
          </p:cNvPr>
          <p:cNvSpPr/>
          <p:nvPr/>
        </p:nvSpPr>
        <p:spPr>
          <a:xfrm>
            <a:off x="5936944" y="326173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B9C4F-5466-A11E-4C61-18E0E3DC75AB}"/>
              </a:ext>
            </a:extLst>
          </p:cNvPr>
          <p:cNvSpPr txBox="1"/>
          <p:nvPr/>
        </p:nvSpPr>
        <p:spPr>
          <a:xfrm>
            <a:off x="5588781" y="289908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48056-8A63-7378-3AC6-28B4496662C1}"/>
              </a:ext>
            </a:extLst>
          </p:cNvPr>
          <p:cNvSpPr txBox="1"/>
          <p:nvPr/>
        </p:nvSpPr>
        <p:spPr>
          <a:xfrm>
            <a:off x="5588779" y="324835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59D80-8CDE-F211-6C1D-D2AA8B3DD072}"/>
              </a:ext>
            </a:extLst>
          </p:cNvPr>
          <p:cNvSpPr txBox="1"/>
          <p:nvPr/>
        </p:nvSpPr>
        <p:spPr>
          <a:xfrm>
            <a:off x="5917038" y="253933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BB3B3-98B0-5509-973F-3E80C3819950}"/>
              </a:ext>
            </a:extLst>
          </p:cNvPr>
          <p:cNvSpPr/>
          <p:nvPr/>
        </p:nvSpPr>
        <p:spPr>
          <a:xfrm>
            <a:off x="9341063" y="280204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B56B5B-13E3-79CF-4805-C89D1B3C6989}"/>
              </a:ext>
            </a:extLst>
          </p:cNvPr>
          <p:cNvSpPr/>
          <p:nvPr/>
        </p:nvSpPr>
        <p:spPr>
          <a:xfrm>
            <a:off x="9341062" y="31580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7CD80-D2C2-5FFF-F7FE-543245F8EFE1}"/>
              </a:ext>
            </a:extLst>
          </p:cNvPr>
          <p:cNvSpPr txBox="1"/>
          <p:nvPr/>
        </p:nvSpPr>
        <p:spPr>
          <a:xfrm>
            <a:off x="8992899" y="2795359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C901A-2A8F-D9B2-8F83-2A13FE7C4BCF}"/>
              </a:ext>
            </a:extLst>
          </p:cNvPr>
          <p:cNvSpPr txBox="1"/>
          <p:nvPr/>
        </p:nvSpPr>
        <p:spPr>
          <a:xfrm>
            <a:off x="8992897" y="3144623"/>
            <a:ext cx="34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1322B-1612-35C9-7E17-F25F480DD972}"/>
              </a:ext>
            </a:extLst>
          </p:cNvPr>
          <p:cNvSpPr txBox="1"/>
          <p:nvPr/>
        </p:nvSpPr>
        <p:spPr>
          <a:xfrm>
            <a:off x="9321156" y="2435607"/>
            <a:ext cx="676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A19B-9F2B-7D01-A21B-B00191EBAE64}"/>
              </a:ext>
            </a:extLst>
          </p:cNvPr>
          <p:cNvSpPr txBox="1"/>
          <p:nvPr/>
        </p:nvSpPr>
        <p:spPr>
          <a:xfrm>
            <a:off x="4793150" y="4485682"/>
            <a:ext cx="6240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void </a:t>
            </a:r>
            <a:r>
              <a:rPr lang="en-US" altLang="ko-Kore-KR" dirty="0">
                <a:latin typeface="DM Mono" panose="020B0509040201040103" pitchFamily="49" charset="0"/>
              </a:rPr>
              <a:t>Point::</a:t>
            </a:r>
            <a:r>
              <a:rPr lang="ko-Kore-KR" altLang="en-US" dirty="0">
                <a:latin typeface="DM Mono" panose="020B0509040201040103" pitchFamily="49" charset="0"/>
              </a:rPr>
              <a:t>Set(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ko-Kore-KR" altLang="en-US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x </a:t>
            </a:r>
            <a:r>
              <a:rPr lang="ko-Kore-KR" altLang="en-US" dirty="0">
                <a:latin typeface="DM Mono" panose="020B0509040201040103" pitchFamily="49" charset="0"/>
              </a:rPr>
              <a:t>= a;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y</a:t>
            </a:r>
            <a:r>
              <a:rPr lang="ko-Kore-KR" altLang="en-US" dirty="0">
                <a:latin typeface="DM Mono" panose="020B0509040201040103" pitchFamily="49" charset="0"/>
              </a:rPr>
              <a:t> = b;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E67B5-630C-C4A7-8E00-888BFFAFF0B1}"/>
              </a:ext>
            </a:extLst>
          </p:cNvPr>
          <p:cNvSpPr txBox="1"/>
          <p:nvPr/>
        </p:nvSpPr>
        <p:spPr>
          <a:xfrm>
            <a:off x="8066514" y="4485682"/>
            <a:ext cx="75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1D19F3D0-7FCE-DDB6-CEB4-61947FF2D9D8}"/>
              </a:ext>
            </a:extLst>
          </p:cNvPr>
          <p:cNvCxnSpPr>
            <a:cxnSpLocks/>
            <a:stCxn id="3" idx="0"/>
            <a:endCxn id="17" idx="0"/>
          </p:cNvCxnSpPr>
          <p:nvPr/>
        </p:nvCxnSpPr>
        <p:spPr>
          <a:xfrm rot="5400000" flipH="1" flipV="1">
            <a:off x="8027727" y="2854233"/>
            <a:ext cx="2050075" cy="1212825"/>
          </a:xfrm>
          <a:prstGeom prst="curvedConnector3">
            <a:avLst>
              <a:gd name="adj1" fmla="val 11441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20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C2F9B1-935D-7385-144F-79CD692BC18A}"/>
              </a:ext>
            </a:extLst>
          </p:cNvPr>
          <p:cNvSpPr txBox="1"/>
          <p:nvPr/>
        </p:nvSpPr>
        <p:spPr>
          <a:xfrm>
            <a:off x="401893" y="336103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goo();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9E51A1-0AC0-80D5-EBDE-946D798DF948}"/>
              </a:ext>
            </a:extLst>
          </p:cNvPr>
          <p:cNvSpPr/>
          <p:nvPr/>
        </p:nvSpPr>
        <p:spPr>
          <a:xfrm>
            <a:off x="7220054" y="3313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82AF0-DC4D-D2CE-9208-0E12FE0CFD2A}"/>
              </a:ext>
            </a:extLst>
          </p:cNvPr>
          <p:cNvSpPr txBox="1"/>
          <p:nvPr/>
        </p:nvSpPr>
        <p:spPr>
          <a:xfrm>
            <a:off x="6862406" y="313980"/>
            <a:ext cx="35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g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0B87B-0386-C826-074B-2BFCBA3A078C}"/>
              </a:ext>
            </a:extLst>
          </p:cNvPr>
          <p:cNvSpPr txBox="1"/>
          <p:nvPr/>
        </p:nvSpPr>
        <p:spPr>
          <a:xfrm>
            <a:off x="5114003" y="1280255"/>
            <a:ext cx="6098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F626AC-885E-4BCF-0CFE-45E6E1015005}"/>
              </a:ext>
            </a:extLst>
          </p:cNvPr>
          <p:cNvSpPr/>
          <p:nvPr/>
        </p:nvSpPr>
        <p:spPr>
          <a:xfrm>
            <a:off x="5114003" y="331378"/>
            <a:ext cx="119830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DM Mono" panose="020B0509040201040103" pitchFamily="49" charset="0"/>
              </a:rPr>
              <a:t>임시객체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84EC49C-30E0-D09D-B8B9-F527F73CB574}"/>
              </a:ext>
            </a:extLst>
          </p:cNvPr>
          <p:cNvCxnSpPr>
            <a:cxnSpLocks/>
            <a:stCxn id="6" idx="2"/>
            <a:endCxn id="11" idx="2"/>
          </p:cNvCxnSpPr>
          <p:nvPr/>
        </p:nvCxnSpPr>
        <p:spPr>
          <a:xfrm rot="5400000">
            <a:off x="6632750" y="-232262"/>
            <a:ext cx="12700" cy="1839186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67E8B8-2126-AE53-3354-8901FFF7FDA5}"/>
              </a:ext>
            </a:extLst>
          </p:cNvPr>
          <p:cNvSpPr txBox="1"/>
          <p:nvPr/>
        </p:nvSpPr>
        <p:spPr>
          <a:xfrm>
            <a:off x="6410017" y="831248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0177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C2F9B1-935D-7385-144F-79CD692BC18A}"/>
              </a:ext>
            </a:extLst>
          </p:cNvPr>
          <p:cNvSpPr txBox="1"/>
          <p:nvPr/>
        </p:nvSpPr>
        <p:spPr>
          <a:xfrm>
            <a:off x="401893" y="336103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Sample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Sample goo()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return g;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goo();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9E51A1-0AC0-80D5-EBDE-946D798DF948}"/>
              </a:ext>
            </a:extLst>
          </p:cNvPr>
          <p:cNvSpPr/>
          <p:nvPr/>
        </p:nvSpPr>
        <p:spPr>
          <a:xfrm>
            <a:off x="7220054" y="3313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82AF0-DC4D-D2CE-9208-0E12FE0CFD2A}"/>
              </a:ext>
            </a:extLst>
          </p:cNvPr>
          <p:cNvSpPr txBox="1"/>
          <p:nvPr/>
        </p:nvSpPr>
        <p:spPr>
          <a:xfrm>
            <a:off x="6862406" y="313980"/>
            <a:ext cx="35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g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F626AC-885E-4BCF-0CFE-45E6E1015005}"/>
              </a:ext>
            </a:extLst>
          </p:cNvPr>
          <p:cNvSpPr/>
          <p:nvPr/>
        </p:nvSpPr>
        <p:spPr>
          <a:xfrm>
            <a:off x="5114003" y="33137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84EC49C-30E0-D09D-B8B9-F527F73CB574}"/>
              </a:ext>
            </a:extLst>
          </p:cNvPr>
          <p:cNvCxnSpPr>
            <a:stCxn id="6" idx="2"/>
            <a:endCxn id="11" idx="2"/>
          </p:cNvCxnSpPr>
          <p:nvPr/>
        </p:nvCxnSpPr>
        <p:spPr>
          <a:xfrm rot="5400000">
            <a:off x="6499318" y="-365694"/>
            <a:ext cx="12700" cy="2106051"/>
          </a:xfrm>
          <a:prstGeom prst="curvedConnector3">
            <a:avLst>
              <a:gd name="adj1" fmla="val 290322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67E8B8-2126-AE53-3354-8901FFF7FDA5}"/>
              </a:ext>
            </a:extLst>
          </p:cNvPr>
          <p:cNvSpPr txBox="1"/>
          <p:nvPr/>
        </p:nvSpPr>
        <p:spPr>
          <a:xfrm>
            <a:off x="6129798" y="693682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copy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2DFB8-753F-DF03-7AD2-306B467E693D}"/>
              </a:ext>
            </a:extLst>
          </p:cNvPr>
          <p:cNvSpPr txBox="1"/>
          <p:nvPr/>
        </p:nvSpPr>
        <p:spPr>
          <a:xfrm>
            <a:off x="5082089" y="0"/>
            <a:ext cx="7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M Mono" panose="020B0509040201040103" pitchFamily="49" charset="0"/>
              </a:rPr>
              <a:t>파괴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0664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461993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private: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char *name;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int age;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strcpy(name, s);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167031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1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54345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User(const User &amp;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: name(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), age(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808586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82747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0A5245-1434-FC6C-7109-F092AC543036}"/>
              </a:ext>
            </a:extLst>
          </p:cNvPr>
          <p:cNvSpPr/>
          <p:nvPr/>
        </p:nvSpPr>
        <p:spPr>
          <a:xfrm>
            <a:off x="7692003" y="319260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0FB895-C77A-8059-E311-BAA4E9DD8CA8}"/>
              </a:ext>
            </a:extLst>
          </p:cNvPr>
          <p:cNvSpPr/>
          <p:nvPr/>
        </p:nvSpPr>
        <p:spPr>
          <a:xfrm>
            <a:off x="7692002" y="354856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119F-AD81-7032-512D-C729CA988193}"/>
              </a:ext>
            </a:extLst>
          </p:cNvPr>
          <p:cNvSpPr txBox="1"/>
          <p:nvPr/>
        </p:nvSpPr>
        <p:spPr>
          <a:xfrm>
            <a:off x="6666271" y="31859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B3AB-0706-39AA-6338-06D782F5B2AD}"/>
              </a:ext>
            </a:extLst>
          </p:cNvPr>
          <p:cNvSpPr txBox="1"/>
          <p:nvPr/>
        </p:nvSpPr>
        <p:spPr>
          <a:xfrm>
            <a:off x="6666271" y="3549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F1D1A-8905-4561-7D66-C269B67E5D13}"/>
              </a:ext>
            </a:extLst>
          </p:cNvPr>
          <p:cNvSpPr txBox="1"/>
          <p:nvPr/>
        </p:nvSpPr>
        <p:spPr>
          <a:xfrm>
            <a:off x="7416099" y="2852302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CBD8437-68E0-916B-5C1C-A93D6A325CD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356580" y="1986563"/>
            <a:ext cx="1751702" cy="1384023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77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508B51-2758-1847-32E4-AB6DCD763BE9}"/>
              </a:ext>
            </a:extLst>
          </p:cNvPr>
          <p:cNvSpPr txBox="1"/>
          <p:nvPr/>
        </p:nvSpPr>
        <p:spPr>
          <a:xfrm>
            <a:off x="291280" y="294822"/>
            <a:ext cx="54345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User(const User &amp;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: name(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), age(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</a:t>
            </a:r>
            <a:r>
              <a:rPr lang="ko-Kore-KR" altLang="en-US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808586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0A5245-1434-FC6C-7109-F092AC543036}"/>
              </a:ext>
            </a:extLst>
          </p:cNvPr>
          <p:cNvSpPr/>
          <p:nvPr/>
        </p:nvSpPr>
        <p:spPr>
          <a:xfrm>
            <a:off x="7692003" y="319260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0FB895-C77A-8059-E311-BAA4E9DD8CA8}"/>
              </a:ext>
            </a:extLst>
          </p:cNvPr>
          <p:cNvSpPr/>
          <p:nvPr/>
        </p:nvSpPr>
        <p:spPr>
          <a:xfrm>
            <a:off x="7692002" y="354856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119F-AD81-7032-512D-C729CA988193}"/>
              </a:ext>
            </a:extLst>
          </p:cNvPr>
          <p:cNvSpPr txBox="1"/>
          <p:nvPr/>
        </p:nvSpPr>
        <p:spPr>
          <a:xfrm>
            <a:off x="6666271" y="31859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B3AB-0706-39AA-6338-06D782F5B2AD}"/>
              </a:ext>
            </a:extLst>
          </p:cNvPr>
          <p:cNvSpPr txBox="1"/>
          <p:nvPr/>
        </p:nvSpPr>
        <p:spPr>
          <a:xfrm>
            <a:off x="6666271" y="3549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F1D1A-8905-4561-7D66-C269B67E5D13}"/>
              </a:ext>
            </a:extLst>
          </p:cNvPr>
          <p:cNvSpPr txBox="1"/>
          <p:nvPr/>
        </p:nvSpPr>
        <p:spPr>
          <a:xfrm>
            <a:off x="7416099" y="2852302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CBD8437-68E0-916B-5C1C-A93D6A325CD5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356580" y="1986563"/>
            <a:ext cx="1751702" cy="138402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70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692004" y="98111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692003" y="13370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666272" y="97442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666272" y="133831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7416100" y="64080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10108282" y="1167031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8356581" y="1159092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E899AD-2595-E2F4-B0FA-BA3832D8E56F}"/>
              </a:ext>
            </a:extLst>
          </p:cNvPr>
          <p:cNvSpPr/>
          <p:nvPr/>
        </p:nvSpPr>
        <p:spPr>
          <a:xfrm>
            <a:off x="7748540" y="259360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0CDE61-AEC2-177B-BF6F-86342A2ED6F2}"/>
              </a:ext>
            </a:extLst>
          </p:cNvPr>
          <p:cNvSpPr/>
          <p:nvPr/>
        </p:nvSpPr>
        <p:spPr>
          <a:xfrm>
            <a:off x="7748539" y="294955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001C2-C58B-D1C1-8AF8-A64921F56512}"/>
              </a:ext>
            </a:extLst>
          </p:cNvPr>
          <p:cNvSpPr txBox="1"/>
          <p:nvPr/>
        </p:nvSpPr>
        <p:spPr>
          <a:xfrm>
            <a:off x="6722808" y="258691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FAB5B-69F8-22E2-560B-0A119CA3AC2B}"/>
              </a:ext>
            </a:extLst>
          </p:cNvPr>
          <p:cNvSpPr txBox="1"/>
          <p:nvPr/>
        </p:nvSpPr>
        <p:spPr>
          <a:xfrm>
            <a:off x="6722808" y="29508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781DD-3D78-4507-93D6-7042E33A3C06}"/>
              </a:ext>
            </a:extLst>
          </p:cNvPr>
          <p:cNvSpPr txBox="1"/>
          <p:nvPr/>
        </p:nvSpPr>
        <p:spPr>
          <a:xfrm>
            <a:off x="7472636" y="2253298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89EE4E-78C2-7030-B4B6-C9164926830E}"/>
              </a:ext>
            </a:extLst>
          </p:cNvPr>
          <p:cNvSpPr/>
          <p:nvPr/>
        </p:nvSpPr>
        <p:spPr>
          <a:xfrm>
            <a:off x="10108282" y="2528799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96E76AE3-02E9-959E-22A8-2AC9C1A6E864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8413117" y="2706776"/>
            <a:ext cx="1695165" cy="6480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F84749-686B-AA79-D767-EBFE5B04AFBF}"/>
              </a:ext>
            </a:extLst>
          </p:cNvPr>
          <p:cNvSpPr txBox="1"/>
          <p:nvPr/>
        </p:nvSpPr>
        <p:spPr>
          <a:xfrm>
            <a:off x="-34412" y="531930"/>
            <a:ext cx="59747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</a:t>
            </a:r>
            <a:r>
              <a:rPr kumimoji="1" lang="ko-KR" altLang="en-US" dirty="0">
                <a:latin typeface="DM Mono" panose="020B0509040201040103" pitchFamily="49" charset="0"/>
              </a:rPr>
              <a:t> </a:t>
            </a:r>
            <a:r>
              <a:rPr kumimoji="1" lang="en" altLang="ko-Kore-KR" dirty="0">
                <a:latin typeface="DM Mono" panose="020B0509040201040103" pitchFamily="49" charset="0"/>
              </a:rPr>
              <a:t>User(const User &amp;</a:t>
            </a:r>
            <a:r>
              <a:rPr kumimoji="1" lang="en" altLang="ko-Kore-KR" dirty="0" err="1">
                <a:latin typeface="DM Mono" panose="020B0509040201040103" pitchFamily="49" charset="0"/>
              </a:rPr>
              <a:t>rhs</a:t>
            </a:r>
            <a:r>
              <a:rPr kumimoji="1" lang="en" altLang="ko-Kore-KR" dirty="0">
                <a:latin typeface="DM Mono" panose="020B0509040201040103" pitchFamily="49" charset="0"/>
              </a:rPr>
              <a:t>)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    : age(</a:t>
            </a:r>
            <a:r>
              <a:rPr kumimoji="1" lang="en" altLang="ko-Kore-KR" dirty="0" err="1">
                <a:latin typeface="DM Mono" panose="020B0509040201040103" pitchFamily="49" charset="0"/>
              </a:rPr>
              <a:t>rhs.age</a:t>
            </a:r>
            <a:r>
              <a:rPr kumimoji="1" lang="en" altLang="ko-Kore-KR" dirty="0">
                <a:latin typeface="DM Mono" panose="020B0509040201040103" pitchFamily="49" charset="0"/>
              </a:rPr>
              <a:t>)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{</a:t>
            </a:r>
          </a:p>
          <a:p>
            <a:pPr algn="l"/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kumimoji="1"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(</a:t>
            </a:r>
            <a:r>
              <a:rPr kumimoji="1"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kumimoji="1"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) + 1];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  </a:t>
            </a:r>
            <a:r>
              <a:rPr kumimoji="1" lang="en" altLang="ko-Kore-KR" dirty="0" err="1">
                <a:latin typeface="DM Mono" panose="020B0509040201040103" pitchFamily="49" charset="0"/>
              </a:rPr>
              <a:t>strcpy</a:t>
            </a:r>
            <a:r>
              <a:rPr kumimoji="1" lang="en" altLang="ko-Kore-KR" dirty="0">
                <a:latin typeface="DM Mono" panose="020B0509040201040103" pitchFamily="49" charset="0"/>
              </a:rPr>
              <a:t>(name, </a:t>
            </a:r>
            <a:r>
              <a:rPr kumimoji="1" lang="en" altLang="ko-Kore-KR" dirty="0" err="1">
                <a:latin typeface="DM Mono" panose="020B0509040201040103" pitchFamily="49" charset="0"/>
              </a:rPr>
              <a:t>rhs.name</a:t>
            </a:r>
            <a:r>
              <a:rPr kumimoji="1" lang="en" altLang="ko-Kore-KR" dirty="0">
                <a:latin typeface="DM Mono" panose="020B0509040201040103" pitchFamily="49" charset="0"/>
              </a:rPr>
              <a:t>);</a:t>
            </a:r>
          </a:p>
          <a:p>
            <a:pPr algn="l"/>
            <a:r>
              <a:rPr kumimoji="1" lang="en" altLang="ko-Kore-KR" dirty="0">
                <a:latin typeface="DM Mono" panose="020B0509040201040103" pitchFamily="49" charset="0"/>
              </a:rPr>
              <a:t>  }</a:t>
            </a:r>
            <a:endParaRPr kumimoji="1" lang="ko-Kore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05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164385" y="1056418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164385" y="202285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1751703" cy="44720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FA9D36-4658-80FC-1FEC-47216F49F7FB}"/>
              </a:ext>
            </a:extLst>
          </p:cNvPr>
          <p:cNvSpPr txBox="1"/>
          <p:nvPr/>
        </p:nvSpPr>
        <p:spPr>
          <a:xfrm>
            <a:off x="440831" y="258209"/>
            <a:ext cx="49356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char *s,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ref = new int(1);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544223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User user2 = user1;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461771" y="2362286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049087" cy="1491784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440289" y="2977230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027607" cy="140157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540263"/>
            <a:ext cx="2049088" cy="681492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155207"/>
            <a:ext cx="2027608" cy="77169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8756E5-F22B-D9CF-CA34-343A3E385C31}"/>
              </a:ext>
            </a:extLst>
          </p:cNvPr>
          <p:cNvSpPr txBox="1"/>
          <p:nvPr/>
        </p:nvSpPr>
        <p:spPr>
          <a:xfrm>
            <a:off x="189875" y="361473"/>
            <a:ext cx="51516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: name(rhs.name), age(rhs.age), ref(rhs.ref)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++(*ref);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270712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939947"/>
            <a:ext cx="2527278" cy="28180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770313"/>
            <a:ext cx="2527280" cy="1565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23A848-466B-1039-7E71-905294B445EE}"/>
              </a:ext>
            </a:extLst>
          </p:cNvPr>
          <p:cNvSpPr/>
          <p:nvPr/>
        </p:nvSpPr>
        <p:spPr>
          <a:xfrm>
            <a:off x="6748106" y="463110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99F61C-2E93-A945-C456-259D7F0BEAF2}"/>
              </a:ext>
            </a:extLst>
          </p:cNvPr>
          <p:cNvSpPr/>
          <p:nvPr/>
        </p:nvSpPr>
        <p:spPr>
          <a:xfrm>
            <a:off x="6748105" y="498705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02D29-09EB-FEAB-D355-E90DE4E4734E}"/>
              </a:ext>
            </a:extLst>
          </p:cNvPr>
          <p:cNvSpPr txBox="1"/>
          <p:nvPr/>
        </p:nvSpPr>
        <p:spPr>
          <a:xfrm>
            <a:off x="5722374" y="46244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A9DDA-3398-6C19-2501-01EBE48D8884}"/>
              </a:ext>
            </a:extLst>
          </p:cNvPr>
          <p:cNvSpPr txBox="1"/>
          <p:nvPr/>
        </p:nvSpPr>
        <p:spPr>
          <a:xfrm>
            <a:off x="5722374" y="49883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58AAB-A130-24B3-4181-21F061BE0616}"/>
              </a:ext>
            </a:extLst>
          </p:cNvPr>
          <p:cNvSpPr txBox="1"/>
          <p:nvPr/>
        </p:nvSpPr>
        <p:spPr>
          <a:xfrm>
            <a:off x="6472202" y="4290797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964D00-A68C-E04B-9545-9E8A80544B85}"/>
              </a:ext>
            </a:extLst>
          </p:cNvPr>
          <p:cNvSpPr/>
          <p:nvPr/>
        </p:nvSpPr>
        <p:spPr>
          <a:xfrm>
            <a:off x="6748104" y="5336253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B64DE9-EBAD-C269-E5C5-77289FD7155F}"/>
              </a:ext>
            </a:extLst>
          </p:cNvPr>
          <p:cNvSpPr txBox="1"/>
          <p:nvPr/>
        </p:nvSpPr>
        <p:spPr>
          <a:xfrm>
            <a:off x="5722373" y="533044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20B03093-622B-F351-3553-11340F036B8E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 flipV="1">
            <a:off x="7412681" y="3770313"/>
            <a:ext cx="2527280" cy="174391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B601103B-C318-B24C-C100-4FDE467FD557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V="1">
            <a:off x="7412683" y="2939947"/>
            <a:ext cx="2527278" cy="1869134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D01B5-4215-35DF-3A32-A0FF9BDB01FE}"/>
              </a:ext>
            </a:extLst>
          </p:cNvPr>
          <p:cNvSpPr txBox="1"/>
          <p:nvPr/>
        </p:nvSpPr>
        <p:spPr>
          <a:xfrm>
            <a:off x="189875" y="361473"/>
            <a:ext cx="51516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  : name(rhs.name), age(rhs.age), ref(rhs.ref)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++(*ref);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048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E5A32-27E8-04CF-3E91-5BF3EBCBAB9C}"/>
              </a:ext>
            </a:extLst>
          </p:cNvPr>
          <p:cNvSpPr txBox="1"/>
          <p:nvPr/>
        </p:nvSpPr>
        <p:spPr>
          <a:xfrm>
            <a:off x="3458307" y="4562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기존 메모리에 새로운 이름(별명)을 부여합니다.</a:t>
            </a:r>
          </a:p>
        </p:txBody>
      </p:sp>
    </p:spTree>
    <p:extLst>
      <p:ext uri="{BB962C8B-B14F-4D97-AF65-F5344CB8AC3E}">
        <p14:creationId xmlns:p14="http://schemas.microsoft.com/office/powerpoint/2010/main" val="1568901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0304837-8EAF-3CD1-D269-005B29332E9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412683" y="2939947"/>
            <a:ext cx="2527278" cy="28180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D2F5490-3480-7D46-1E89-F9CDAD0139E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7412681" y="3770313"/>
            <a:ext cx="2527280" cy="1565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23A848-466B-1039-7E71-905294B445EE}"/>
              </a:ext>
            </a:extLst>
          </p:cNvPr>
          <p:cNvSpPr/>
          <p:nvPr/>
        </p:nvSpPr>
        <p:spPr>
          <a:xfrm>
            <a:off x="6748106" y="4631104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99F61C-2E93-A945-C456-259D7F0BEAF2}"/>
              </a:ext>
            </a:extLst>
          </p:cNvPr>
          <p:cNvSpPr/>
          <p:nvPr/>
        </p:nvSpPr>
        <p:spPr>
          <a:xfrm>
            <a:off x="6748105" y="4987057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02D29-09EB-FEAB-D355-E90DE4E4734E}"/>
              </a:ext>
            </a:extLst>
          </p:cNvPr>
          <p:cNvSpPr txBox="1"/>
          <p:nvPr/>
        </p:nvSpPr>
        <p:spPr>
          <a:xfrm>
            <a:off x="5722374" y="46244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A9DDA-3398-6C19-2501-01EBE48D8884}"/>
              </a:ext>
            </a:extLst>
          </p:cNvPr>
          <p:cNvSpPr txBox="1"/>
          <p:nvPr/>
        </p:nvSpPr>
        <p:spPr>
          <a:xfrm>
            <a:off x="5722374" y="49883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58AAB-A130-24B3-4181-21F061BE0616}"/>
              </a:ext>
            </a:extLst>
          </p:cNvPr>
          <p:cNvSpPr txBox="1"/>
          <p:nvPr/>
        </p:nvSpPr>
        <p:spPr>
          <a:xfrm>
            <a:off x="6472202" y="4290797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964D00-A68C-E04B-9545-9E8A80544B85}"/>
              </a:ext>
            </a:extLst>
          </p:cNvPr>
          <p:cNvSpPr/>
          <p:nvPr/>
        </p:nvSpPr>
        <p:spPr>
          <a:xfrm>
            <a:off x="6748104" y="5336253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B64DE9-EBAD-C269-E5C5-77289FD7155F}"/>
              </a:ext>
            </a:extLst>
          </p:cNvPr>
          <p:cNvSpPr txBox="1"/>
          <p:nvPr/>
        </p:nvSpPr>
        <p:spPr>
          <a:xfrm>
            <a:off x="5722373" y="533044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91AED-7733-054C-C5AE-488EF33A8F33}"/>
              </a:ext>
            </a:extLst>
          </p:cNvPr>
          <p:cNvSpPr txBox="1"/>
          <p:nvPr/>
        </p:nvSpPr>
        <p:spPr>
          <a:xfrm>
            <a:off x="422997" y="394197"/>
            <a:ext cx="4178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if (--(*ref) == 0)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25016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E0ED-32F6-CD2A-52CD-17CF9081F023}"/>
              </a:ext>
            </a:extLst>
          </p:cNvPr>
          <p:cNvSpPr/>
          <p:nvPr/>
        </p:nvSpPr>
        <p:spPr>
          <a:xfrm>
            <a:off x="6748106" y="304377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8F6BB-37F4-DB3A-5771-1896803E5C79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9B373-179D-7F99-047C-909D59B04F4D}"/>
              </a:ext>
            </a:extLst>
          </p:cNvPr>
          <p:cNvSpPr txBox="1"/>
          <p:nvPr/>
        </p:nvSpPr>
        <p:spPr>
          <a:xfrm>
            <a:off x="5722374" y="303708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C2366-6EBD-7938-55E1-56AD4B16917E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FDF82-EA66-BC6A-98CF-45E1A7EE6BF1}"/>
              </a:ext>
            </a:extLst>
          </p:cNvPr>
          <p:cNvSpPr txBox="1"/>
          <p:nvPr/>
        </p:nvSpPr>
        <p:spPr>
          <a:xfrm>
            <a:off x="6472202" y="2703471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EF15A-57E7-D3FB-EA70-943BB80F192C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9C59C-D463-E002-6594-BC908EE897C4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F064F-3FA3-6A21-C7BF-AED3D2BF22EE}"/>
              </a:ext>
            </a:extLst>
          </p:cNvPr>
          <p:cNvSpPr txBox="1"/>
          <p:nvPr/>
        </p:nvSpPr>
        <p:spPr>
          <a:xfrm>
            <a:off x="422997" y="394197"/>
            <a:ext cx="4178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if (--(*ref) == 0)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5753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5207C-16A6-67B9-03C1-59B54A446E67}"/>
              </a:ext>
            </a:extLst>
          </p:cNvPr>
          <p:cNvSpPr txBox="1"/>
          <p:nvPr/>
        </p:nvSpPr>
        <p:spPr>
          <a:xfrm>
            <a:off x="291280" y="5470939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User user1("Tom", 42);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User user2 = user1;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User user3 = user1;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6748107" y="870502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5722375" y="863812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C2825-15C8-70FB-F0EE-B817E1E52405}"/>
              </a:ext>
            </a:extLst>
          </p:cNvPr>
          <p:cNvSpPr txBox="1"/>
          <p:nvPr/>
        </p:nvSpPr>
        <p:spPr>
          <a:xfrm>
            <a:off x="6472203" y="530195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939961" y="2761970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412684" y="1048479"/>
            <a:ext cx="2527277" cy="189146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510BD0-B26C-D17B-694E-349061FE1B4F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B27CF-2AE4-FF0E-170B-C81BF9E98AEB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878A8C-BE4F-E9A6-DCFE-B6B1B90D8144}"/>
              </a:ext>
            </a:extLst>
          </p:cNvPr>
          <p:cNvSpPr/>
          <p:nvPr/>
        </p:nvSpPr>
        <p:spPr>
          <a:xfrm>
            <a:off x="9939961" y="3592336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A42B5BD7-2A1C-DAB5-0461-16689B3819A2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412682" y="1753628"/>
            <a:ext cx="2527279" cy="20166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79B4E7-29D9-6607-7ED3-5D19F8A96935}"/>
              </a:ext>
            </a:extLst>
          </p:cNvPr>
          <p:cNvSpPr txBox="1"/>
          <p:nvPr/>
        </p:nvSpPr>
        <p:spPr>
          <a:xfrm>
            <a:off x="422997" y="394197"/>
            <a:ext cx="4178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if (--(*ref)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== 0</a:t>
            </a:r>
            <a:r>
              <a:rPr lang="ko-Kore-KR" altLang="en-US" dirty="0">
                <a:latin typeface="DM Mono" panose="020B0509040201040103" pitchFamily="49" charset="0"/>
              </a:rPr>
              <a:t>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81189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077406" y="16668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051675" y="166810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493685" y="1496814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741984" y="1488875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96695B-28B9-EBFF-318A-4778DB0242E9}"/>
              </a:ext>
            </a:extLst>
          </p:cNvPr>
          <p:cNvSpPr/>
          <p:nvPr/>
        </p:nvSpPr>
        <p:spPr>
          <a:xfrm>
            <a:off x="6954988" y="327211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4C80D-AD81-78C6-A4E1-167757C0DDF7}"/>
              </a:ext>
            </a:extLst>
          </p:cNvPr>
          <p:cNvSpPr/>
          <p:nvPr/>
        </p:nvSpPr>
        <p:spPr>
          <a:xfrm>
            <a:off x="6954987" y="362806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A7624-0615-4887-0856-A559075B1586}"/>
              </a:ext>
            </a:extLst>
          </p:cNvPr>
          <p:cNvSpPr txBox="1"/>
          <p:nvPr/>
        </p:nvSpPr>
        <p:spPr>
          <a:xfrm>
            <a:off x="5929256" y="326542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11E5B-9F1D-96B1-8678-9C8D3A95984A}"/>
              </a:ext>
            </a:extLst>
          </p:cNvPr>
          <p:cNvSpPr txBox="1"/>
          <p:nvPr/>
        </p:nvSpPr>
        <p:spPr>
          <a:xfrm>
            <a:off x="5929256" y="36293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13FC8-D56A-E81E-1B7E-5FE9EA20F940}"/>
              </a:ext>
            </a:extLst>
          </p:cNvPr>
          <p:cNvSpPr txBox="1"/>
          <p:nvPr/>
        </p:nvSpPr>
        <p:spPr>
          <a:xfrm>
            <a:off x="6679084" y="2931804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F9374-C6E6-FD32-6546-50F034EC7B23}"/>
              </a:ext>
            </a:extLst>
          </p:cNvPr>
          <p:cNvSpPr txBox="1"/>
          <p:nvPr/>
        </p:nvSpPr>
        <p:spPr>
          <a:xfrm>
            <a:off x="244840" y="23888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User *user = new User("Tom", 42);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User user2(*user);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delete user;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006C7B-8B22-8A9C-87A2-A91480A7A11E}"/>
              </a:ext>
            </a:extLst>
          </p:cNvPr>
          <p:cNvSpPr txBox="1"/>
          <p:nvPr/>
        </p:nvSpPr>
        <p:spPr>
          <a:xfrm>
            <a:off x="208170" y="157965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: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"복사"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name = new char[strlen(rhs.name) + 1];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strcpy(name, rhs.name);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F0F775-7E6D-5F3C-8843-B08ED8E595D6}"/>
              </a:ext>
            </a:extLst>
          </p:cNvPr>
          <p:cNvSpPr txBox="1"/>
          <p:nvPr/>
        </p:nvSpPr>
        <p:spPr>
          <a:xfrm>
            <a:off x="6954986" y="920247"/>
            <a:ext cx="85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B043A8-C8AC-6356-131A-466EFEB7BEEE}"/>
              </a:ext>
            </a:extLst>
          </p:cNvPr>
          <p:cNvSpPr/>
          <p:nvPr/>
        </p:nvSpPr>
        <p:spPr>
          <a:xfrm>
            <a:off x="9493685" y="3378080"/>
            <a:ext cx="1277473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F155F50-FBCE-77D8-A9FD-963F341F78A4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7619565" y="3450088"/>
            <a:ext cx="1874120" cy="10596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088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077406" y="1666851"/>
            <a:ext cx="664577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051675" y="166810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493685" y="1496814"/>
            <a:ext cx="1277473" cy="355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741984" y="1488875"/>
            <a:ext cx="1751701" cy="1859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96695B-28B9-EBFF-318A-4778DB0242E9}"/>
              </a:ext>
            </a:extLst>
          </p:cNvPr>
          <p:cNvSpPr/>
          <p:nvPr/>
        </p:nvSpPr>
        <p:spPr>
          <a:xfrm>
            <a:off x="6954988" y="327211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4C80D-AD81-78C6-A4E1-167757C0DDF7}"/>
              </a:ext>
            </a:extLst>
          </p:cNvPr>
          <p:cNvSpPr/>
          <p:nvPr/>
        </p:nvSpPr>
        <p:spPr>
          <a:xfrm>
            <a:off x="6954987" y="362806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A7624-0615-4887-0856-A559075B1586}"/>
              </a:ext>
            </a:extLst>
          </p:cNvPr>
          <p:cNvSpPr txBox="1"/>
          <p:nvPr/>
        </p:nvSpPr>
        <p:spPr>
          <a:xfrm>
            <a:off x="5929256" y="326542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11E5B-9F1D-96B1-8678-9C8D3A95984A}"/>
              </a:ext>
            </a:extLst>
          </p:cNvPr>
          <p:cNvSpPr txBox="1"/>
          <p:nvPr/>
        </p:nvSpPr>
        <p:spPr>
          <a:xfrm>
            <a:off x="5929256" y="36293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13FC8-D56A-E81E-1B7E-5FE9EA20F940}"/>
              </a:ext>
            </a:extLst>
          </p:cNvPr>
          <p:cNvSpPr txBox="1"/>
          <p:nvPr/>
        </p:nvSpPr>
        <p:spPr>
          <a:xfrm>
            <a:off x="6679084" y="2931804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F9374-C6E6-FD32-6546-50F034EC7B23}"/>
              </a:ext>
            </a:extLst>
          </p:cNvPr>
          <p:cNvSpPr txBox="1"/>
          <p:nvPr/>
        </p:nvSpPr>
        <p:spPr>
          <a:xfrm>
            <a:off x="244840" y="23888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User *user = new User("Tom", 42);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User user2(*user);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delete user;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006C7B-8B22-8A9C-87A2-A91480A7A11E}"/>
              </a:ext>
            </a:extLst>
          </p:cNvPr>
          <p:cNvSpPr txBox="1"/>
          <p:nvPr/>
        </p:nvSpPr>
        <p:spPr>
          <a:xfrm>
            <a:off x="208170" y="157965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 &amp;rhs)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: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"복사"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name = new char[strlen(rhs.name) + 1];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strcpy(name, rhs.name);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F0F775-7E6D-5F3C-8843-B08ED8E595D6}"/>
              </a:ext>
            </a:extLst>
          </p:cNvPr>
          <p:cNvSpPr txBox="1"/>
          <p:nvPr/>
        </p:nvSpPr>
        <p:spPr>
          <a:xfrm>
            <a:off x="6954986" y="920247"/>
            <a:ext cx="85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9B043A8-C8AC-6356-131A-466EFEB7BEEE}"/>
              </a:ext>
            </a:extLst>
          </p:cNvPr>
          <p:cNvSpPr/>
          <p:nvPr/>
        </p:nvSpPr>
        <p:spPr>
          <a:xfrm>
            <a:off x="9493685" y="3378080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F155F50-FBCE-77D8-A9FD-963F341F78A4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7619565" y="3450088"/>
            <a:ext cx="1874120" cy="10596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57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A41E5E3-1733-19EA-47D5-21BE914E1DC5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FB2798-A3AF-1AEE-8599-EBF7F679C7CE}"/>
              </a:ext>
            </a:extLst>
          </p:cNvPr>
          <p:cNvSpPr/>
          <p:nvPr/>
        </p:nvSpPr>
        <p:spPr>
          <a:xfrm>
            <a:off x="7077406" y="16668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62D66-0A34-464F-1138-57E97C93527A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F0A90-27EE-8312-7754-3ED420B6DB56}"/>
              </a:ext>
            </a:extLst>
          </p:cNvPr>
          <p:cNvSpPr txBox="1"/>
          <p:nvPr/>
        </p:nvSpPr>
        <p:spPr>
          <a:xfrm>
            <a:off x="6051675" y="166810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16B02E-1A08-71E5-7962-609C44370CA0}"/>
              </a:ext>
            </a:extLst>
          </p:cNvPr>
          <p:cNvSpPr/>
          <p:nvPr/>
        </p:nvSpPr>
        <p:spPr>
          <a:xfrm>
            <a:off x="9493685" y="1496814"/>
            <a:ext cx="1277473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3421589-E197-DBB2-6F75-3AE72C204FE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741984" y="1488875"/>
            <a:ext cx="1751701" cy="185916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96695B-28B9-EBFF-318A-4778DB0242E9}"/>
              </a:ext>
            </a:extLst>
          </p:cNvPr>
          <p:cNvSpPr/>
          <p:nvPr/>
        </p:nvSpPr>
        <p:spPr>
          <a:xfrm>
            <a:off x="6954988" y="327211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4C80D-AD81-78C6-A4E1-167757C0DDF7}"/>
              </a:ext>
            </a:extLst>
          </p:cNvPr>
          <p:cNvSpPr/>
          <p:nvPr/>
        </p:nvSpPr>
        <p:spPr>
          <a:xfrm>
            <a:off x="6954987" y="362806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A7624-0615-4887-0856-A559075B1586}"/>
              </a:ext>
            </a:extLst>
          </p:cNvPr>
          <p:cNvSpPr txBox="1"/>
          <p:nvPr/>
        </p:nvSpPr>
        <p:spPr>
          <a:xfrm>
            <a:off x="5929256" y="326542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11E5B-9F1D-96B1-8678-9C8D3A95984A}"/>
              </a:ext>
            </a:extLst>
          </p:cNvPr>
          <p:cNvSpPr txBox="1"/>
          <p:nvPr/>
        </p:nvSpPr>
        <p:spPr>
          <a:xfrm>
            <a:off x="5929256" y="362931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13FC8-D56A-E81E-1B7E-5FE9EA20F940}"/>
              </a:ext>
            </a:extLst>
          </p:cNvPr>
          <p:cNvSpPr txBox="1"/>
          <p:nvPr/>
        </p:nvSpPr>
        <p:spPr>
          <a:xfrm>
            <a:off x="6679084" y="2931804"/>
            <a:ext cx="121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r>
              <a:rPr lang="en-US" altLang="ko-Kore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F9374-C6E6-FD32-6546-50F034EC7B23}"/>
              </a:ext>
            </a:extLst>
          </p:cNvPr>
          <p:cNvSpPr txBox="1"/>
          <p:nvPr/>
        </p:nvSpPr>
        <p:spPr>
          <a:xfrm>
            <a:off x="244840" y="2388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User *user = new User("Tom", 42);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F0F775-7E6D-5F3C-8843-B08ED8E595D6}"/>
              </a:ext>
            </a:extLst>
          </p:cNvPr>
          <p:cNvSpPr txBox="1"/>
          <p:nvPr/>
        </p:nvSpPr>
        <p:spPr>
          <a:xfrm>
            <a:off x="6954986" y="920247"/>
            <a:ext cx="85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0E0641E0-4450-86DF-292E-EAC74D791E5E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7619565" y="1674791"/>
            <a:ext cx="1874120" cy="177529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400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3ECA7A-247B-07DD-3775-D45944E10AA0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5D61E-BF13-5C3E-14DA-34A32377E2F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next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75DA5A-3370-115A-694C-89D5E576483A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6144F-8B8E-EF8D-65BC-FA73F9AFD635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E67A7A-BB57-EA6F-72DB-5CA89E5D28E1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0229D-D593-F5F5-AF87-C71884393372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next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C73AF5-8E62-929B-59F7-3007E0A7277E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528F2-085D-44CF-D671-F4815F1DC041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9810B883-F6E7-3AAB-6671-B6C6DD13C19A}"/>
              </a:ext>
            </a:extLst>
          </p:cNvPr>
          <p:cNvCxnSpPr>
            <a:stCxn id="6" idx="3"/>
            <a:endCxn id="8" idx="0"/>
          </p:cNvCxnSpPr>
          <p:nvPr/>
        </p:nvCxnSpPr>
        <p:spPr>
          <a:xfrm flipH="1">
            <a:off x="7080394" y="1753628"/>
            <a:ext cx="332288" cy="1646103"/>
          </a:xfrm>
          <a:prstGeom prst="curvedConnector4">
            <a:avLst>
              <a:gd name="adj1" fmla="val -68796"/>
              <a:gd name="adj2" fmla="val 5540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E37C512-1979-4420-850C-F5B4D4C98D9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822492" y="2643266"/>
            <a:ext cx="3257902" cy="756465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1105B2-A8CD-4C36-D199-B916DEC414DE}"/>
              </a:ext>
            </a:extLst>
          </p:cNvPr>
          <p:cNvSpPr txBox="1"/>
          <p:nvPr/>
        </p:nvSpPr>
        <p:spPr>
          <a:xfrm>
            <a:off x="3437744" y="2457350"/>
            <a:ext cx="664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264B89E5-2B9E-6600-E27B-93C1A97A2694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2970551" y="1226455"/>
            <a:ext cx="4109844" cy="17462"/>
          </a:xfrm>
          <a:prstGeom prst="curvedConnector4">
            <a:avLst>
              <a:gd name="adj1" fmla="val 45957"/>
              <a:gd name="adj2" fmla="val 140912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992B8C-8C97-6A9B-5955-E7D215628661}"/>
              </a:ext>
            </a:extLst>
          </p:cNvPr>
          <p:cNvSpPr txBox="1"/>
          <p:nvPr/>
        </p:nvSpPr>
        <p:spPr>
          <a:xfrm>
            <a:off x="2585803" y="1058001"/>
            <a:ext cx="664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72186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3ECA7A-247B-07DD-3775-D45944E10AA0}"/>
              </a:ext>
            </a:extLst>
          </p:cNvPr>
          <p:cNvSpPr/>
          <p:nvPr/>
        </p:nvSpPr>
        <p:spPr>
          <a:xfrm>
            <a:off x="6748106" y="1226455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5D61E-BF13-5C3E-14DA-34A32377E2F6}"/>
              </a:ext>
            </a:extLst>
          </p:cNvPr>
          <p:cNvSpPr txBox="1"/>
          <p:nvPr/>
        </p:nvSpPr>
        <p:spPr>
          <a:xfrm>
            <a:off x="5722375" y="12277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next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75DA5A-3370-115A-694C-89D5E576483A}"/>
              </a:ext>
            </a:extLst>
          </p:cNvPr>
          <p:cNvSpPr/>
          <p:nvPr/>
        </p:nvSpPr>
        <p:spPr>
          <a:xfrm>
            <a:off x="6748105" y="15756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6144F-8B8E-EF8D-65BC-FA73F9AFD635}"/>
              </a:ext>
            </a:extLst>
          </p:cNvPr>
          <p:cNvSpPr txBox="1"/>
          <p:nvPr/>
        </p:nvSpPr>
        <p:spPr>
          <a:xfrm>
            <a:off x="5722374" y="15698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E67A7A-BB57-EA6F-72DB-5CA89E5D28E1}"/>
              </a:ext>
            </a:extLst>
          </p:cNvPr>
          <p:cNvSpPr/>
          <p:nvPr/>
        </p:nvSpPr>
        <p:spPr>
          <a:xfrm>
            <a:off x="6748105" y="339973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0229D-D593-F5F5-AF87-C71884393372}"/>
              </a:ext>
            </a:extLst>
          </p:cNvPr>
          <p:cNvSpPr txBox="1"/>
          <p:nvPr/>
        </p:nvSpPr>
        <p:spPr>
          <a:xfrm>
            <a:off x="5722374" y="340098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next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C73AF5-8E62-929B-59F7-3007E0A7277E}"/>
              </a:ext>
            </a:extLst>
          </p:cNvPr>
          <p:cNvSpPr/>
          <p:nvPr/>
        </p:nvSpPr>
        <p:spPr>
          <a:xfrm>
            <a:off x="6748104" y="374892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528F2-085D-44CF-D671-F4815F1DC041}"/>
              </a:ext>
            </a:extLst>
          </p:cNvPr>
          <p:cNvSpPr txBox="1"/>
          <p:nvPr/>
        </p:nvSpPr>
        <p:spPr>
          <a:xfrm>
            <a:off x="5722373" y="374311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9810B883-F6E7-3AAB-6671-B6C6DD13C19A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 flipH="1">
            <a:off x="7080394" y="1404432"/>
            <a:ext cx="332289" cy="1995299"/>
          </a:xfrm>
          <a:prstGeom prst="curvedConnector4">
            <a:avLst>
              <a:gd name="adj1" fmla="val -68796"/>
              <a:gd name="adj2" fmla="val 4794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7157D93A-C893-2453-4622-70ECEE03F81A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 flipV="1">
            <a:off x="7080395" y="1226455"/>
            <a:ext cx="332287" cy="2351253"/>
          </a:xfrm>
          <a:prstGeom prst="curvedConnector4">
            <a:avLst>
              <a:gd name="adj1" fmla="val -363528"/>
              <a:gd name="adj2" fmla="val 10972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942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324113-EB8D-DC5C-7F9E-AC6EE8276F49}"/>
              </a:ext>
            </a:extLst>
          </p:cNvPr>
          <p:cNvSpPr txBox="1"/>
          <p:nvPr/>
        </p:nvSpPr>
        <p:spPr>
          <a:xfrm>
            <a:off x="394741" y="209492"/>
            <a:ext cx="28831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Dog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int age;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color;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class Cat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int age;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int speed;</a:t>
            </a:r>
            <a:endParaRPr lang="en-US" altLang="ko-Kore-KR" sz="1400" dirty="0">
              <a:latin typeface="DM Mono" panose="020B0509040201040103" pitchFamily="49" charset="0"/>
            </a:endParaRPr>
          </a:p>
          <a:p>
            <a:r>
              <a:rPr lang="en-US" altLang="ko-Kore-KR" sz="1400" dirty="0">
                <a:latin typeface="DM Mono" panose="020B0509040201040103" pitchFamily="49" charset="0"/>
              </a:rPr>
              <a:t>  string name;</a:t>
            </a:r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E4E157-DA5D-04B4-2C86-3F5F30CDFE16}"/>
              </a:ext>
            </a:extLst>
          </p:cNvPr>
          <p:cNvSpPr/>
          <p:nvPr/>
        </p:nvSpPr>
        <p:spPr>
          <a:xfrm>
            <a:off x="4969272" y="976320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ABDDC-90E6-0C1D-8CB4-C4856B8073E9}"/>
              </a:ext>
            </a:extLst>
          </p:cNvPr>
          <p:cNvSpPr txBox="1"/>
          <p:nvPr/>
        </p:nvSpPr>
        <p:spPr>
          <a:xfrm>
            <a:off x="3943541" y="977570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8100A3-434D-421D-8CFB-3F6B90608002}"/>
              </a:ext>
            </a:extLst>
          </p:cNvPr>
          <p:cNvSpPr/>
          <p:nvPr/>
        </p:nvSpPr>
        <p:spPr>
          <a:xfrm>
            <a:off x="4969271" y="132551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4F021-71FD-209E-D3A5-A0E592C5D7D7}"/>
              </a:ext>
            </a:extLst>
          </p:cNvPr>
          <p:cNvSpPr txBox="1"/>
          <p:nvPr/>
        </p:nvSpPr>
        <p:spPr>
          <a:xfrm>
            <a:off x="3943540" y="13197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3FBD6-7AEB-BD90-B486-306DF6E87DE5}"/>
              </a:ext>
            </a:extLst>
          </p:cNvPr>
          <p:cNvSpPr txBox="1"/>
          <p:nvPr/>
        </p:nvSpPr>
        <p:spPr>
          <a:xfrm>
            <a:off x="4992989" y="585015"/>
            <a:ext cx="61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4FF2E9-A79C-3B3E-8FA3-9581AD40E258}"/>
              </a:ext>
            </a:extLst>
          </p:cNvPr>
          <p:cNvSpPr/>
          <p:nvPr/>
        </p:nvSpPr>
        <p:spPr>
          <a:xfrm>
            <a:off x="7530091" y="88388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970D3-5062-F5FD-DD28-70F4F9E548C8}"/>
              </a:ext>
            </a:extLst>
          </p:cNvPr>
          <p:cNvSpPr txBox="1"/>
          <p:nvPr/>
        </p:nvSpPr>
        <p:spPr>
          <a:xfrm>
            <a:off x="6504360" y="88513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6757F7-9D32-FBA5-4678-C92D3DD42E38}"/>
              </a:ext>
            </a:extLst>
          </p:cNvPr>
          <p:cNvSpPr/>
          <p:nvPr/>
        </p:nvSpPr>
        <p:spPr>
          <a:xfrm>
            <a:off x="7530090" y="1233077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0C345-24BC-926B-84E5-F8FED178492F}"/>
              </a:ext>
            </a:extLst>
          </p:cNvPr>
          <p:cNvSpPr txBox="1"/>
          <p:nvPr/>
        </p:nvSpPr>
        <p:spPr>
          <a:xfrm>
            <a:off x="6504359" y="122726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FCDC74-2108-AABB-F95E-14AF20D8712C}"/>
              </a:ext>
            </a:extLst>
          </p:cNvPr>
          <p:cNvSpPr txBox="1"/>
          <p:nvPr/>
        </p:nvSpPr>
        <p:spPr>
          <a:xfrm>
            <a:off x="7553808" y="492576"/>
            <a:ext cx="61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C58AE5-3570-7779-03CC-7DE77FD8F8DF}"/>
              </a:ext>
            </a:extLst>
          </p:cNvPr>
          <p:cNvSpPr/>
          <p:nvPr/>
        </p:nvSpPr>
        <p:spPr>
          <a:xfrm>
            <a:off x="7530089" y="158859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19FC54-8827-622E-B311-5F395C625FC1}"/>
              </a:ext>
            </a:extLst>
          </p:cNvPr>
          <p:cNvSpPr txBox="1"/>
          <p:nvPr/>
        </p:nvSpPr>
        <p:spPr>
          <a:xfrm>
            <a:off x="6504359" y="158190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9D1F92-A489-FF50-14E4-6398A0EFDDF6}"/>
              </a:ext>
            </a:extLst>
          </p:cNvPr>
          <p:cNvSpPr txBox="1"/>
          <p:nvPr/>
        </p:nvSpPr>
        <p:spPr>
          <a:xfrm>
            <a:off x="296788" y="3324521"/>
            <a:ext cx="349072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Animal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int age;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class Dog : public Animal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int color;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class Cat : public Animal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ore-KR" sz="1400" dirty="0">
                <a:latin typeface="DM Mono" panose="020B0509040201040103" pitchFamily="49" charset="0"/>
              </a:rPr>
              <a:t>  </a:t>
            </a:r>
            <a:r>
              <a:rPr lang="ko-Kore-KR" altLang="en-US" sz="1400" dirty="0">
                <a:latin typeface="DM Mono" panose="020B0509040201040103" pitchFamily="49" charset="0"/>
              </a:rPr>
              <a:t>int speed;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string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E71BA5-59B4-C3EA-262D-7FC8C35B82FF}"/>
              </a:ext>
            </a:extLst>
          </p:cNvPr>
          <p:cNvSpPr/>
          <p:nvPr/>
        </p:nvSpPr>
        <p:spPr>
          <a:xfrm>
            <a:off x="5031731" y="4241677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155EFE-2D3D-E5AC-F867-55A3BBBC411E}"/>
              </a:ext>
            </a:extLst>
          </p:cNvPr>
          <p:cNvSpPr txBox="1"/>
          <p:nvPr/>
        </p:nvSpPr>
        <p:spPr>
          <a:xfrm>
            <a:off x="4006000" y="424292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D46424-C960-F3D8-006B-B960ABCB7987}"/>
              </a:ext>
            </a:extLst>
          </p:cNvPr>
          <p:cNvSpPr/>
          <p:nvPr/>
        </p:nvSpPr>
        <p:spPr>
          <a:xfrm>
            <a:off x="5031730" y="4590873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B4CED-8243-1F03-8050-E8DB5F5C6169}"/>
              </a:ext>
            </a:extLst>
          </p:cNvPr>
          <p:cNvSpPr txBox="1"/>
          <p:nvPr/>
        </p:nvSpPr>
        <p:spPr>
          <a:xfrm>
            <a:off x="4005999" y="458506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111E66-476D-0FBD-AA7A-9DC8815A7957}"/>
              </a:ext>
            </a:extLst>
          </p:cNvPr>
          <p:cNvSpPr txBox="1"/>
          <p:nvPr/>
        </p:nvSpPr>
        <p:spPr>
          <a:xfrm>
            <a:off x="5055448" y="3850372"/>
            <a:ext cx="61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B3FD2D-7EC5-DFBF-1824-22D716667B57}"/>
              </a:ext>
            </a:extLst>
          </p:cNvPr>
          <p:cNvSpPr/>
          <p:nvPr/>
        </p:nvSpPr>
        <p:spPr>
          <a:xfrm>
            <a:off x="7739911" y="4124255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6A7135-A211-E67C-8140-1DFE240DD140}"/>
              </a:ext>
            </a:extLst>
          </p:cNvPr>
          <p:cNvSpPr txBox="1"/>
          <p:nvPr/>
        </p:nvSpPr>
        <p:spPr>
          <a:xfrm>
            <a:off x="6714180" y="412550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AF05F04-E64E-DA61-FB41-FDC4FA5BBF93}"/>
              </a:ext>
            </a:extLst>
          </p:cNvPr>
          <p:cNvSpPr/>
          <p:nvPr/>
        </p:nvSpPr>
        <p:spPr>
          <a:xfrm>
            <a:off x="7739910" y="447345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B2A896-0448-F22C-CC70-BF5F383791C4}"/>
              </a:ext>
            </a:extLst>
          </p:cNvPr>
          <p:cNvSpPr txBox="1"/>
          <p:nvPr/>
        </p:nvSpPr>
        <p:spPr>
          <a:xfrm>
            <a:off x="6714179" y="446764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5660D3-2B4E-8924-43B9-12E411C43DC7}"/>
              </a:ext>
            </a:extLst>
          </p:cNvPr>
          <p:cNvSpPr txBox="1"/>
          <p:nvPr/>
        </p:nvSpPr>
        <p:spPr>
          <a:xfrm>
            <a:off x="7763628" y="3732950"/>
            <a:ext cx="61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</a:t>
            </a:r>
            <a:endParaRPr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3576DA-1EC5-1B17-1DB7-7AC6BA0F5C92}"/>
              </a:ext>
            </a:extLst>
          </p:cNvPr>
          <p:cNvSpPr/>
          <p:nvPr/>
        </p:nvSpPr>
        <p:spPr>
          <a:xfrm>
            <a:off x="7739909" y="482896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0BAC8D-A3C1-61DC-6826-810AD2262ED0}"/>
              </a:ext>
            </a:extLst>
          </p:cNvPr>
          <p:cNvSpPr txBox="1"/>
          <p:nvPr/>
        </p:nvSpPr>
        <p:spPr>
          <a:xfrm>
            <a:off x="6714179" y="482227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3EB9CA-D6FA-4DF6-4E08-33D8372F13A1}"/>
              </a:ext>
            </a:extLst>
          </p:cNvPr>
          <p:cNvSpPr txBox="1"/>
          <p:nvPr/>
        </p:nvSpPr>
        <p:spPr>
          <a:xfrm>
            <a:off x="5672588" y="4277776"/>
            <a:ext cx="9617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6094B9-087F-CD93-519C-F0E74FAA59A7}"/>
              </a:ext>
            </a:extLst>
          </p:cNvPr>
          <p:cNvSpPr txBox="1"/>
          <p:nvPr/>
        </p:nvSpPr>
        <p:spPr>
          <a:xfrm>
            <a:off x="8404336" y="4150594"/>
            <a:ext cx="9617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4831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F25EAEF-DF91-27FB-007F-5E16D7BAD47D}"/>
              </a:ext>
            </a:extLst>
          </p:cNvPr>
          <p:cNvSpPr txBox="1"/>
          <p:nvPr/>
        </p:nvSpPr>
        <p:spPr>
          <a:xfrm>
            <a:off x="379751" y="340177"/>
            <a:ext cx="39973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double height;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9F8E3B-FEBD-2EFB-801A-65FCF27E7D06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8841A-4511-E7E1-BDF1-0F579561BA38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F09D79-AE13-EDF8-DEA7-05B0948B8B86}"/>
              </a:ext>
            </a:extLst>
          </p:cNvPr>
          <p:cNvSpPr txBox="1"/>
          <p:nvPr/>
        </p:nvSpPr>
        <p:spPr>
          <a:xfrm>
            <a:off x="6525049" y="940316"/>
            <a:ext cx="176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B8ED92-8A05-D533-AAF1-236BC168342D}"/>
              </a:ext>
            </a:extLst>
          </p:cNvPr>
          <p:cNvSpPr/>
          <p:nvPr/>
        </p:nvSpPr>
        <p:spPr>
          <a:xfrm>
            <a:off x="7077405" y="2797423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FAA60-E568-EAD5-2C39-4C549E97567C}"/>
              </a:ext>
            </a:extLst>
          </p:cNvPr>
          <p:cNvSpPr txBox="1"/>
          <p:nvPr/>
        </p:nvSpPr>
        <p:spPr>
          <a:xfrm>
            <a:off x="6051673" y="2790733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4CBE01-6395-3CE1-4DB3-7D368B992203}"/>
              </a:ext>
            </a:extLst>
          </p:cNvPr>
          <p:cNvSpPr txBox="1"/>
          <p:nvPr/>
        </p:nvSpPr>
        <p:spPr>
          <a:xfrm>
            <a:off x="6525047" y="2426841"/>
            <a:ext cx="176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A25852-ADC4-CD9F-F6F9-942ABEB3AF11}"/>
              </a:ext>
            </a:extLst>
          </p:cNvPr>
          <p:cNvSpPr/>
          <p:nvPr/>
        </p:nvSpPr>
        <p:spPr>
          <a:xfrm>
            <a:off x="7077403" y="3153376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60AD5E-35E6-60E4-F59E-82D5846566D0}"/>
              </a:ext>
            </a:extLst>
          </p:cNvPr>
          <p:cNvSpPr txBox="1"/>
          <p:nvPr/>
        </p:nvSpPr>
        <p:spPr>
          <a:xfrm>
            <a:off x="6051671" y="3146686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2FE565-A265-438B-A72E-356B265239ED}"/>
              </a:ext>
            </a:extLst>
          </p:cNvPr>
          <p:cNvSpPr/>
          <p:nvPr/>
        </p:nvSpPr>
        <p:spPr>
          <a:xfrm>
            <a:off x="7077401" y="3509329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7C225E-8881-3473-1E41-4B5A0251E29E}"/>
              </a:ext>
            </a:extLst>
          </p:cNvPr>
          <p:cNvSpPr txBox="1"/>
          <p:nvPr/>
        </p:nvSpPr>
        <p:spPr>
          <a:xfrm>
            <a:off x="6051669" y="350263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height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044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51DBA-8AE8-ADE5-7A89-11E8984AC3C8}"/>
              </a:ext>
            </a:extLst>
          </p:cNvPr>
          <p:cNvSpPr txBox="1"/>
          <p:nvPr/>
        </p:nvSpPr>
        <p:spPr>
          <a:xfrm>
            <a:off x="343877" y="347675"/>
            <a:ext cx="36966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400" dirty="0">
                <a:latin typeface="DM Mono" panose="020B0509040201040103" pitchFamily="49" charset="0"/>
              </a:rPr>
              <a:t> int n = 100;</a:t>
            </a:r>
          </a:p>
          <a:p>
            <a:endParaRPr lang="ko-Kore-KR" altLang="en-US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latin typeface="DM Mono" panose="020B0509040201040103" pitchFamily="49" charset="0"/>
              </a:rPr>
              <a:t> int &amp;r = n;</a:t>
            </a:r>
          </a:p>
          <a:p>
            <a:endParaRPr lang="en" altLang="ko-Kore-KR" sz="2400" dirty="0">
              <a:latin typeface="DM Mono" panose="020B0509040201040103" pitchFamily="49" charset="0"/>
            </a:endParaRPr>
          </a:p>
          <a:p>
            <a:r>
              <a:rPr lang="en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 r = 42;</a:t>
            </a:r>
            <a:endParaRPr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C34C3B-1672-027A-B07D-01EEA2ED52EE}"/>
              </a:ext>
            </a:extLst>
          </p:cNvPr>
          <p:cNvSpPr/>
          <p:nvPr/>
        </p:nvSpPr>
        <p:spPr>
          <a:xfrm>
            <a:off x="3079261" y="3516922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DBEB6-5469-3DB7-A3C1-F52D4C647F95}"/>
              </a:ext>
            </a:extLst>
          </p:cNvPr>
          <p:cNvSpPr txBox="1"/>
          <p:nvPr/>
        </p:nvSpPr>
        <p:spPr>
          <a:xfrm>
            <a:off x="2641599" y="3431775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35BCD-18FB-E819-341F-980F08364C20}"/>
              </a:ext>
            </a:extLst>
          </p:cNvPr>
          <p:cNvSpPr txBox="1"/>
          <p:nvPr/>
        </p:nvSpPr>
        <p:spPr>
          <a:xfrm>
            <a:off x="2700215" y="3239923"/>
            <a:ext cx="758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0x200</a:t>
            </a:r>
            <a:endParaRPr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F1C7F-C16F-17FA-3C5A-A2E637CE743E}"/>
              </a:ext>
            </a:extLst>
          </p:cNvPr>
          <p:cNvSpPr txBox="1"/>
          <p:nvPr/>
        </p:nvSpPr>
        <p:spPr>
          <a:xfrm>
            <a:off x="2641599" y="39469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30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F25EAEF-DF91-27FB-007F-5E16D7BAD47D}"/>
              </a:ext>
            </a:extLst>
          </p:cNvPr>
          <p:cNvSpPr txBox="1"/>
          <p:nvPr/>
        </p:nvSpPr>
        <p:spPr>
          <a:xfrm>
            <a:off x="379751" y="340177"/>
            <a:ext cx="39973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age;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virtual void Go() {}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double height;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9F8E3B-FEBD-2EFB-801A-65FCF27E7D06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8841A-4511-E7E1-BDF1-0F579561BA38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F09D79-AE13-EDF8-DEA7-05B0948B8B86}"/>
              </a:ext>
            </a:extLst>
          </p:cNvPr>
          <p:cNvSpPr txBox="1"/>
          <p:nvPr/>
        </p:nvSpPr>
        <p:spPr>
          <a:xfrm>
            <a:off x="6525049" y="940316"/>
            <a:ext cx="176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B8ED92-8A05-D533-AAF1-236BC168342D}"/>
              </a:ext>
            </a:extLst>
          </p:cNvPr>
          <p:cNvSpPr/>
          <p:nvPr/>
        </p:nvSpPr>
        <p:spPr>
          <a:xfrm>
            <a:off x="7077399" y="410793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FAA60-E568-EAD5-2C39-4C549E97567C}"/>
              </a:ext>
            </a:extLst>
          </p:cNvPr>
          <p:cNvSpPr txBox="1"/>
          <p:nvPr/>
        </p:nvSpPr>
        <p:spPr>
          <a:xfrm>
            <a:off x="6051667" y="410124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4CBE01-6395-3CE1-4DB3-7D368B992203}"/>
              </a:ext>
            </a:extLst>
          </p:cNvPr>
          <p:cNvSpPr txBox="1"/>
          <p:nvPr/>
        </p:nvSpPr>
        <p:spPr>
          <a:xfrm>
            <a:off x="6525049" y="3389343"/>
            <a:ext cx="176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A25852-ADC4-CD9F-F6F9-942ABEB3AF11}"/>
              </a:ext>
            </a:extLst>
          </p:cNvPr>
          <p:cNvSpPr/>
          <p:nvPr/>
        </p:nvSpPr>
        <p:spPr>
          <a:xfrm>
            <a:off x="7077397" y="446389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60AD5E-35E6-60E4-F59E-82D5846566D0}"/>
              </a:ext>
            </a:extLst>
          </p:cNvPr>
          <p:cNvSpPr txBox="1"/>
          <p:nvPr/>
        </p:nvSpPr>
        <p:spPr>
          <a:xfrm>
            <a:off x="6051665" y="445720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2FE565-A265-438B-A72E-356B265239ED}"/>
              </a:ext>
            </a:extLst>
          </p:cNvPr>
          <p:cNvSpPr/>
          <p:nvPr/>
        </p:nvSpPr>
        <p:spPr>
          <a:xfrm>
            <a:off x="7077395" y="481984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7C225E-8881-3473-1E41-4B5A0251E29E}"/>
              </a:ext>
            </a:extLst>
          </p:cNvPr>
          <p:cNvSpPr txBox="1"/>
          <p:nvPr/>
        </p:nvSpPr>
        <p:spPr>
          <a:xfrm>
            <a:off x="6051663" y="481315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height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D37063-DA88-C4B2-BBAC-AFFFFC2B8605}"/>
              </a:ext>
            </a:extLst>
          </p:cNvPr>
          <p:cNvSpPr/>
          <p:nvPr/>
        </p:nvSpPr>
        <p:spPr>
          <a:xfrm>
            <a:off x="7077399" y="165891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9E6E7-A4D6-F477-269B-8985788A0842}"/>
              </a:ext>
            </a:extLst>
          </p:cNvPr>
          <p:cNvSpPr txBox="1"/>
          <p:nvPr/>
        </p:nvSpPr>
        <p:spPr>
          <a:xfrm>
            <a:off x="6051667" y="165222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E6EB93-F770-6D30-AB71-525EDAFE8C32}"/>
              </a:ext>
            </a:extLst>
          </p:cNvPr>
          <p:cNvSpPr/>
          <p:nvPr/>
        </p:nvSpPr>
        <p:spPr>
          <a:xfrm>
            <a:off x="7077393" y="3756497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716B2-435D-A7C7-7BA7-29624A2D6AE9}"/>
              </a:ext>
            </a:extLst>
          </p:cNvPr>
          <p:cNvSpPr txBox="1"/>
          <p:nvPr/>
        </p:nvSpPr>
        <p:spPr>
          <a:xfrm>
            <a:off x="6051661" y="37498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B58F6C-CB5C-BC57-A0B5-FC334C8FEC3A}"/>
              </a:ext>
            </a:extLst>
          </p:cNvPr>
          <p:cNvSpPr/>
          <p:nvPr/>
        </p:nvSpPr>
        <p:spPr>
          <a:xfrm>
            <a:off x="9777682" y="762339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50B41-9586-D4F9-0BAB-5D3A237D7EB3}"/>
              </a:ext>
            </a:extLst>
          </p:cNvPr>
          <p:cNvSpPr txBox="1"/>
          <p:nvPr/>
        </p:nvSpPr>
        <p:spPr>
          <a:xfrm>
            <a:off x="8751950" y="75564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1EE031-3229-ECD7-0489-E34DACFCC51C}"/>
              </a:ext>
            </a:extLst>
          </p:cNvPr>
          <p:cNvSpPr txBox="1"/>
          <p:nvPr/>
        </p:nvSpPr>
        <p:spPr>
          <a:xfrm>
            <a:off x="9594406" y="379628"/>
            <a:ext cx="212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79AA94D7-6E8C-8CAC-AF80-77E054B15D56}"/>
              </a:ext>
            </a:extLst>
          </p:cNvPr>
          <p:cNvCxnSpPr>
            <a:stCxn id="13" idx="3"/>
            <a:endCxn id="8" idx="0"/>
          </p:cNvCxnSpPr>
          <p:nvPr/>
        </p:nvCxnSpPr>
        <p:spPr>
          <a:xfrm flipV="1">
            <a:off x="7741984" y="762339"/>
            <a:ext cx="2913074" cy="726536"/>
          </a:xfrm>
          <a:prstGeom prst="curvedConnector4">
            <a:avLst>
              <a:gd name="adj1" fmla="val 34941"/>
              <a:gd name="adj2" fmla="val 13146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7FBBFE-33CC-6C59-CE89-5983C92C1FEA}"/>
              </a:ext>
            </a:extLst>
          </p:cNvPr>
          <p:cNvSpPr/>
          <p:nvPr/>
        </p:nvSpPr>
        <p:spPr>
          <a:xfrm>
            <a:off x="9710226" y="3400544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3DF531-BA17-814A-AFF3-8817B3842960}"/>
              </a:ext>
            </a:extLst>
          </p:cNvPr>
          <p:cNvSpPr txBox="1"/>
          <p:nvPr/>
        </p:nvSpPr>
        <p:spPr>
          <a:xfrm>
            <a:off x="8684494" y="339385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BFD3E7-BAB2-231D-A761-6D69D4A86525}"/>
              </a:ext>
            </a:extLst>
          </p:cNvPr>
          <p:cNvSpPr txBox="1"/>
          <p:nvPr/>
        </p:nvSpPr>
        <p:spPr>
          <a:xfrm>
            <a:off x="9526950" y="3017833"/>
            <a:ext cx="212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9B095572-FB4A-F6B5-A3DA-3B09C0733BE7}"/>
              </a:ext>
            </a:extLst>
          </p:cNvPr>
          <p:cNvCxnSpPr>
            <a:cxnSpLocks/>
            <a:stCxn id="6" idx="3"/>
            <a:endCxn id="35" idx="0"/>
          </p:cNvCxnSpPr>
          <p:nvPr/>
        </p:nvCxnSpPr>
        <p:spPr>
          <a:xfrm flipV="1">
            <a:off x="7741970" y="3400544"/>
            <a:ext cx="2845632" cy="533930"/>
          </a:xfrm>
          <a:prstGeom prst="curvedConnector4">
            <a:avLst>
              <a:gd name="adj1" fmla="val 34584"/>
              <a:gd name="adj2" fmla="val 14281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82546F-3589-EE62-EFC1-A86F3616B150}"/>
              </a:ext>
            </a:extLst>
          </p:cNvPr>
          <p:cNvSpPr/>
          <p:nvPr/>
        </p:nvSpPr>
        <p:spPr>
          <a:xfrm>
            <a:off x="7103802" y="2407705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0BBAC4-321E-22E4-8B18-0C644E486471}"/>
              </a:ext>
            </a:extLst>
          </p:cNvPr>
          <p:cNvSpPr txBox="1"/>
          <p:nvPr/>
        </p:nvSpPr>
        <p:spPr>
          <a:xfrm>
            <a:off x="6078070" y="240101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912682-5296-9B40-870A-BF4E5A86856E}"/>
              </a:ext>
            </a:extLst>
          </p:cNvPr>
          <p:cNvSpPr/>
          <p:nvPr/>
        </p:nvSpPr>
        <p:spPr>
          <a:xfrm>
            <a:off x="7103794" y="275571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52F823-CA55-67C8-893D-7E36AA614F8C}"/>
              </a:ext>
            </a:extLst>
          </p:cNvPr>
          <p:cNvSpPr txBox="1"/>
          <p:nvPr/>
        </p:nvSpPr>
        <p:spPr>
          <a:xfrm>
            <a:off x="6078062" y="274902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C638B171-F42F-EB97-E812-B9FBE7FBF939}"/>
              </a:ext>
            </a:extLst>
          </p:cNvPr>
          <p:cNvCxnSpPr>
            <a:cxnSpLocks/>
            <a:stCxn id="41" idx="3"/>
            <a:endCxn id="8" idx="0"/>
          </p:cNvCxnSpPr>
          <p:nvPr/>
        </p:nvCxnSpPr>
        <p:spPr>
          <a:xfrm flipV="1">
            <a:off x="7768379" y="762339"/>
            <a:ext cx="2886679" cy="1823343"/>
          </a:xfrm>
          <a:prstGeom prst="curvedConnector4">
            <a:avLst>
              <a:gd name="adj1" fmla="val 34803"/>
              <a:gd name="adj2" fmla="val 1125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876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F25EAEF-DF91-27FB-007F-5E16D7BAD47D}"/>
              </a:ext>
            </a:extLst>
          </p:cNvPr>
          <p:cNvSpPr txBox="1"/>
          <p:nvPr/>
        </p:nvSpPr>
        <p:spPr>
          <a:xfrm>
            <a:off x="379751" y="340177"/>
            <a:ext cx="399737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age;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virtual void Go() {}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virtual void Cry() {}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double height;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9F8E3B-FEBD-2EFB-801A-65FCF27E7D06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8841A-4511-E7E1-BDF1-0F579561BA38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F09D79-AE13-EDF8-DEA7-05B0948B8B86}"/>
              </a:ext>
            </a:extLst>
          </p:cNvPr>
          <p:cNvSpPr txBox="1"/>
          <p:nvPr/>
        </p:nvSpPr>
        <p:spPr>
          <a:xfrm>
            <a:off x="6525049" y="940316"/>
            <a:ext cx="176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B8ED92-8A05-D533-AAF1-236BC168342D}"/>
              </a:ext>
            </a:extLst>
          </p:cNvPr>
          <p:cNvSpPr/>
          <p:nvPr/>
        </p:nvSpPr>
        <p:spPr>
          <a:xfrm>
            <a:off x="7077399" y="410793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FAA60-E568-EAD5-2C39-4C549E97567C}"/>
              </a:ext>
            </a:extLst>
          </p:cNvPr>
          <p:cNvSpPr txBox="1"/>
          <p:nvPr/>
        </p:nvSpPr>
        <p:spPr>
          <a:xfrm>
            <a:off x="6051667" y="410124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4CBE01-6395-3CE1-4DB3-7D368B992203}"/>
              </a:ext>
            </a:extLst>
          </p:cNvPr>
          <p:cNvSpPr txBox="1"/>
          <p:nvPr/>
        </p:nvSpPr>
        <p:spPr>
          <a:xfrm>
            <a:off x="6525049" y="3389343"/>
            <a:ext cx="176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A25852-ADC4-CD9F-F6F9-942ABEB3AF11}"/>
              </a:ext>
            </a:extLst>
          </p:cNvPr>
          <p:cNvSpPr/>
          <p:nvPr/>
        </p:nvSpPr>
        <p:spPr>
          <a:xfrm>
            <a:off x="7077397" y="446389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60AD5E-35E6-60E4-F59E-82D5846566D0}"/>
              </a:ext>
            </a:extLst>
          </p:cNvPr>
          <p:cNvSpPr txBox="1"/>
          <p:nvPr/>
        </p:nvSpPr>
        <p:spPr>
          <a:xfrm>
            <a:off x="6051665" y="445720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2FE565-A265-438B-A72E-356B265239ED}"/>
              </a:ext>
            </a:extLst>
          </p:cNvPr>
          <p:cNvSpPr/>
          <p:nvPr/>
        </p:nvSpPr>
        <p:spPr>
          <a:xfrm>
            <a:off x="7077395" y="481984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7C225E-8881-3473-1E41-4B5A0251E29E}"/>
              </a:ext>
            </a:extLst>
          </p:cNvPr>
          <p:cNvSpPr txBox="1"/>
          <p:nvPr/>
        </p:nvSpPr>
        <p:spPr>
          <a:xfrm>
            <a:off x="6051663" y="481315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height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D37063-DA88-C4B2-BBAC-AFFFFC2B8605}"/>
              </a:ext>
            </a:extLst>
          </p:cNvPr>
          <p:cNvSpPr/>
          <p:nvPr/>
        </p:nvSpPr>
        <p:spPr>
          <a:xfrm>
            <a:off x="7077399" y="165891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9E6E7-A4D6-F477-269B-8985788A0842}"/>
              </a:ext>
            </a:extLst>
          </p:cNvPr>
          <p:cNvSpPr txBox="1"/>
          <p:nvPr/>
        </p:nvSpPr>
        <p:spPr>
          <a:xfrm>
            <a:off x="6051667" y="165222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E6EB93-F770-6D30-AB71-525EDAFE8C32}"/>
              </a:ext>
            </a:extLst>
          </p:cNvPr>
          <p:cNvSpPr/>
          <p:nvPr/>
        </p:nvSpPr>
        <p:spPr>
          <a:xfrm>
            <a:off x="7077393" y="3756497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716B2-435D-A7C7-7BA7-29624A2D6AE9}"/>
              </a:ext>
            </a:extLst>
          </p:cNvPr>
          <p:cNvSpPr txBox="1"/>
          <p:nvPr/>
        </p:nvSpPr>
        <p:spPr>
          <a:xfrm>
            <a:off x="6051661" y="37498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B58F6C-CB5C-BC57-A0B5-FC334C8FEC3A}"/>
              </a:ext>
            </a:extLst>
          </p:cNvPr>
          <p:cNvSpPr/>
          <p:nvPr/>
        </p:nvSpPr>
        <p:spPr>
          <a:xfrm>
            <a:off x="9777682" y="762339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50B41-9586-D4F9-0BAB-5D3A237D7EB3}"/>
              </a:ext>
            </a:extLst>
          </p:cNvPr>
          <p:cNvSpPr txBox="1"/>
          <p:nvPr/>
        </p:nvSpPr>
        <p:spPr>
          <a:xfrm>
            <a:off x="8751950" y="75564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1EE031-3229-ECD7-0489-E34DACFCC51C}"/>
              </a:ext>
            </a:extLst>
          </p:cNvPr>
          <p:cNvSpPr txBox="1"/>
          <p:nvPr/>
        </p:nvSpPr>
        <p:spPr>
          <a:xfrm>
            <a:off x="9594406" y="379628"/>
            <a:ext cx="212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79AA94D7-6E8C-8CAC-AF80-77E054B15D56}"/>
              </a:ext>
            </a:extLst>
          </p:cNvPr>
          <p:cNvCxnSpPr>
            <a:stCxn id="13" idx="3"/>
            <a:endCxn id="8" idx="0"/>
          </p:cNvCxnSpPr>
          <p:nvPr/>
        </p:nvCxnSpPr>
        <p:spPr>
          <a:xfrm flipV="1">
            <a:off x="7741984" y="762339"/>
            <a:ext cx="2913074" cy="726536"/>
          </a:xfrm>
          <a:prstGeom prst="curvedConnector4">
            <a:avLst>
              <a:gd name="adj1" fmla="val 34941"/>
              <a:gd name="adj2" fmla="val 13146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7FBBFE-33CC-6C59-CE89-5983C92C1FEA}"/>
              </a:ext>
            </a:extLst>
          </p:cNvPr>
          <p:cNvSpPr/>
          <p:nvPr/>
        </p:nvSpPr>
        <p:spPr>
          <a:xfrm>
            <a:off x="9710226" y="3400544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3DF531-BA17-814A-AFF3-8817B3842960}"/>
              </a:ext>
            </a:extLst>
          </p:cNvPr>
          <p:cNvSpPr txBox="1"/>
          <p:nvPr/>
        </p:nvSpPr>
        <p:spPr>
          <a:xfrm>
            <a:off x="8684494" y="339385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BFD3E7-BAB2-231D-A761-6D69D4A86525}"/>
              </a:ext>
            </a:extLst>
          </p:cNvPr>
          <p:cNvSpPr txBox="1"/>
          <p:nvPr/>
        </p:nvSpPr>
        <p:spPr>
          <a:xfrm>
            <a:off x="9526950" y="3017833"/>
            <a:ext cx="212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9B095572-FB4A-F6B5-A3DA-3B09C0733BE7}"/>
              </a:ext>
            </a:extLst>
          </p:cNvPr>
          <p:cNvCxnSpPr>
            <a:cxnSpLocks/>
            <a:stCxn id="6" idx="3"/>
            <a:endCxn id="35" idx="0"/>
          </p:cNvCxnSpPr>
          <p:nvPr/>
        </p:nvCxnSpPr>
        <p:spPr>
          <a:xfrm flipV="1">
            <a:off x="7741970" y="3400544"/>
            <a:ext cx="2845632" cy="533930"/>
          </a:xfrm>
          <a:prstGeom prst="curvedConnector4">
            <a:avLst>
              <a:gd name="adj1" fmla="val 34584"/>
              <a:gd name="adj2" fmla="val 14281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82546F-3589-EE62-EFC1-A86F3616B150}"/>
              </a:ext>
            </a:extLst>
          </p:cNvPr>
          <p:cNvSpPr/>
          <p:nvPr/>
        </p:nvSpPr>
        <p:spPr>
          <a:xfrm>
            <a:off x="7103802" y="2407705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0BBAC4-321E-22E4-8B18-0C644E486471}"/>
              </a:ext>
            </a:extLst>
          </p:cNvPr>
          <p:cNvSpPr txBox="1"/>
          <p:nvPr/>
        </p:nvSpPr>
        <p:spPr>
          <a:xfrm>
            <a:off x="6078070" y="240101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912682-5296-9B40-870A-BF4E5A86856E}"/>
              </a:ext>
            </a:extLst>
          </p:cNvPr>
          <p:cNvSpPr/>
          <p:nvPr/>
        </p:nvSpPr>
        <p:spPr>
          <a:xfrm>
            <a:off x="7103794" y="275571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52F823-CA55-67C8-893D-7E36AA614F8C}"/>
              </a:ext>
            </a:extLst>
          </p:cNvPr>
          <p:cNvSpPr txBox="1"/>
          <p:nvPr/>
        </p:nvSpPr>
        <p:spPr>
          <a:xfrm>
            <a:off x="6078062" y="274902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C638B171-F42F-EB97-E812-B9FBE7FBF939}"/>
              </a:ext>
            </a:extLst>
          </p:cNvPr>
          <p:cNvCxnSpPr>
            <a:cxnSpLocks/>
            <a:stCxn id="41" idx="3"/>
            <a:endCxn id="8" idx="0"/>
          </p:cNvCxnSpPr>
          <p:nvPr/>
        </p:nvCxnSpPr>
        <p:spPr>
          <a:xfrm flipV="1">
            <a:off x="7768379" y="762339"/>
            <a:ext cx="2886679" cy="1823343"/>
          </a:xfrm>
          <a:prstGeom prst="curvedConnector4">
            <a:avLst>
              <a:gd name="adj1" fmla="val 34803"/>
              <a:gd name="adj2" fmla="val 1125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6E0C1A-B2E5-0BD2-3B1E-18072DE24508}"/>
              </a:ext>
            </a:extLst>
          </p:cNvPr>
          <p:cNvSpPr/>
          <p:nvPr/>
        </p:nvSpPr>
        <p:spPr>
          <a:xfrm>
            <a:off x="9777682" y="1112697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Animal::Cry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8739C-3F88-9A79-6289-0296F7BBBEA0}"/>
              </a:ext>
            </a:extLst>
          </p:cNvPr>
          <p:cNvSpPr txBox="1"/>
          <p:nvPr/>
        </p:nvSpPr>
        <p:spPr>
          <a:xfrm>
            <a:off x="8751950" y="11060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74C438-327C-D721-020E-8DF5419B9D0F}"/>
              </a:ext>
            </a:extLst>
          </p:cNvPr>
          <p:cNvSpPr/>
          <p:nvPr/>
        </p:nvSpPr>
        <p:spPr>
          <a:xfrm>
            <a:off x="9710226" y="3763215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Animal::Cry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11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F25EAEF-DF91-27FB-007F-5E16D7BAD47D}"/>
              </a:ext>
            </a:extLst>
          </p:cNvPr>
          <p:cNvSpPr txBox="1"/>
          <p:nvPr/>
        </p:nvSpPr>
        <p:spPr>
          <a:xfrm>
            <a:off x="379751" y="340177"/>
            <a:ext cx="399737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Animal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age;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virtual void Go() {}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virtual void Cry() {}</a:t>
            </a:r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Dog : public Animal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color;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double height;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void Go() override {}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9F8E3B-FEBD-2EFB-801A-65FCF27E7D06}"/>
              </a:ext>
            </a:extLst>
          </p:cNvPr>
          <p:cNvSpPr/>
          <p:nvPr/>
        </p:nvSpPr>
        <p:spPr>
          <a:xfrm>
            <a:off x="7077407" y="1310898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8841A-4511-E7E1-BDF1-0F579561BA38}"/>
              </a:ext>
            </a:extLst>
          </p:cNvPr>
          <p:cNvSpPr txBox="1"/>
          <p:nvPr/>
        </p:nvSpPr>
        <p:spPr>
          <a:xfrm>
            <a:off x="6051675" y="130420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F09D79-AE13-EDF8-DEA7-05B0948B8B86}"/>
              </a:ext>
            </a:extLst>
          </p:cNvPr>
          <p:cNvSpPr txBox="1"/>
          <p:nvPr/>
        </p:nvSpPr>
        <p:spPr>
          <a:xfrm>
            <a:off x="6525049" y="940316"/>
            <a:ext cx="176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Animal a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B8ED92-8A05-D533-AAF1-236BC168342D}"/>
              </a:ext>
            </a:extLst>
          </p:cNvPr>
          <p:cNvSpPr/>
          <p:nvPr/>
        </p:nvSpPr>
        <p:spPr>
          <a:xfrm>
            <a:off x="7077399" y="410793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FAA60-E568-EAD5-2C39-4C549E97567C}"/>
              </a:ext>
            </a:extLst>
          </p:cNvPr>
          <p:cNvSpPr txBox="1"/>
          <p:nvPr/>
        </p:nvSpPr>
        <p:spPr>
          <a:xfrm>
            <a:off x="6051667" y="410124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4CBE01-6395-3CE1-4DB3-7D368B992203}"/>
              </a:ext>
            </a:extLst>
          </p:cNvPr>
          <p:cNvSpPr txBox="1"/>
          <p:nvPr/>
        </p:nvSpPr>
        <p:spPr>
          <a:xfrm>
            <a:off x="6525049" y="3389343"/>
            <a:ext cx="176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A25852-ADC4-CD9F-F6F9-942ABEB3AF11}"/>
              </a:ext>
            </a:extLst>
          </p:cNvPr>
          <p:cNvSpPr/>
          <p:nvPr/>
        </p:nvSpPr>
        <p:spPr>
          <a:xfrm>
            <a:off x="7077397" y="446389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60AD5E-35E6-60E4-F59E-82D5846566D0}"/>
              </a:ext>
            </a:extLst>
          </p:cNvPr>
          <p:cNvSpPr txBox="1"/>
          <p:nvPr/>
        </p:nvSpPr>
        <p:spPr>
          <a:xfrm>
            <a:off x="6051665" y="445720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2FE565-A265-438B-A72E-356B265239ED}"/>
              </a:ext>
            </a:extLst>
          </p:cNvPr>
          <p:cNvSpPr/>
          <p:nvPr/>
        </p:nvSpPr>
        <p:spPr>
          <a:xfrm>
            <a:off x="7077395" y="4819844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7C225E-8881-3473-1E41-4B5A0251E29E}"/>
              </a:ext>
            </a:extLst>
          </p:cNvPr>
          <p:cNvSpPr txBox="1"/>
          <p:nvPr/>
        </p:nvSpPr>
        <p:spPr>
          <a:xfrm>
            <a:off x="6051663" y="481315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height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D37063-DA88-C4B2-BBAC-AFFFFC2B8605}"/>
              </a:ext>
            </a:extLst>
          </p:cNvPr>
          <p:cNvSpPr/>
          <p:nvPr/>
        </p:nvSpPr>
        <p:spPr>
          <a:xfrm>
            <a:off x="7077399" y="1658911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9E6E7-A4D6-F477-269B-8985788A0842}"/>
              </a:ext>
            </a:extLst>
          </p:cNvPr>
          <p:cNvSpPr txBox="1"/>
          <p:nvPr/>
        </p:nvSpPr>
        <p:spPr>
          <a:xfrm>
            <a:off x="6051667" y="1652221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E6EB93-F770-6D30-AB71-525EDAFE8C32}"/>
              </a:ext>
            </a:extLst>
          </p:cNvPr>
          <p:cNvSpPr/>
          <p:nvPr/>
        </p:nvSpPr>
        <p:spPr>
          <a:xfrm>
            <a:off x="7077393" y="3756497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716B2-435D-A7C7-7BA7-29624A2D6AE9}"/>
              </a:ext>
            </a:extLst>
          </p:cNvPr>
          <p:cNvSpPr txBox="1"/>
          <p:nvPr/>
        </p:nvSpPr>
        <p:spPr>
          <a:xfrm>
            <a:off x="6051661" y="37498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B58F6C-CB5C-BC57-A0B5-FC334C8FEC3A}"/>
              </a:ext>
            </a:extLst>
          </p:cNvPr>
          <p:cNvSpPr/>
          <p:nvPr/>
        </p:nvSpPr>
        <p:spPr>
          <a:xfrm>
            <a:off x="9777682" y="762339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Animal::Go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50B41-9586-D4F9-0BAB-5D3A237D7EB3}"/>
              </a:ext>
            </a:extLst>
          </p:cNvPr>
          <p:cNvSpPr txBox="1"/>
          <p:nvPr/>
        </p:nvSpPr>
        <p:spPr>
          <a:xfrm>
            <a:off x="8751950" y="755649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1EE031-3229-ECD7-0489-E34DACFCC51C}"/>
              </a:ext>
            </a:extLst>
          </p:cNvPr>
          <p:cNvSpPr txBox="1"/>
          <p:nvPr/>
        </p:nvSpPr>
        <p:spPr>
          <a:xfrm>
            <a:off x="9594406" y="379628"/>
            <a:ext cx="212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Animal</a:t>
            </a:r>
            <a:endParaRPr lang="ko-Kore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79AA94D7-6E8C-8CAC-AF80-77E054B15D56}"/>
              </a:ext>
            </a:extLst>
          </p:cNvPr>
          <p:cNvCxnSpPr>
            <a:stCxn id="13" idx="3"/>
            <a:endCxn id="8" idx="0"/>
          </p:cNvCxnSpPr>
          <p:nvPr/>
        </p:nvCxnSpPr>
        <p:spPr>
          <a:xfrm flipV="1">
            <a:off x="7741984" y="762339"/>
            <a:ext cx="2913074" cy="726536"/>
          </a:xfrm>
          <a:prstGeom prst="curvedConnector4">
            <a:avLst>
              <a:gd name="adj1" fmla="val 34941"/>
              <a:gd name="adj2" fmla="val 13146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7FBBFE-33CC-6C59-CE89-5983C92C1FEA}"/>
              </a:ext>
            </a:extLst>
          </p:cNvPr>
          <p:cNvSpPr/>
          <p:nvPr/>
        </p:nvSpPr>
        <p:spPr>
          <a:xfrm>
            <a:off x="9710226" y="3400544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Dog::Go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3DF531-BA17-814A-AFF3-8817B3842960}"/>
              </a:ext>
            </a:extLst>
          </p:cNvPr>
          <p:cNvSpPr txBox="1"/>
          <p:nvPr/>
        </p:nvSpPr>
        <p:spPr>
          <a:xfrm>
            <a:off x="8684494" y="3393854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0</a:t>
            </a:r>
            <a:endParaRPr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BFD3E7-BAB2-231D-A761-6D69D4A86525}"/>
              </a:ext>
            </a:extLst>
          </p:cNvPr>
          <p:cNvSpPr txBox="1"/>
          <p:nvPr/>
        </p:nvSpPr>
        <p:spPr>
          <a:xfrm>
            <a:off x="9526950" y="3017833"/>
            <a:ext cx="212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Dog</a:t>
            </a:r>
            <a:endParaRPr lang="ko-Kore-KR" altLang="en-US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9B095572-FB4A-F6B5-A3DA-3B09C0733BE7}"/>
              </a:ext>
            </a:extLst>
          </p:cNvPr>
          <p:cNvCxnSpPr>
            <a:cxnSpLocks/>
            <a:stCxn id="6" idx="3"/>
            <a:endCxn id="35" idx="0"/>
          </p:cNvCxnSpPr>
          <p:nvPr/>
        </p:nvCxnSpPr>
        <p:spPr>
          <a:xfrm flipV="1">
            <a:off x="7741970" y="3400544"/>
            <a:ext cx="2845632" cy="533930"/>
          </a:xfrm>
          <a:prstGeom prst="curvedConnector4">
            <a:avLst>
              <a:gd name="adj1" fmla="val 34584"/>
              <a:gd name="adj2" fmla="val 14281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82546F-3589-EE62-EFC1-A86F3616B150}"/>
              </a:ext>
            </a:extLst>
          </p:cNvPr>
          <p:cNvSpPr/>
          <p:nvPr/>
        </p:nvSpPr>
        <p:spPr>
          <a:xfrm>
            <a:off x="7103802" y="2407705"/>
            <a:ext cx="664577" cy="355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0BBAC4-321E-22E4-8B18-0C644E486471}"/>
              </a:ext>
            </a:extLst>
          </p:cNvPr>
          <p:cNvSpPr txBox="1"/>
          <p:nvPr/>
        </p:nvSpPr>
        <p:spPr>
          <a:xfrm>
            <a:off x="6078070" y="2401015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vftp</a:t>
            </a:r>
            <a:endParaRPr lang="ko-Kore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912682-5296-9B40-870A-BF4E5A86856E}"/>
              </a:ext>
            </a:extLst>
          </p:cNvPr>
          <p:cNvSpPr/>
          <p:nvPr/>
        </p:nvSpPr>
        <p:spPr>
          <a:xfrm>
            <a:off x="7103794" y="2755718"/>
            <a:ext cx="664577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52F823-CA55-67C8-893D-7E36AA614F8C}"/>
              </a:ext>
            </a:extLst>
          </p:cNvPr>
          <p:cNvSpPr txBox="1"/>
          <p:nvPr/>
        </p:nvSpPr>
        <p:spPr>
          <a:xfrm>
            <a:off x="6078062" y="2749028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C638B171-F42F-EB97-E812-B9FBE7FBF939}"/>
              </a:ext>
            </a:extLst>
          </p:cNvPr>
          <p:cNvCxnSpPr>
            <a:cxnSpLocks/>
            <a:stCxn id="41" idx="3"/>
            <a:endCxn id="8" idx="0"/>
          </p:cNvCxnSpPr>
          <p:nvPr/>
        </p:nvCxnSpPr>
        <p:spPr>
          <a:xfrm flipV="1">
            <a:off x="7768379" y="762339"/>
            <a:ext cx="2886679" cy="1823343"/>
          </a:xfrm>
          <a:prstGeom prst="curvedConnector4">
            <a:avLst>
              <a:gd name="adj1" fmla="val 34803"/>
              <a:gd name="adj2" fmla="val 1125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6E0C1A-B2E5-0BD2-3B1E-18072DE24508}"/>
              </a:ext>
            </a:extLst>
          </p:cNvPr>
          <p:cNvSpPr/>
          <p:nvPr/>
        </p:nvSpPr>
        <p:spPr>
          <a:xfrm>
            <a:off x="9777682" y="1112697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Animal::Cry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8739C-3F88-9A79-6289-0296F7BBBEA0}"/>
              </a:ext>
            </a:extLst>
          </p:cNvPr>
          <p:cNvSpPr txBox="1"/>
          <p:nvPr/>
        </p:nvSpPr>
        <p:spPr>
          <a:xfrm>
            <a:off x="8751950" y="1106007"/>
            <a:ext cx="102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1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74C438-327C-D721-020E-8DF5419B9D0F}"/>
              </a:ext>
            </a:extLst>
          </p:cNvPr>
          <p:cNvSpPr/>
          <p:nvPr/>
        </p:nvSpPr>
        <p:spPr>
          <a:xfrm>
            <a:off x="9710226" y="3763215"/>
            <a:ext cx="1754751" cy="355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Animal::Cry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78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++n;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847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void inc1(int n) {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++n;</a:t>
            </a:r>
            <a:r>
              <a:rPr lang="ko-Kore-KR" altLang="en-US" dirty="0">
                <a:latin typeface="DM Mono" panose="020B0509040201040103" pitchFamily="49" charset="0"/>
              </a:rPr>
              <a:t>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int x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inc1(x);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cout &lt;&lt; x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 err="1"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n</a:t>
            </a:r>
            <a:endParaRPr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56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++(*p);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0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 *p)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++(*p); </a:t>
            </a:r>
            <a:r>
              <a:rPr lang="en" altLang="ko-Kore-KR" dirty="0">
                <a:latin typeface="DM Mono" panose="020B0509040201040103" pitchFamily="49" charset="0"/>
              </a:rPr>
              <a:t>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inc2(&amp;x);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inc2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4AAAD-AB0B-0963-6FA0-00F712F9EDDC}"/>
              </a:ext>
            </a:extLst>
          </p:cNvPr>
          <p:cNvSpPr/>
          <p:nvPr/>
        </p:nvSpPr>
        <p:spPr>
          <a:xfrm>
            <a:off x="7162800" y="3701405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sz="2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p</a:t>
            </a:r>
            <a:endParaRPr lang="ko-Kore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CD0D-447A-AAE2-4261-5B3CD15ECC69}"/>
              </a:ext>
            </a:extLst>
          </p:cNvPr>
          <p:cNvSpPr txBox="1"/>
          <p:nvPr/>
        </p:nvSpPr>
        <p:spPr>
          <a:xfrm>
            <a:off x="1520093" y="3355923"/>
            <a:ext cx="1203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0x1000</a:t>
            </a:r>
            <a:endParaRPr lang="ko-Kore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DBA2858-B4F6-63C8-C1A9-3132CB51B2A9}"/>
              </a:ext>
            </a:extLst>
          </p:cNvPr>
          <p:cNvCxnSpPr>
            <a:cxnSpLocks/>
            <a:stCxn id="13" idx="2"/>
            <a:endCxn id="6" idx="2"/>
          </p:cNvCxnSpPr>
          <p:nvPr/>
        </p:nvCxnSpPr>
        <p:spPr>
          <a:xfrm rot="5400000">
            <a:off x="5330504" y="2036319"/>
            <a:ext cx="10902" cy="5013569"/>
          </a:xfrm>
          <a:prstGeom prst="curvedConnector3">
            <a:avLst>
              <a:gd name="adj1" fmla="val 520775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5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291E139-DF43-5A1F-695A-673F6E3CC536}"/>
              </a:ext>
            </a:extLst>
          </p:cNvPr>
          <p:cNvSpPr/>
          <p:nvPr/>
        </p:nvSpPr>
        <p:spPr>
          <a:xfrm>
            <a:off x="765908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C75-B6A9-BEB4-69D3-D24A859AE470}"/>
              </a:ext>
            </a:extLst>
          </p:cNvPr>
          <p:cNvSpPr txBox="1"/>
          <p:nvPr/>
        </p:nvSpPr>
        <p:spPr>
          <a:xfrm>
            <a:off x="406400" y="2391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 &amp;r) { ++r;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int x;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x = 10;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inc3(x);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B4CC84-6E91-698C-E744-F34F5640D871}"/>
              </a:ext>
            </a:extLst>
          </p:cNvPr>
          <p:cNvSpPr/>
          <p:nvPr/>
        </p:nvSpPr>
        <p:spPr>
          <a:xfrm>
            <a:off x="2149231" y="3712307"/>
            <a:ext cx="1359877" cy="8362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A258A-18C0-F68D-D028-EE6BFAC81C43}"/>
              </a:ext>
            </a:extLst>
          </p:cNvPr>
          <p:cNvSpPr txBox="1"/>
          <p:nvPr/>
        </p:nvSpPr>
        <p:spPr>
          <a:xfrm>
            <a:off x="1711569" y="3627160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x</a:t>
            </a:r>
            <a:endParaRPr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5ED7-4853-19F8-76BD-ED511470CD4A}"/>
              </a:ext>
            </a:extLst>
          </p:cNvPr>
          <p:cNvSpPr txBox="1"/>
          <p:nvPr/>
        </p:nvSpPr>
        <p:spPr>
          <a:xfrm>
            <a:off x="2461846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E20E-9190-30D0-6766-C7B9D71E43FB}"/>
              </a:ext>
            </a:extLst>
          </p:cNvPr>
          <p:cNvSpPr/>
          <p:nvPr/>
        </p:nvSpPr>
        <p:spPr>
          <a:xfrm>
            <a:off x="5857632" y="3180862"/>
            <a:ext cx="4360984" cy="2813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8D9B0-7B9E-99CE-0D09-EE5FF749B5B2}"/>
              </a:ext>
            </a:extLst>
          </p:cNvPr>
          <p:cNvSpPr txBox="1"/>
          <p:nvPr/>
        </p:nvSpPr>
        <p:spPr>
          <a:xfrm>
            <a:off x="7553570" y="2811530"/>
            <a:ext cx="96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inc3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DD0A5-4A2C-AD1F-27AA-48E77B6A1A2D}"/>
              </a:ext>
            </a:extLst>
          </p:cNvPr>
          <p:cNvSpPr txBox="1"/>
          <p:nvPr/>
        </p:nvSpPr>
        <p:spPr>
          <a:xfrm>
            <a:off x="6725138" y="3616258"/>
            <a:ext cx="38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>
                <a:latin typeface="DM Mono" panose="020B0509040201040103" pitchFamily="49" charset="0"/>
              </a:rPr>
              <a:t>r</a:t>
            </a:r>
            <a:endParaRPr lang="ko-Kore-KR" altLang="en-US" sz="28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F5DDE7C9-36A1-696A-2296-1AC4456A8D2D}"/>
              </a:ext>
            </a:extLst>
          </p:cNvPr>
          <p:cNvCxnSpPr>
            <a:cxnSpLocks/>
            <a:stCxn id="14" idx="2"/>
            <a:endCxn id="6" idx="2"/>
          </p:cNvCxnSpPr>
          <p:nvPr/>
        </p:nvCxnSpPr>
        <p:spPr>
          <a:xfrm rot="5400000">
            <a:off x="4668355" y="2300294"/>
            <a:ext cx="409076" cy="4087445"/>
          </a:xfrm>
          <a:prstGeom prst="curvedConnector3">
            <a:avLst>
              <a:gd name="adj1" fmla="val 27433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7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24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2304</Words>
  <Application>Microsoft Macintosh PowerPoint</Application>
  <PresentationFormat>와이드스크린</PresentationFormat>
  <Paragraphs>818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22</cp:revision>
  <dcterms:created xsi:type="dcterms:W3CDTF">2022-11-15T02:21:37Z</dcterms:created>
  <dcterms:modified xsi:type="dcterms:W3CDTF">2022-11-18T00:51:28Z</dcterms:modified>
</cp:coreProperties>
</file>