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17"/>
    <p:restoredTop sz="94707"/>
  </p:normalViewPr>
  <p:slideViewPr>
    <p:cSldViewPr snapToGrid="0">
      <p:cViewPr varScale="1">
        <p:scale>
          <a:sx n="166" d="100"/>
          <a:sy n="166" d="100"/>
        </p:scale>
        <p:origin x="224" y="2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EA5007-C5F6-BAB5-00BD-1B3ED51427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055ED7-CADF-2A0B-3015-3EDDEFA2D9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8E6094-B378-EF83-F7A8-60A894037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5C672E-001A-83AF-52B7-F7489D40C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3B5D20-E6D4-05B9-6AA8-4CF2A0268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77387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803B65-F855-A5BF-F4A8-C8E52614A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32465B-3726-195B-D673-B8980A637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C886A4-A405-C06E-2821-3296CACD7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5E2EB1-4236-FEAE-2976-9348751DB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7772C2-5B52-FE60-266B-0B277635E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22702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7DBC5CC-ABDF-30A2-A5D3-E40F916A42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A47B96-52A9-EDDC-5124-1A54DA1CCE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9EF226-0D49-4851-5825-A89D98C72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97E13C-5C29-C56E-DACF-3B16C7242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8FF7F7-8284-FF5A-F53A-04FAA1AB5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91402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9BE3B-9AD5-ACFD-288F-A0534DCE6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D43E2A-6521-A6B4-8588-74CB3D438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766AD3-CFDD-F0A4-F304-8E4C232CC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253203-AA2F-8347-A473-A96BBABA6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1427C0-0886-5A82-ECE2-08EC7B958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586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33558-EACD-B66D-5DF4-852E10658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FFDDA4-070C-798B-E54F-40BBD21FA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3BE770-48FC-BCCC-2136-AE2C41388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95EAEF-E53D-AE3D-59F0-8C0239655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00A09A-5844-6B42-7A9E-2EAB268A6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61410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B0CFE6-14C2-66AB-2E50-EBC957DBE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8B15B1-C943-68C3-C297-713CFF219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3D4C21-363F-72C5-6C01-AFF54D7DE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3A9813-B17C-AD59-560A-CD99E1AAF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C8FCA8-DEB3-4C48-93D0-2D7A7CC8B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D1ADA0-7F2F-7323-45B8-BF0C9B198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82199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C7D76-184B-68C9-37B9-CA94E11EF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26D9B9-C087-5A82-51EF-2DCBD5C65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3B091A-0E36-89AE-72F7-F5BC8FF3D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1CB8CD-0C4F-8846-47F5-3114950047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7FAA5F0-A46C-08F6-200B-CDF3347F7F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D3438A-5251-BE22-0CA8-15D7C76A1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2022. 11. 16.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5132DC7-5BAE-16B4-DDE5-175CF9016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2B54C0-2A44-AEAA-B31F-9D0244D36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6881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1271C3-38FA-CCF6-65A4-86285EA50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8A8EC9-FE61-2A9D-993C-21B05F86C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2022. 11. 16.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AEB086-D372-1967-80F3-8301B5894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F7B6FF-F8EF-CBCF-6942-4DBD9248C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40144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B7B94E5-6D4A-E8D2-3CD2-3306F7006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2022. 11. 16.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BB7AB88-024F-A227-14CC-723FDBF55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393F87-E76D-4802-ABBE-640FC419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5145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D3A2A-E7E4-4CB0-CADA-ED3E5DC55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0EBA19-3608-8BE7-7835-72B32656F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9D6F99-EAD5-5912-D7CD-E088253A08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78E47D-2F6B-3754-108F-E6A04CB69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3B881A-9399-A224-964E-82CA16EBB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A42E37-C749-8F21-C65A-55680302B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95623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65A7FA-5A39-6CD9-F273-36CA3BEFA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D1A2D0-F5A3-ED40-2033-A6BE83C8CE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84A3F6-E9A6-1A96-3587-59C409A69F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75F1EF-15D6-21F2-0866-93B2010AE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CD17B-F440-7439-439E-05288E676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879FDD-46A4-5FE1-87DC-692B2BC3D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3452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A7F530-0D2B-5251-A6AA-C41E9E9CB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92DB46-49B6-72CE-7A98-E85DF4DC2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479CBD-03C8-962C-8DDC-6261A52555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41F46-5DC1-0141-9D84-04124483FB01}" type="datetimeFigureOut">
              <a:rPr kumimoji="1" lang="ko-Kore-KR" altLang="en-US" smtClean="0"/>
              <a:t>2022. 11. 16.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A0D5CE-645A-4E6A-FE38-8A22755920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F358F7-682E-3152-8BE3-CB2E49C087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83045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B51DBA-8AE8-ADE5-7A89-11E8984AC3C8}"/>
              </a:ext>
            </a:extLst>
          </p:cNvPr>
          <p:cNvSpPr txBox="1"/>
          <p:nvPr/>
        </p:nvSpPr>
        <p:spPr>
          <a:xfrm>
            <a:off x="343877" y="347675"/>
            <a:ext cx="369667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2400" dirty="0">
                <a:latin typeface="DM Mono" panose="020B0509040201040103" pitchFamily="49" charset="0"/>
              </a:rPr>
              <a:t> int n = 100;</a:t>
            </a:r>
          </a:p>
          <a:p>
            <a:endParaRPr lang="ko-Kore-KR" altLang="en-US" sz="2400" dirty="0">
              <a:latin typeface="DM Mono" panose="020B0509040201040103" pitchFamily="49" charset="0"/>
            </a:endParaRPr>
          </a:p>
          <a:p>
            <a:r>
              <a:rPr lang="ko-Kore-KR" altLang="en-US" sz="2400" dirty="0">
                <a:latin typeface="DM Mono" panose="020B0509040201040103" pitchFamily="49" charset="0"/>
              </a:rPr>
              <a:t> int *p = &amp;n;</a:t>
            </a:r>
          </a:p>
          <a:p>
            <a:endParaRPr lang="ko-Kore-KR" altLang="en-US" sz="2400" dirty="0">
              <a:latin typeface="DM Mono" panose="020B0509040201040103" pitchFamily="49" charset="0"/>
            </a:endParaRPr>
          </a:p>
          <a:p>
            <a:r>
              <a:rPr lang="ko-Kore-KR" altLang="en-US" sz="2400" dirty="0">
                <a:latin typeface="DM Mono" panose="020B0509040201040103" pitchFamily="49" charset="0"/>
              </a:rPr>
              <a:t> *p = 42;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C34C3B-1672-027A-B07D-01EEA2ED52EE}"/>
              </a:ext>
            </a:extLst>
          </p:cNvPr>
          <p:cNvSpPr/>
          <p:nvPr/>
        </p:nvSpPr>
        <p:spPr>
          <a:xfrm>
            <a:off x="3079261" y="3516922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ADBEB6-5469-3DB7-A3C1-F52D4C647F95}"/>
              </a:ext>
            </a:extLst>
          </p:cNvPr>
          <p:cNvSpPr txBox="1"/>
          <p:nvPr/>
        </p:nvSpPr>
        <p:spPr>
          <a:xfrm>
            <a:off x="2641599" y="3673435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2800" dirty="0">
                <a:latin typeface="DM Mono" panose="020B0509040201040103" pitchFamily="49" charset="0"/>
              </a:rPr>
              <a:t>n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C35BCD-18FB-E819-341F-980F08364C20}"/>
              </a:ext>
            </a:extLst>
          </p:cNvPr>
          <p:cNvSpPr txBox="1"/>
          <p:nvPr/>
        </p:nvSpPr>
        <p:spPr>
          <a:xfrm>
            <a:off x="2700215" y="3156412"/>
            <a:ext cx="758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0x200</a:t>
            </a:r>
            <a:endParaRPr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0A6A7BC-0A9F-2AB5-B691-A667829F4741}"/>
              </a:ext>
            </a:extLst>
          </p:cNvPr>
          <p:cNvSpPr/>
          <p:nvPr/>
        </p:nvSpPr>
        <p:spPr>
          <a:xfrm>
            <a:off x="3079261" y="4856797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0x200</a:t>
            </a:r>
            <a:endParaRPr kumimoji="1"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BF1C7F-C16F-17FA-3C5A-A2E637CE743E}"/>
              </a:ext>
            </a:extLst>
          </p:cNvPr>
          <p:cNvSpPr txBox="1"/>
          <p:nvPr/>
        </p:nvSpPr>
        <p:spPr>
          <a:xfrm>
            <a:off x="2641599" y="5013310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p</a:t>
            </a:r>
            <a:endParaRPr lang="ko-Kore-KR" altLang="en-US" sz="2800" dirty="0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770AAD40-0565-0567-D5F0-D92D5B90EDDF}"/>
              </a:ext>
            </a:extLst>
          </p:cNvPr>
          <p:cNvCxnSpPr>
            <a:stCxn id="12" idx="3"/>
            <a:endCxn id="6" idx="3"/>
          </p:cNvCxnSpPr>
          <p:nvPr/>
        </p:nvCxnSpPr>
        <p:spPr>
          <a:xfrm flipV="1">
            <a:off x="4439138" y="3935046"/>
            <a:ext cx="12700" cy="1339875"/>
          </a:xfrm>
          <a:prstGeom prst="curvedConnector3">
            <a:avLst>
              <a:gd name="adj1" fmla="val 6107685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2A4943F-790A-7B68-74BC-52EEE64DD793}"/>
              </a:ext>
            </a:extLst>
          </p:cNvPr>
          <p:cNvSpPr/>
          <p:nvPr/>
        </p:nvSpPr>
        <p:spPr>
          <a:xfrm>
            <a:off x="3091961" y="5868889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  <a:latin typeface="DM Mono" panose="020B0509040201040103" pitchFamily="49" charset="0"/>
              </a:rPr>
              <a:t>NULL</a:t>
            </a:r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674C0B-222A-52F4-DA47-C9039C2E22D8}"/>
              </a:ext>
            </a:extLst>
          </p:cNvPr>
          <p:cNvSpPr txBox="1"/>
          <p:nvPr/>
        </p:nvSpPr>
        <p:spPr>
          <a:xfrm>
            <a:off x="2375877" y="6025402"/>
            <a:ext cx="6613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p</a:t>
            </a:r>
            <a:r>
              <a:rPr lang="en-US" altLang="ko-KR" sz="2800" dirty="0">
                <a:latin typeface="DM Mono" panose="020B0509040201040103" pitchFamily="49" charset="0"/>
              </a:rPr>
              <a:t>2</a:t>
            </a:r>
            <a:endParaRPr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82576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291E139-DF43-5A1F-695A-673F6E3CC536}"/>
              </a:ext>
            </a:extLst>
          </p:cNvPr>
          <p:cNvSpPr/>
          <p:nvPr/>
        </p:nvSpPr>
        <p:spPr>
          <a:xfrm>
            <a:off x="765908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87C75-B6A9-BEB4-69D3-D24A859AE470}"/>
              </a:ext>
            </a:extLst>
          </p:cNvPr>
          <p:cNvSpPr txBox="1"/>
          <p:nvPr/>
        </p:nvSpPr>
        <p:spPr>
          <a:xfrm>
            <a:off x="406400" y="23915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inc3(int &amp;r) {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++r</a:t>
            </a:r>
            <a:r>
              <a:rPr lang="en" altLang="ko-Kore-KR" dirty="0">
                <a:latin typeface="DM Mono" panose="020B0509040201040103" pitchFamily="49" charset="0"/>
              </a:rPr>
              <a:t>; 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x;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x = 10;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inc3(x);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B4CC84-6E91-698C-E744-F34F5640D871}"/>
              </a:ext>
            </a:extLst>
          </p:cNvPr>
          <p:cNvSpPr/>
          <p:nvPr/>
        </p:nvSpPr>
        <p:spPr>
          <a:xfrm>
            <a:off x="2149231" y="3712307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A258A-18C0-F68D-D028-EE6BFAC81C43}"/>
              </a:ext>
            </a:extLst>
          </p:cNvPr>
          <p:cNvSpPr txBox="1"/>
          <p:nvPr/>
        </p:nvSpPr>
        <p:spPr>
          <a:xfrm>
            <a:off x="1711569" y="3627160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x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85ED7-4853-19F8-76BD-ED511470CD4A}"/>
              </a:ext>
            </a:extLst>
          </p:cNvPr>
          <p:cNvSpPr txBox="1"/>
          <p:nvPr/>
        </p:nvSpPr>
        <p:spPr>
          <a:xfrm>
            <a:off x="2461846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D7E20E-9190-30D0-6766-C7B9D71E43FB}"/>
              </a:ext>
            </a:extLst>
          </p:cNvPr>
          <p:cNvSpPr/>
          <p:nvPr/>
        </p:nvSpPr>
        <p:spPr>
          <a:xfrm>
            <a:off x="5857632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A8D9B0-7B9E-99CE-0D09-EE5FF749B5B2}"/>
              </a:ext>
            </a:extLst>
          </p:cNvPr>
          <p:cNvSpPr txBox="1"/>
          <p:nvPr/>
        </p:nvSpPr>
        <p:spPr>
          <a:xfrm>
            <a:off x="7553570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inc3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9DD0A5-4A2C-AD1F-27AA-48E77B6A1A2D}"/>
              </a:ext>
            </a:extLst>
          </p:cNvPr>
          <p:cNvSpPr txBox="1"/>
          <p:nvPr/>
        </p:nvSpPr>
        <p:spPr>
          <a:xfrm>
            <a:off x="6725138" y="3616258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sz="2800" dirty="0">
              <a:solidFill>
                <a:srgbClr val="FF0000"/>
              </a:solidFill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F5DDE7C9-36A1-696A-2296-1AC4456A8D2D}"/>
              </a:ext>
            </a:extLst>
          </p:cNvPr>
          <p:cNvCxnSpPr>
            <a:cxnSpLocks/>
            <a:stCxn id="14" idx="2"/>
            <a:endCxn id="6" idx="2"/>
          </p:cNvCxnSpPr>
          <p:nvPr/>
        </p:nvCxnSpPr>
        <p:spPr>
          <a:xfrm rot="5400000">
            <a:off x="4668355" y="2300294"/>
            <a:ext cx="409076" cy="4087445"/>
          </a:xfrm>
          <a:prstGeom prst="curvedConnector3">
            <a:avLst>
              <a:gd name="adj1" fmla="val 274333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499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CF8D29-0578-7A32-22A6-F449CA6FFA74}"/>
              </a:ext>
            </a:extLst>
          </p:cNvPr>
          <p:cNvSpPr txBox="1"/>
          <p:nvPr/>
        </p:nvSpPr>
        <p:spPr>
          <a:xfrm>
            <a:off x="512909" y="270105"/>
            <a:ext cx="609728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int a = 10;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&amp;r = a;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const int &amp;cr = 100;</a:t>
            </a:r>
            <a:endParaRPr lang="en-US" altLang="ko-Kore-KR" dirty="0">
              <a:latin typeface="DM Mono" panose="020B0509040201040103" pitchFamily="49" charset="0"/>
            </a:endParaRP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int &amp;&amp;rr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rr = 42; /* OK */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AB4ED8-28F1-B79E-B6FE-89B47212A1F9}"/>
              </a:ext>
            </a:extLst>
          </p:cNvPr>
          <p:cNvSpPr/>
          <p:nvPr/>
        </p:nvSpPr>
        <p:spPr>
          <a:xfrm>
            <a:off x="4938339" y="2022231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5268B9-BD29-87D8-281D-41747E0EC98F}"/>
              </a:ext>
            </a:extLst>
          </p:cNvPr>
          <p:cNvSpPr/>
          <p:nvPr/>
        </p:nvSpPr>
        <p:spPr>
          <a:xfrm>
            <a:off x="6321662" y="2553676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758263-3513-C694-D74F-4B55861B0C11}"/>
              </a:ext>
            </a:extLst>
          </p:cNvPr>
          <p:cNvSpPr txBox="1"/>
          <p:nvPr/>
        </p:nvSpPr>
        <p:spPr>
          <a:xfrm>
            <a:off x="5938708" y="2630620"/>
            <a:ext cx="382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DC2977-F77D-59F0-20FE-52884C452F8A}"/>
              </a:ext>
            </a:extLst>
          </p:cNvPr>
          <p:cNvSpPr txBox="1"/>
          <p:nvPr/>
        </p:nvSpPr>
        <p:spPr>
          <a:xfrm>
            <a:off x="6634277" y="1652899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39EA523-116B-7B42-D95E-91C2D3D96EF6}"/>
              </a:ext>
            </a:extLst>
          </p:cNvPr>
          <p:cNvSpPr/>
          <p:nvPr/>
        </p:nvSpPr>
        <p:spPr>
          <a:xfrm>
            <a:off x="8497886" y="270105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CDA7019-B818-4F56-0642-AB9DCB6A594A}"/>
              </a:ext>
            </a:extLst>
          </p:cNvPr>
          <p:cNvCxnSpPr>
            <a:stCxn id="11" idx="1"/>
            <a:endCxn id="7" idx="3"/>
          </p:cNvCxnSpPr>
          <p:nvPr/>
        </p:nvCxnSpPr>
        <p:spPr>
          <a:xfrm flipH="1">
            <a:off x="7123099" y="531716"/>
            <a:ext cx="1374787" cy="228357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614843E-1A3D-A107-DBEC-7EEC461EBA77}"/>
              </a:ext>
            </a:extLst>
          </p:cNvPr>
          <p:cNvSpPr txBox="1"/>
          <p:nvPr/>
        </p:nvSpPr>
        <p:spPr>
          <a:xfrm rot="18152905">
            <a:off x="7738022" y="1300768"/>
            <a:ext cx="785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copy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203324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CF8D29-0578-7A32-22A6-F449CA6FFA74}"/>
              </a:ext>
            </a:extLst>
          </p:cNvPr>
          <p:cNvSpPr txBox="1"/>
          <p:nvPr/>
        </p:nvSpPr>
        <p:spPr>
          <a:xfrm>
            <a:off x="512909" y="270105"/>
            <a:ext cx="609728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a = 10;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&amp;r = a;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const int &amp;cr = 100;</a:t>
            </a:r>
            <a:endParaRPr lang="en-US" altLang="ko-Kore-KR" dirty="0">
              <a:latin typeface="DM Mono" panose="020B0509040201040103" pitchFamily="49" charset="0"/>
            </a:endParaRP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int &amp;&amp;rr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rr = 42; /* OK */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AB4ED8-28F1-B79E-B6FE-89B47212A1F9}"/>
              </a:ext>
            </a:extLst>
          </p:cNvPr>
          <p:cNvSpPr/>
          <p:nvPr/>
        </p:nvSpPr>
        <p:spPr>
          <a:xfrm>
            <a:off x="4938339" y="2022231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5268B9-BD29-87D8-281D-41747E0EC98F}"/>
              </a:ext>
            </a:extLst>
          </p:cNvPr>
          <p:cNvSpPr/>
          <p:nvPr/>
        </p:nvSpPr>
        <p:spPr>
          <a:xfrm>
            <a:off x="6321662" y="2553676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758263-3513-C694-D74F-4B55861B0C11}"/>
              </a:ext>
            </a:extLst>
          </p:cNvPr>
          <p:cNvSpPr txBox="1"/>
          <p:nvPr/>
        </p:nvSpPr>
        <p:spPr>
          <a:xfrm>
            <a:off x="5938708" y="2630620"/>
            <a:ext cx="382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DC2977-F77D-59F0-20FE-52884C452F8A}"/>
              </a:ext>
            </a:extLst>
          </p:cNvPr>
          <p:cNvSpPr txBox="1"/>
          <p:nvPr/>
        </p:nvSpPr>
        <p:spPr>
          <a:xfrm>
            <a:off x="6634277" y="1652899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39EA523-116B-7B42-D95E-91C2D3D96EF6}"/>
              </a:ext>
            </a:extLst>
          </p:cNvPr>
          <p:cNvSpPr/>
          <p:nvPr/>
        </p:nvSpPr>
        <p:spPr>
          <a:xfrm>
            <a:off x="8497886" y="270105"/>
            <a:ext cx="801437" cy="52322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665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CF8D29-0578-7A32-22A6-F449CA6FFA74}"/>
              </a:ext>
            </a:extLst>
          </p:cNvPr>
          <p:cNvSpPr txBox="1"/>
          <p:nvPr/>
        </p:nvSpPr>
        <p:spPr>
          <a:xfrm>
            <a:off x="512909" y="270105"/>
            <a:ext cx="609728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a = 10;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int &amp;r = a;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const int &amp;cr = 100;</a:t>
            </a:r>
            <a:endParaRPr lang="en-US" altLang="ko-Kore-KR" dirty="0">
              <a:latin typeface="DM Mono" panose="020B0509040201040103" pitchFamily="49" charset="0"/>
            </a:endParaRP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int &amp;&amp;rr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rr = 42; /* OK */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AB4ED8-28F1-B79E-B6FE-89B47212A1F9}"/>
              </a:ext>
            </a:extLst>
          </p:cNvPr>
          <p:cNvSpPr/>
          <p:nvPr/>
        </p:nvSpPr>
        <p:spPr>
          <a:xfrm>
            <a:off x="4938339" y="2022231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5268B9-BD29-87D8-281D-41747E0EC98F}"/>
              </a:ext>
            </a:extLst>
          </p:cNvPr>
          <p:cNvSpPr/>
          <p:nvPr/>
        </p:nvSpPr>
        <p:spPr>
          <a:xfrm>
            <a:off x="6321662" y="2553676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758263-3513-C694-D74F-4B55861B0C11}"/>
              </a:ext>
            </a:extLst>
          </p:cNvPr>
          <p:cNvSpPr txBox="1"/>
          <p:nvPr/>
        </p:nvSpPr>
        <p:spPr>
          <a:xfrm>
            <a:off x="6034447" y="2507182"/>
            <a:ext cx="382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DC2977-F77D-59F0-20FE-52884C452F8A}"/>
              </a:ext>
            </a:extLst>
          </p:cNvPr>
          <p:cNvSpPr txBox="1"/>
          <p:nvPr/>
        </p:nvSpPr>
        <p:spPr>
          <a:xfrm>
            <a:off x="6634277" y="1652899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D87C29-E975-5EC2-3712-62940096AFF2}"/>
              </a:ext>
            </a:extLst>
          </p:cNvPr>
          <p:cNvSpPr txBox="1"/>
          <p:nvPr/>
        </p:nvSpPr>
        <p:spPr>
          <a:xfrm>
            <a:off x="6034447" y="2767027"/>
            <a:ext cx="382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78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CF8D29-0578-7A32-22A6-F449CA6FFA74}"/>
              </a:ext>
            </a:extLst>
          </p:cNvPr>
          <p:cNvSpPr txBox="1"/>
          <p:nvPr/>
        </p:nvSpPr>
        <p:spPr>
          <a:xfrm>
            <a:off x="512909" y="270105"/>
            <a:ext cx="609728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a = 10;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&amp;r = a;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const int &amp;cr = 100;</a:t>
            </a:r>
            <a:endParaRPr lang="en-US" altLang="ko-Kore-KR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int &amp;&amp;rr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rr = 42; /* OK */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AB4ED8-28F1-B79E-B6FE-89B47212A1F9}"/>
              </a:ext>
            </a:extLst>
          </p:cNvPr>
          <p:cNvSpPr/>
          <p:nvPr/>
        </p:nvSpPr>
        <p:spPr>
          <a:xfrm>
            <a:off x="4938339" y="2022231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5268B9-BD29-87D8-281D-41747E0EC98F}"/>
              </a:ext>
            </a:extLst>
          </p:cNvPr>
          <p:cNvSpPr/>
          <p:nvPr/>
        </p:nvSpPr>
        <p:spPr>
          <a:xfrm>
            <a:off x="6321662" y="2553676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758263-3513-C694-D74F-4B55861B0C11}"/>
              </a:ext>
            </a:extLst>
          </p:cNvPr>
          <p:cNvSpPr txBox="1"/>
          <p:nvPr/>
        </p:nvSpPr>
        <p:spPr>
          <a:xfrm>
            <a:off x="6034447" y="2507182"/>
            <a:ext cx="382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DC2977-F77D-59F0-20FE-52884C452F8A}"/>
              </a:ext>
            </a:extLst>
          </p:cNvPr>
          <p:cNvSpPr txBox="1"/>
          <p:nvPr/>
        </p:nvSpPr>
        <p:spPr>
          <a:xfrm>
            <a:off x="6634277" y="1652899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D87C29-E975-5EC2-3712-62940096AFF2}"/>
              </a:ext>
            </a:extLst>
          </p:cNvPr>
          <p:cNvSpPr txBox="1"/>
          <p:nvPr/>
        </p:nvSpPr>
        <p:spPr>
          <a:xfrm>
            <a:off x="6034447" y="2767027"/>
            <a:ext cx="382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DM Mono" panose="020B0509040201040103" pitchFamily="49" charset="0"/>
              </a:rPr>
              <a:t>r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AACF9CC-742F-29B4-4DCB-4FAD88DC5E71}"/>
              </a:ext>
            </a:extLst>
          </p:cNvPr>
          <p:cNvSpPr/>
          <p:nvPr/>
        </p:nvSpPr>
        <p:spPr>
          <a:xfrm>
            <a:off x="8717800" y="154977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6789F7-24F5-0385-1789-F77D238126A1}"/>
              </a:ext>
            </a:extLst>
          </p:cNvPr>
          <p:cNvSpPr txBox="1"/>
          <p:nvPr/>
        </p:nvSpPr>
        <p:spPr>
          <a:xfrm>
            <a:off x="7603384" y="2206897"/>
            <a:ext cx="560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cr</a:t>
            </a:r>
            <a:endParaRPr lang="ko-Kore-KR" altLang="en-US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2D8C6B29-DCFF-0468-B475-6E46FA491B39}"/>
              </a:ext>
            </a:extLst>
          </p:cNvPr>
          <p:cNvCxnSpPr>
            <a:stCxn id="10" idx="0"/>
            <a:endCxn id="3" idx="1"/>
          </p:cNvCxnSpPr>
          <p:nvPr/>
        </p:nvCxnSpPr>
        <p:spPr>
          <a:xfrm rot="5400000" flipH="1" flipV="1">
            <a:off x="7405605" y="894703"/>
            <a:ext cx="1790309" cy="834081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536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CF8D29-0578-7A32-22A6-F449CA6FFA74}"/>
              </a:ext>
            </a:extLst>
          </p:cNvPr>
          <p:cNvSpPr txBox="1"/>
          <p:nvPr/>
        </p:nvSpPr>
        <p:spPr>
          <a:xfrm>
            <a:off x="512909" y="270105"/>
            <a:ext cx="609728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a = 10;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&amp;r = a;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const int &amp;cr = 100;</a:t>
            </a:r>
            <a:endParaRPr lang="en-US" altLang="ko-Kore-KR" dirty="0">
              <a:latin typeface="DM Mono" panose="020B0509040201040103" pitchFamily="49" charset="0"/>
            </a:endParaRP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int &amp;&amp;rr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rr = 42; /* OK */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AB4ED8-28F1-B79E-B6FE-89B47212A1F9}"/>
              </a:ext>
            </a:extLst>
          </p:cNvPr>
          <p:cNvSpPr/>
          <p:nvPr/>
        </p:nvSpPr>
        <p:spPr>
          <a:xfrm>
            <a:off x="4938339" y="2022231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5268B9-BD29-87D8-281D-41747E0EC98F}"/>
              </a:ext>
            </a:extLst>
          </p:cNvPr>
          <p:cNvSpPr/>
          <p:nvPr/>
        </p:nvSpPr>
        <p:spPr>
          <a:xfrm>
            <a:off x="6321662" y="2553676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758263-3513-C694-D74F-4B55861B0C11}"/>
              </a:ext>
            </a:extLst>
          </p:cNvPr>
          <p:cNvSpPr txBox="1"/>
          <p:nvPr/>
        </p:nvSpPr>
        <p:spPr>
          <a:xfrm>
            <a:off x="6034447" y="2507182"/>
            <a:ext cx="382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DC2977-F77D-59F0-20FE-52884C452F8A}"/>
              </a:ext>
            </a:extLst>
          </p:cNvPr>
          <p:cNvSpPr txBox="1"/>
          <p:nvPr/>
        </p:nvSpPr>
        <p:spPr>
          <a:xfrm>
            <a:off x="6634277" y="1652899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D87C29-E975-5EC2-3712-62940096AFF2}"/>
              </a:ext>
            </a:extLst>
          </p:cNvPr>
          <p:cNvSpPr txBox="1"/>
          <p:nvPr/>
        </p:nvSpPr>
        <p:spPr>
          <a:xfrm>
            <a:off x="6034447" y="2767027"/>
            <a:ext cx="382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DM Mono" panose="020B0509040201040103" pitchFamily="49" charset="0"/>
              </a:rPr>
              <a:t>r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AACF9CC-742F-29B4-4DCB-4FAD88DC5E71}"/>
              </a:ext>
            </a:extLst>
          </p:cNvPr>
          <p:cNvSpPr/>
          <p:nvPr/>
        </p:nvSpPr>
        <p:spPr>
          <a:xfrm>
            <a:off x="8717800" y="154977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6789F7-24F5-0385-1789-F77D238126A1}"/>
              </a:ext>
            </a:extLst>
          </p:cNvPr>
          <p:cNvSpPr txBox="1"/>
          <p:nvPr/>
        </p:nvSpPr>
        <p:spPr>
          <a:xfrm>
            <a:off x="7603384" y="2206897"/>
            <a:ext cx="560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cr</a:t>
            </a:r>
            <a:endParaRPr lang="ko-Kore-KR" altLang="en-US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2D8C6B29-DCFF-0468-B475-6E46FA491B39}"/>
              </a:ext>
            </a:extLst>
          </p:cNvPr>
          <p:cNvCxnSpPr>
            <a:stCxn id="10" idx="0"/>
            <a:endCxn id="3" idx="1"/>
          </p:cNvCxnSpPr>
          <p:nvPr/>
        </p:nvCxnSpPr>
        <p:spPr>
          <a:xfrm rot="5400000" flipH="1" flipV="1">
            <a:off x="7405605" y="894703"/>
            <a:ext cx="1790309" cy="834081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80686E38-9230-51DA-FFD8-E4E4E25A01DD}"/>
              </a:ext>
            </a:extLst>
          </p:cNvPr>
          <p:cNvSpPr/>
          <p:nvPr/>
        </p:nvSpPr>
        <p:spPr>
          <a:xfrm>
            <a:off x="9118518" y="884558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887B7E-430B-9347-0CB2-893C65BF2377}"/>
              </a:ext>
            </a:extLst>
          </p:cNvPr>
          <p:cNvSpPr txBox="1"/>
          <p:nvPr/>
        </p:nvSpPr>
        <p:spPr>
          <a:xfrm>
            <a:off x="8116294" y="2533060"/>
            <a:ext cx="560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 err="1">
                <a:latin typeface="DM Mono" panose="020B0509040201040103" pitchFamily="49" charset="0"/>
              </a:rPr>
              <a:t>rr</a:t>
            </a:r>
            <a:endParaRPr lang="ko-Kore-KR" altLang="en-US" dirty="0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ABD32151-FC76-F1FC-7B01-45DBC2950031}"/>
              </a:ext>
            </a:extLst>
          </p:cNvPr>
          <p:cNvCxnSpPr>
            <a:cxnSpLocks/>
            <a:stCxn id="11" idx="0"/>
            <a:endCxn id="4" idx="1"/>
          </p:cNvCxnSpPr>
          <p:nvPr/>
        </p:nvCxnSpPr>
        <p:spPr>
          <a:xfrm rot="5400000" flipH="1" flipV="1">
            <a:off x="8064128" y="1478671"/>
            <a:ext cx="1386891" cy="721889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616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CF8D29-0578-7A32-22A6-F449CA6FFA74}"/>
              </a:ext>
            </a:extLst>
          </p:cNvPr>
          <p:cNvSpPr txBox="1"/>
          <p:nvPr/>
        </p:nvSpPr>
        <p:spPr>
          <a:xfrm>
            <a:off x="512909" y="270105"/>
            <a:ext cx="609728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a = 10;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&amp;r = a;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const int &amp;cr = 100;</a:t>
            </a:r>
            <a:endParaRPr lang="en-US" altLang="ko-Kore-KR" dirty="0">
              <a:latin typeface="DM Mono" panose="020B0509040201040103" pitchFamily="49" charset="0"/>
            </a:endParaRP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int &amp;&amp;rr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rr = 42; </a:t>
            </a:r>
            <a:r>
              <a:rPr lang="ko-Kore-KR" altLang="en-US" dirty="0">
                <a:latin typeface="DM Mono" panose="020B0509040201040103" pitchFamily="49" charset="0"/>
              </a:rPr>
              <a:t>/* OK */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AB4ED8-28F1-B79E-B6FE-89B47212A1F9}"/>
              </a:ext>
            </a:extLst>
          </p:cNvPr>
          <p:cNvSpPr/>
          <p:nvPr/>
        </p:nvSpPr>
        <p:spPr>
          <a:xfrm>
            <a:off x="4938339" y="2022231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5268B9-BD29-87D8-281D-41747E0EC98F}"/>
              </a:ext>
            </a:extLst>
          </p:cNvPr>
          <p:cNvSpPr/>
          <p:nvPr/>
        </p:nvSpPr>
        <p:spPr>
          <a:xfrm>
            <a:off x="6321662" y="2553676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758263-3513-C694-D74F-4B55861B0C11}"/>
              </a:ext>
            </a:extLst>
          </p:cNvPr>
          <p:cNvSpPr txBox="1"/>
          <p:nvPr/>
        </p:nvSpPr>
        <p:spPr>
          <a:xfrm>
            <a:off x="6034447" y="2507182"/>
            <a:ext cx="382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DC2977-F77D-59F0-20FE-52884C452F8A}"/>
              </a:ext>
            </a:extLst>
          </p:cNvPr>
          <p:cNvSpPr txBox="1"/>
          <p:nvPr/>
        </p:nvSpPr>
        <p:spPr>
          <a:xfrm>
            <a:off x="6634277" y="1652899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D87C29-E975-5EC2-3712-62940096AFF2}"/>
              </a:ext>
            </a:extLst>
          </p:cNvPr>
          <p:cNvSpPr txBox="1"/>
          <p:nvPr/>
        </p:nvSpPr>
        <p:spPr>
          <a:xfrm>
            <a:off x="6034447" y="2767027"/>
            <a:ext cx="382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DM Mono" panose="020B0509040201040103" pitchFamily="49" charset="0"/>
              </a:rPr>
              <a:t>r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AACF9CC-742F-29B4-4DCB-4FAD88DC5E71}"/>
              </a:ext>
            </a:extLst>
          </p:cNvPr>
          <p:cNvSpPr/>
          <p:nvPr/>
        </p:nvSpPr>
        <p:spPr>
          <a:xfrm>
            <a:off x="8717800" y="154977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6789F7-24F5-0385-1789-F77D238126A1}"/>
              </a:ext>
            </a:extLst>
          </p:cNvPr>
          <p:cNvSpPr txBox="1"/>
          <p:nvPr/>
        </p:nvSpPr>
        <p:spPr>
          <a:xfrm>
            <a:off x="7603384" y="2206897"/>
            <a:ext cx="560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cr</a:t>
            </a:r>
            <a:endParaRPr lang="ko-Kore-KR" altLang="en-US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2D8C6B29-DCFF-0468-B475-6E46FA491B39}"/>
              </a:ext>
            </a:extLst>
          </p:cNvPr>
          <p:cNvCxnSpPr>
            <a:stCxn id="10" idx="0"/>
            <a:endCxn id="3" idx="1"/>
          </p:cNvCxnSpPr>
          <p:nvPr/>
        </p:nvCxnSpPr>
        <p:spPr>
          <a:xfrm rot="5400000" flipH="1" flipV="1">
            <a:off x="7405605" y="894703"/>
            <a:ext cx="1790309" cy="834081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80686E38-9230-51DA-FFD8-E4E4E25A01DD}"/>
              </a:ext>
            </a:extLst>
          </p:cNvPr>
          <p:cNvSpPr/>
          <p:nvPr/>
        </p:nvSpPr>
        <p:spPr>
          <a:xfrm>
            <a:off x="9118518" y="884558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887B7E-430B-9347-0CB2-893C65BF2377}"/>
              </a:ext>
            </a:extLst>
          </p:cNvPr>
          <p:cNvSpPr txBox="1"/>
          <p:nvPr/>
        </p:nvSpPr>
        <p:spPr>
          <a:xfrm>
            <a:off x="8116294" y="2533060"/>
            <a:ext cx="560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 err="1">
                <a:latin typeface="DM Mono" panose="020B0509040201040103" pitchFamily="49" charset="0"/>
              </a:rPr>
              <a:t>rr</a:t>
            </a:r>
            <a:endParaRPr lang="ko-Kore-KR" altLang="en-US" dirty="0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ABD32151-FC76-F1FC-7B01-45DBC2950031}"/>
              </a:ext>
            </a:extLst>
          </p:cNvPr>
          <p:cNvCxnSpPr>
            <a:cxnSpLocks/>
            <a:stCxn id="11" idx="0"/>
            <a:endCxn id="4" idx="1"/>
          </p:cNvCxnSpPr>
          <p:nvPr/>
        </p:nvCxnSpPr>
        <p:spPr>
          <a:xfrm rot="5400000" flipH="1" flipV="1">
            <a:off x="8064128" y="1478671"/>
            <a:ext cx="1386891" cy="721889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805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B51DBA-8AE8-ADE5-7A89-11E8984AC3C8}"/>
              </a:ext>
            </a:extLst>
          </p:cNvPr>
          <p:cNvSpPr txBox="1"/>
          <p:nvPr/>
        </p:nvSpPr>
        <p:spPr>
          <a:xfrm>
            <a:off x="343877" y="347675"/>
            <a:ext cx="369667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2400" dirty="0">
                <a:latin typeface="DM Mono" panose="020B0509040201040103" pitchFamily="49" charset="0"/>
              </a:rPr>
              <a:t> int n = 100;</a:t>
            </a:r>
          </a:p>
          <a:p>
            <a:endParaRPr lang="ko-Kore-KR" altLang="en-US" sz="2400" dirty="0">
              <a:latin typeface="DM Mono" panose="020B0509040201040103" pitchFamily="49" charset="0"/>
            </a:endParaRPr>
          </a:p>
          <a:p>
            <a:r>
              <a:rPr lang="ko-Kore-KR" altLang="en-US" sz="2400" dirty="0">
                <a:latin typeface="DM Mono" panose="020B0509040201040103" pitchFamily="49" charset="0"/>
              </a:rPr>
              <a:t> int *p = &amp;n;</a:t>
            </a:r>
          </a:p>
          <a:p>
            <a:endParaRPr lang="ko-Kore-KR" altLang="en-US" sz="2400" dirty="0">
              <a:latin typeface="DM Mono" panose="020B0509040201040103" pitchFamily="49" charset="0"/>
            </a:endParaRPr>
          </a:p>
          <a:p>
            <a:r>
              <a:rPr lang="ko-Kore-KR" altLang="en-US" sz="2400" dirty="0">
                <a:solidFill>
                  <a:srgbClr val="FF0000"/>
                </a:solidFill>
                <a:latin typeface="DM Mono" panose="020B0509040201040103" pitchFamily="49" charset="0"/>
              </a:rPr>
              <a:t> *p = 42;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C34C3B-1672-027A-B07D-01EEA2ED52EE}"/>
              </a:ext>
            </a:extLst>
          </p:cNvPr>
          <p:cNvSpPr/>
          <p:nvPr/>
        </p:nvSpPr>
        <p:spPr>
          <a:xfrm>
            <a:off x="3079261" y="3516922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ADBEB6-5469-3DB7-A3C1-F52D4C647F95}"/>
              </a:ext>
            </a:extLst>
          </p:cNvPr>
          <p:cNvSpPr txBox="1"/>
          <p:nvPr/>
        </p:nvSpPr>
        <p:spPr>
          <a:xfrm>
            <a:off x="2641599" y="3673435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2800" dirty="0">
                <a:latin typeface="DM Mono" panose="020B0509040201040103" pitchFamily="49" charset="0"/>
              </a:rPr>
              <a:t>n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C35BCD-18FB-E819-341F-980F08364C20}"/>
              </a:ext>
            </a:extLst>
          </p:cNvPr>
          <p:cNvSpPr txBox="1"/>
          <p:nvPr/>
        </p:nvSpPr>
        <p:spPr>
          <a:xfrm>
            <a:off x="2700215" y="3239923"/>
            <a:ext cx="7580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0x200</a:t>
            </a:r>
            <a:endParaRPr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0A6A7BC-0A9F-2AB5-B691-A667829F4741}"/>
              </a:ext>
            </a:extLst>
          </p:cNvPr>
          <p:cNvSpPr/>
          <p:nvPr/>
        </p:nvSpPr>
        <p:spPr>
          <a:xfrm>
            <a:off x="3079261" y="4856797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BF1C7F-C16F-17FA-3C5A-A2E637CE743E}"/>
              </a:ext>
            </a:extLst>
          </p:cNvPr>
          <p:cNvSpPr txBox="1"/>
          <p:nvPr/>
        </p:nvSpPr>
        <p:spPr>
          <a:xfrm>
            <a:off x="2641599" y="5013310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p</a:t>
            </a:r>
            <a:endParaRPr lang="ko-Kore-KR" altLang="en-US" sz="2800" dirty="0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770AAD40-0565-0567-D5F0-D92D5B90EDDF}"/>
              </a:ext>
            </a:extLst>
          </p:cNvPr>
          <p:cNvCxnSpPr>
            <a:stCxn id="12" idx="3"/>
            <a:endCxn id="6" idx="3"/>
          </p:cNvCxnSpPr>
          <p:nvPr/>
        </p:nvCxnSpPr>
        <p:spPr>
          <a:xfrm flipV="1">
            <a:off x="4439138" y="3935046"/>
            <a:ext cx="12700" cy="1339875"/>
          </a:xfrm>
          <a:prstGeom prst="curvedConnector3">
            <a:avLst>
              <a:gd name="adj1" fmla="val 6107685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774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B51DBA-8AE8-ADE5-7A89-11E8984AC3C8}"/>
              </a:ext>
            </a:extLst>
          </p:cNvPr>
          <p:cNvSpPr txBox="1"/>
          <p:nvPr/>
        </p:nvSpPr>
        <p:spPr>
          <a:xfrm>
            <a:off x="343877" y="347675"/>
            <a:ext cx="369667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2400" dirty="0">
                <a:latin typeface="DM Mono" panose="020B0509040201040103" pitchFamily="49" charset="0"/>
              </a:rPr>
              <a:t> int n = 100;</a:t>
            </a:r>
          </a:p>
          <a:p>
            <a:endParaRPr lang="ko-Kore-KR" altLang="en-US" sz="2400" dirty="0">
              <a:latin typeface="DM Mono" panose="020B0509040201040103" pitchFamily="49" charset="0"/>
            </a:endParaRPr>
          </a:p>
          <a:p>
            <a:r>
              <a:rPr lang="en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 int &amp;r = n;</a:t>
            </a:r>
          </a:p>
          <a:p>
            <a:endParaRPr lang="en" altLang="ko-Kore-KR" sz="2400" dirty="0">
              <a:latin typeface="DM Mono" panose="020B0509040201040103" pitchFamily="49" charset="0"/>
            </a:endParaRPr>
          </a:p>
          <a:p>
            <a:r>
              <a:rPr lang="en" altLang="ko-Kore-KR" sz="2400" dirty="0">
                <a:latin typeface="DM Mono" panose="020B0509040201040103" pitchFamily="49" charset="0"/>
              </a:rPr>
              <a:t> r = 42;</a:t>
            </a:r>
            <a:endParaRPr lang="ko-Kore-KR" altLang="en-US" sz="24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C34C3B-1672-027A-B07D-01EEA2ED52EE}"/>
              </a:ext>
            </a:extLst>
          </p:cNvPr>
          <p:cNvSpPr/>
          <p:nvPr/>
        </p:nvSpPr>
        <p:spPr>
          <a:xfrm>
            <a:off x="3079261" y="3516922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ADBEB6-5469-3DB7-A3C1-F52D4C647F95}"/>
              </a:ext>
            </a:extLst>
          </p:cNvPr>
          <p:cNvSpPr txBox="1"/>
          <p:nvPr/>
        </p:nvSpPr>
        <p:spPr>
          <a:xfrm>
            <a:off x="2641599" y="3431775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2800" dirty="0">
                <a:latin typeface="DM Mono" panose="020B0509040201040103" pitchFamily="49" charset="0"/>
              </a:rPr>
              <a:t>n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C35BCD-18FB-E819-341F-980F08364C20}"/>
              </a:ext>
            </a:extLst>
          </p:cNvPr>
          <p:cNvSpPr txBox="1"/>
          <p:nvPr/>
        </p:nvSpPr>
        <p:spPr>
          <a:xfrm>
            <a:off x="2700215" y="3239923"/>
            <a:ext cx="7580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0x200</a:t>
            </a:r>
            <a:endParaRPr lang="ko-Kore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BF1C7F-C16F-17FA-3C5A-A2E637CE743E}"/>
              </a:ext>
            </a:extLst>
          </p:cNvPr>
          <p:cNvSpPr txBox="1"/>
          <p:nvPr/>
        </p:nvSpPr>
        <p:spPr>
          <a:xfrm>
            <a:off x="2641599" y="3946958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sz="2800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0E5A32-27E8-04CF-3E91-5BF3EBCBAB9C}"/>
              </a:ext>
            </a:extLst>
          </p:cNvPr>
          <p:cNvSpPr txBox="1"/>
          <p:nvPr/>
        </p:nvSpPr>
        <p:spPr>
          <a:xfrm>
            <a:off x="3458307" y="45625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/>
              <a:t>기존 메모리에 새로운 이름(별명)을 부여합니다.</a:t>
            </a:r>
          </a:p>
        </p:txBody>
      </p:sp>
    </p:spTree>
    <p:extLst>
      <p:ext uri="{BB962C8B-B14F-4D97-AF65-F5344CB8AC3E}">
        <p14:creationId xmlns:p14="http://schemas.microsoft.com/office/powerpoint/2010/main" val="1568901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B51DBA-8AE8-ADE5-7A89-11E8984AC3C8}"/>
              </a:ext>
            </a:extLst>
          </p:cNvPr>
          <p:cNvSpPr txBox="1"/>
          <p:nvPr/>
        </p:nvSpPr>
        <p:spPr>
          <a:xfrm>
            <a:off x="343877" y="347675"/>
            <a:ext cx="369667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2400" dirty="0">
                <a:latin typeface="DM Mono" panose="020B0509040201040103" pitchFamily="49" charset="0"/>
              </a:rPr>
              <a:t> int n = 100;</a:t>
            </a:r>
          </a:p>
          <a:p>
            <a:endParaRPr lang="ko-Kore-KR" altLang="en-US" sz="2400" dirty="0">
              <a:latin typeface="DM Mono" panose="020B0509040201040103" pitchFamily="49" charset="0"/>
            </a:endParaRPr>
          </a:p>
          <a:p>
            <a:r>
              <a:rPr lang="en" altLang="ko-Kore-KR" sz="2400" dirty="0">
                <a:latin typeface="DM Mono" panose="020B0509040201040103" pitchFamily="49" charset="0"/>
              </a:rPr>
              <a:t> int &amp;r = n;</a:t>
            </a:r>
          </a:p>
          <a:p>
            <a:endParaRPr lang="en" altLang="ko-Kore-KR" sz="2400" dirty="0">
              <a:latin typeface="DM Mono" panose="020B0509040201040103" pitchFamily="49" charset="0"/>
            </a:endParaRPr>
          </a:p>
          <a:p>
            <a:r>
              <a:rPr lang="en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 r = 42;</a:t>
            </a:r>
            <a:endParaRPr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C34C3B-1672-027A-B07D-01EEA2ED52EE}"/>
              </a:ext>
            </a:extLst>
          </p:cNvPr>
          <p:cNvSpPr/>
          <p:nvPr/>
        </p:nvSpPr>
        <p:spPr>
          <a:xfrm>
            <a:off x="3079261" y="3516922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ADBEB6-5469-3DB7-A3C1-F52D4C647F95}"/>
              </a:ext>
            </a:extLst>
          </p:cNvPr>
          <p:cNvSpPr txBox="1"/>
          <p:nvPr/>
        </p:nvSpPr>
        <p:spPr>
          <a:xfrm>
            <a:off x="2641599" y="3431775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2800" dirty="0">
                <a:latin typeface="DM Mono" panose="020B0509040201040103" pitchFamily="49" charset="0"/>
              </a:rPr>
              <a:t>n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C35BCD-18FB-E819-341F-980F08364C20}"/>
              </a:ext>
            </a:extLst>
          </p:cNvPr>
          <p:cNvSpPr txBox="1"/>
          <p:nvPr/>
        </p:nvSpPr>
        <p:spPr>
          <a:xfrm>
            <a:off x="2700215" y="3239923"/>
            <a:ext cx="7580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0x200</a:t>
            </a:r>
            <a:endParaRPr lang="ko-Kore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BF1C7F-C16F-17FA-3C5A-A2E637CE743E}"/>
              </a:ext>
            </a:extLst>
          </p:cNvPr>
          <p:cNvSpPr txBox="1"/>
          <p:nvPr/>
        </p:nvSpPr>
        <p:spPr>
          <a:xfrm>
            <a:off x="2641599" y="3946958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930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291E139-DF43-5A1F-695A-673F6E3CC536}"/>
              </a:ext>
            </a:extLst>
          </p:cNvPr>
          <p:cNvSpPr/>
          <p:nvPr/>
        </p:nvSpPr>
        <p:spPr>
          <a:xfrm>
            <a:off x="765908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87C75-B6A9-BEB4-69D3-D24A859AE470}"/>
              </a:ext>
            </a:extLst>
          </p:cNvPr>
          <p:cNvSpPr txBox="1"/>
          <p:nvPr/>
        </p:nvSpPr>
        <p:spPr>
          <a:xfrm>
            <a:off x="406400" y="23915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void inc1(int n) { ++n; 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x = 10;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inc1(x);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cout &lt;&lt; x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B4CC84-6E91-698C-E744-F34F5640D871}"/>
              </a:ext>
            </a:extLst>
          </p:cNvPr>
          <p:cNvSpPr/>
          <p:nvPr/>
        </p:nvSpPr>
        <p:spPr>
          <a:xfrm>
            <a:off x="2149231" y="3712307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A258A-18C0-F68D-D028-EE6BFAC81C43}"/>
              </a:ext>
            </a:extLst>
          </p:cNvPr>
          <p:cNvSpPr txBox="1"/>
          <p:nvPr/>
        </p:nvSpPr>
        <p:spPr>
          <a:xfrm>
            <a:off x="1711569" y="3627160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x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85ED7-4853-19F8-76BD-ED511470CD4A}"/>
              </a:ext>
            </a:extLst>
          </p:cNvPr>
          <p:cNvSpPr txBox="1"/>
          <p:nvPr/>
        </p:nvSpPr>
        <p:spPr>
          <a:xfrm>
            <a:off x="2461846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D7E20E-9190-30D0-6766-C7B9D71E43FB}"/>
              </a:ext>
            </a:extLst>
          </p:cNvPr>
          <p:cNvSpPr/>
          <p:nvPr/>
        </p:nvSpPr>
        <p:spPr>
          <a:xfrm>
            <a:off x="5857632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A8D9B0-7B9E-99CE-0D09-EE5FF749B5B2}"/>
              </a:ext>
            </a:extLst>
          </p:cNvPr>
          <p:cNvSpPr txBox="1"/>
          <p:nvPr/>
        </p:nvSpPr>
        <p:spPr>
          <a:xfrm>
            <a:off x="7553570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 err="1">
                <a:latin typeface="DM Mono" panose="020B0509040201040103" pitchFamily="49" charset="0"/>
              </a:rPr>
              <a:t>inc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34AAAD-AB0B-0963-6FA0-00F712F9EDDC}"/>
              </a:ext>
            </a:extLst>
          </p:cNvPr>
          <p:cNvSpPr/>
          <p:nvPr/>
        </p:nvSpPr>
        <p:spPr>
          <a:xfrm>
            <a:off x="7162800" y="3701405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9DD0A5-4A2C-AD1F-27AA-48E77B6A1A2D}"/>
              </a:ext>
            </a:extLst>
          </p:cNvPr>
          <p:cNvSpPr txBox="1"/>
          <p:nvPr/>
        </p:nvSpPr>
        <p:spPr>
          <a:xfrm>
            <a:off x="6725138" y="3616258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n</a:t>
            </a:r>
            <a:endParaRPr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88476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291E139-DF43-5A1F-695A-673F6E3CC536}"/>
              </a:ext>
            </a:extLst>
          </p:cNvPr>
          <p:cNvSpPr/>
          <p:nvPr/>
        </p:nvSpPr>
        <p:spPr>
          <a:xfrm>
            <a:off x="765908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87C75-B6A9-BEB4-69D3-D24A859AE470}"/>
              </a:ext>
            </a:extLst>
          </p:cNvPr>
          <p:cNvSpPr txBox="1"/>
          <p:nvPr/>
        </p:nvSpPr>
        <p:spPr>
          <a:xfrm>
            <a:off x="406400" y="23915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void inc1(int n) {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++n;</a:t>
            </a:r>
            <a:r>
              <a:rPr lang="ko-Kore-KR" altLang="en-US" dirty="0">
                <a:latin typeface="DM Mono" panose="020B0509040201040103" pitchFamily="49" charset="0"/>
              </a:rPr>
              <a:t> 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x = 10;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inc1(x);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cout &lt;&lt; x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B4CC84-6E91-698C-E744-F34F5640D871}"/>
              </a:ext>
            </a:extLst>
          </p:cNvPr>
          <p:cNvSpPr/>
          <p:nvPr/>
        </p:nvSpPr>
        <p:spPr>
          <a:xfrm>
            <a:off x="2149231" y="3712307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A258A-18C0-F68D-D028-EE6BFAC81C43}"/>
              </a:ext>
            </a:extLst>
          </p:cNvPr>
          <p:cNvSpPr txBox="1"/>
          <p:nvPr/>
        </p:nvSpPr>
        <p:spPr>
          <a:xfrm>
            <a:off x="1711569" y="3627160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x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85ED7-4853-19F8-76BD-ED511470CD4A}"/>
              </a:ext>
            </a:extLst>
          </p:cNvPr>
          <p:cNvSpPr txBox="1"/>
          <p:nvPr/>
        </p:nvSpPr>
        <p:spPr>
          <a:xfrm>
            <a:off x="2461846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D7E20E-9190-30D0-6766-C7B9D71E43FB}"/>
              </a:ext>
            </a:extLst>
          </p:cNvPr>
          <p:cNvSpPr/>
          <p:nvPr/>
        </p:nvSpPr>
        <p:spPr>
          <a:xfrm>
            <a:off x="5857632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A8D9B0-7B9E-99CE-0D09-EE5FF749B5B2}"/>
              </a:ext>
            </a:extLst>
          </p:cNvPr>
          <p:cNvSpPr txBox="1"/>
          <p:nvPr/>
        </p:nvSpPr>
        <p:spPr>
          <a:xfrm>
            <a:off x="7553570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 err="1">
                <a:latin typeface="DM Mono" panose="020B0509040201040103" pitchFamily="49" charset="0"/>
              </a:rPr>
              <a:t>inc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34AAAD-AB0B-0963-6FA0-00F712F9EDDC}"/>
              </a:ext>
            </a:extLst>
          </p:cNvPr>
          <p:cNvSpPr/>
          <p:nvPr/>
        </p:nvSpPr>
        <p:spPr>
          <a:xfrm>
            <a:off x="7162800" y="3701405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9DD0A5-4A2C-AD1F-27AA-48E77B6A1A2D}"/>
              </a:ext>
            </a:extLst>
          </p:cNvPr>
          <p:cNvSpPr txBox="1"/>
          <p:nvPr/>
        </p:nvSpPr>
        <p:spPr>
          <a:xfrm>
            <a:off x="6725138" y="3616258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n</a:t>
            </a:r>
            <a:endParaRPr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75638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291E139-DF43-5A1F-695A-673F6E3CC536}"/>
              </a:ext>
            </a:extLst>
          </p:cNvPr>
          <p:cNvSpPr/>
          <p:nvPr/>
        </p:nvSpPr>
        <p:spPr>
          <a:xfrm>
            <a:off x="765908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87C75-B6A9-BEB4-69D3-D24A859AE470}"/>
              </a:ext>
            </a:extLst>
          </p:cNvPr>
          <p:cNvSpPr txBox="1"/>
          <p:nvPr/>
        </p:nvSpPr>
        <p:spPr>
          <a:xfrm>
            <a:off x="406400" y="23915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inc2(int *p) { ++(*p); 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x;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x = 10;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inc2(&amp;x);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B4CC84-6E91-698C-E744-F34F5640D871}"/>
              </a:ext>
            </a:extLst>
          </p:cNvPr>
          <p:cNvSpPr/>
          <p:nvPr/>
        </p:nvSpPr>
        <p:spPr>
          <a:xfrm>
            <a:off x="2149231" y="3712307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A258A-18C0-F68D-D028-EE6BFAC81C43}"/>
              </a:ext>
            </a:extLst>
          </p:cNvPr>
          <p:cNvSpPr txBox="1"/>
          <p:nvPr/>
        </p:nvSpPr>
        <p:spPr>
          <a:xfrm>
            <a:off x="1711569" y="3627160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x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85ED7-4853-19F8-76BD-ED511470CD4A}"/>
              </a:ext>
            </a:extLst>
          </p:cNvPr>
          <p:cNvSpPr txBox="1"/>
          <p:nvPr/>
        </p:nvSpPr>
        <p:spPr>
          <a:xfrm>
            <a:off x="2461846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D7E20E-9190-30D0-6766-C7B9D71E43FB}"/>
              </a:ext>
            </a:extLst>
          </p:cNvPr>
          <p:cNvSpPr/>
          <p:nvPr/>
        </p:nvSpPr>
        <p:spPr>
          <a:xfrm>
            <a:off x="5857632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A8D9B0-7B9E-99CE-0D09-EE5FF749B5B2}"/>
              </a:ext>
            </a:extLst>
          </p:cNvPr>
          <p:cNvSpPr txBox="1"/>
          <p:nvPr/>
        </p:nvSpPr>
        <p:spPr>
          <a:xfrm>
            <a:off x="7553570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inc2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34AAAD-AB0B-0963-6FA0-00F712F9EDDC}"/>
              </a:ext>
            </a:extLst>
          </p:cNvPr>
          <p:cNvSpPr/>
          <p:nvPr/>
        </p:nvSpPr>
        <p:spPr>
          <a:xfrm>
            <a:off x="7162800" y="3701405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9DD0A5-4A2C-AD1F-27AA-48E77B6A1A2D}"/>
              </a:ext>
            </a:extLst>
          </p:cNvPr>
          <p:cNvSpPr txBox="1"/>
          <p:nvPr/>
        </p:nvSpPr>
        <p:spPr>
          <a:xfrm>
            <a:off x="6725138" y="3616258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p</a:t>
            </a:r>
            <a:endParaRPr lang="ko-Kore-KR" alt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1FCD0D-447A-AAE2-4261-5B3CD15ECC69}"/>
              </a:ext>
            </a:extLst>
          </p:cNvPr>
          <p:cNvSpPr txBox="1"/>
          <p:nvPr/>
        </p:nvSpPr>
        <p:spPr>
          <a:xfrm>
            <a:off x="1520093" y="3355923"/>
            <a:ext cx="12035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0x1000</a:t>
            </a:r>
            <a:endParaRPr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505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291E139-DF43-5A1F-695A-673F6E3CC536}"/>
              </a:ext>
            </a:extLst>
          </p:cNvPr>
          <p:cNvSpPr/>
          <p:nvPr/>
        </p:nvSpPr>
        <p:spPr>
          <a:xfrm>
            <a:off x="765908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87C75-B6A9-BEB4-69D3-D24A859AE470}"/>
              </a:ext>
            </a:extLst>
          </p:cNvPr>
          <p:cNvSpPr txBox="1"/>
          <p:nvPr/>
        </p:nvSpPr>
        <p:spPr>
          <a:xfrm>
            <a:off x="406400" y="23915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inc2(int *p) {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++(*p); </a:t>
            </a:r>
            <a:r>
              <a:rPr lang="en" altLang="ko-Kore-KR" dirty="0">
                <a:latin typeface="DM Mono" panose="020B0509040201040103" pitchFamily="49" charset="0"/>
              </a:rPr>
              <a:t>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x;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x = 10;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inc2(&amp;x);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B4CC84-6E91-698C-E744-F34F5640D871}"/>
              </a:ext>
            </a:extLst>
          </p:cNvPr>
          <p:cNvSpPr/>
          <p:nvPr/>
        </p:nvSpPr>
        <p:spPr>
          <a:xfrm>
            <a:off x="2149231" y="3712307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A258A-18C0-F68D-D028-EE6BFAC81C43}"/>
              </a:ext>
            </a:extLst>
          </p:cNvPr>
          <p:cNvSpPr txBox="1"/>
          <p:nvPr/>
        </p:nvSpPr>
        <p:spPr>
          <a:xfrm>
            <a:off x="1711569" y="3627160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x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85ED7-4853-19F8-76BD-ED511470CD4A}"/>
              </a:ext>
            </a:extLst>
          </p:cNvPr>
          <p:cNvSpPr txBox="1"/>
          <p:nvPr/>
        </p:nvSpPr>
        <p:spPr>
          <a:xfrm>
            <a:off x="2461846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D7E20E-9190-30D0-6766-C7B9D71E43FB}"/>
              </a:ext>
            </a:extLst>
          </p:cNvPr>
          <p:cNvSpPr/>
          <p:nvPr/>
        </p:nvSpPr>
        <p:spPr>
          <a:xfrm>
            <a:off x="5857632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A8D9B0-7B9E-99CE-0D09-EE5FF749B5B2}"/>
              </a:ext>
            </a:extLst>
          </p:cNvPr>
          <p:cNvSpPr txBox="1"/>
          <p:nvPr/>
        </p:nvSpPr>
        <p:spPr>
          <a:xfrm>
            <a:off x="7553570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inc2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34AAAD-AB0B-0963-6FA0-00F712F9EDDC}"/>
              </a:ext>
            </a:extLst>
          </p:cNvPr>
          <p:cNvSpPr/>
          <p:nvPr/>
        </p:nvSpPr>
        <p:spPr>
          <a:xfrm>
            <a:off x="7162800" y="3701405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9DD0A5-4A2C-AD1F-27AA-48E77B6A1A2D}"/>
              </a:ext>
            </a:extLst>
          </p:cNvPr>
          <p:cNvSpPr txBox="1"/>
          <p:nvPr/>
        </p:nvSpPr>
        <p:spPr>
          <a:xfrm>
            <a:off x="6725138" y="3616258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p</a:t>
            </a:r>
            <a:endParaRPr lang="ko-Kore-KR" alt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1FCD0D-447A-AAE2-4261-5B3CD15ECC69}"/>
              </a:ext>
            </a:extLst>
          </p:cNvPr>
          <p:cNvSpPr txBox="1"/>
          <p:nvPr/>
        </p:nvSpPr>
        <p:spPr>
          <a:xfrm>
            <a:off x="1520093" y="3355923"/>
            <a:ext cx="12035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0x1000</a:t>
            </a:r>
            <a:endParaRPr lang="ko-Kore-KR" altLang="en-US" dirty="0"/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8DBA2858-B4F6-63C8-C1A9-3132CB51B2A9}"/>
              </a:ext>
            </a:extLst>
          </p:cNvPr>
          <p:cNvCxnSpPr>
            <a:cxnSpLocks/>
            <a:stCxn id="13" idx="2"/>
            <a:endCxn id="6" idx="2"/>
          </p:cNvCxnSpPr>
          <p:nvPr/>
        </p:nvCxnSpPr>
        <p:spPr>
          <a:xfrm rot="5400000">
            <a:off x="5330504" y="2036319"/>
            <a:ext cx="10902" cy="5013569"/>
          </a:xfrm>
          <a:prstGeom prst="curvedConnector3">
            <a:avLst>
              <a:gd name="adj1" fmla="val 5207751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952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291E139-DF43-5A1F-695A-673F6E3CC536}"/>
              </a:ext>
            </a:extLst>
          </p:cNvPr>
          <p:cNvSpPr/>
          <p:nvPr/>
        </p:nvSpPr>
        <p:spPr>
          <a:xfrm>
            <a:off x="765908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87C75-B6A9-BEB4-69D3-D24A859AE470}"/>
              </a:ext>
            </a:extLst>
          </p:cNvPr>
          <p:cNvSpPr txBox="1"/>
          <p:nvPr/>
        </p:nvSpPr>
        <p:spPr>
          <a:xfrm>
            <a:off x="406400" y="23915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inc3(int &amp;r) { ++r; 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x;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x = 10;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inc3(x);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B4CC84-6E91-698C-E744-F34F5640D871}"/>
              </a:ext>
            </a:extLst>
          </p:cNvPr>
          <p:cNvSpPr/>
          <p:nvPr/>
        </p:nvSpPr>
        <p:spPr>
          <a:xfrm>
            <a:off x="2149231" y="3712307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A258A-18C0-F68D-D028-EE6BFAC81C43}"/>
              </a:ext>
            </a:extLst>
          </p:cNvPr>
          <p:cNvSpPr txBox="1"/>
          <p:nvPr/>
        </p:nvSpPr>
        <p:spPr>
          <a:xfrm>
            <a:off x="1711569" y="3627160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x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85ED7-4853-19F8-76BD-ED511470CD4A}"/>
              </a:ext>
            </a:extLst>
          </p:cNvPr>
          <p:cNvSpPr txBox="1"/>
          <p:nvPr/>
        </p:nvSpPr>
        <p:spPr>
          <a:xfrm>
            <a:off x="2461846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D7E20E-9190-30D0-6766-C7B9D71E43FB}"/>
              </a:ext>
            </a:extLst>
          </p:cNvPr>
          <p:cNvSpPr/>
          <p:nvPr/>
        </p:nvSpPr>
        <p:spPr>
          <a:xfrm>
            <a:off x="5857632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A8D9B0-7B9E-99CE-0D09-EE5FF749B5B2}"/>
              </a:ext>
            </a:extLst>
          </p:cNvPr>
          <p:cNvSpPr txBox="1"/>
          <p:nvPr/>
        </p:nvSpPr>
        <p:spPr>
          <a:xfrm>
            <a:off x="7553570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inc3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9DD0A5-4A2C-AD1F-27AA-48E77B6A1A2D}"/>
              </a:ext>
            </a:extLst>
          </p:cNvPr>
          <p:cNvSpPr txBox="1"/>
          <p:nvPr/>
        </p:nvSpPr>
        <p:spPr>
          <a:xfrm>
            <a:off x="6725138" y="3616258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r</a:t>
            </a:r>
            <a:endParaRPr lang="ko-Kore-KR" altLang="en-US" sz="2800" dirty="0"/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F5DDE7C9-36A1-696A-2296-1AC4456A8D2D}"/>
              </a:ext>
            </a:extLst>
          </p:cNvPr>
          <p:cNvCxnSpPr>
            <a:cxnSpLocks/>
            <a:stCxn id="14" idx="2"/>
            <a:endCxn id="6" idx="2"/>
          </p:cNvCxnSpPr>
          <p:nvPr/>
        </p:nvCxnSpPr>
        <p:spPr>
          <a:xfrm rot="5400000">
            <a:off x="4668355" y="2300294"/>
            <a:ext cx="409076" cy="4087445"/>
          </a:xfrm>
          <a:prstGeom prst="curvedConnector3">
            <a:avLst>
              <a:gd name="adj1" fmla="val 274333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676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kumimoji="1" sz="2400" dirty="0" smtClean="0">
            <a:solidFill>
              <a:schemeClr val="tx1"/>
            </a:solidFill>
            <a:latin typeface="DM Mono" panose="020B0509040201040103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615</Words>
  <Application>Microsoft Macintosh PowerPoint</Application>
  <PresentationFormat>와이드스크린</PresentationFormat>
  <Paragraphs>226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찬식</dc:creator>
  <cp:lastModifiedBy>윤 찬식</cp:lastModifiedBy>
  <cp:revision>9</cp:revision>
  <dcterms:created xsi:type="dcterms:W3CDTF">2022-11-15T02:21:37Z</dcterms:created>
  <dcterms:modified xsi:type="dcterms:W3CDTF">2022-11-16T00:49:13Z</dcterms:modified>
</cp:coreProperties>
</file>