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1"/>
    <p:restoredTop sz="94707"/>
  </p:normalViewPr>
  <p:slideViewPr>
    <p:cSldViewPr snapToGrid="0">
      <p:cViewPr varScale="1">
        <p:scale>
          <a:sx n="228" d="100"/>
          <a:sy n="228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DA7019-B818-4F56-0642-AB9DCB6A594A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123099" y="531716"/>
            <a:ext cx="1374787" cy="228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4843E-1A3D-A107-DBEC-7EEC461EBA77}"/>
              </a:ext>
            </a:extLst>
          </p:cNvPr>
          <p:cNvSpPr txBox="1"/>
          <p:nvPr/>
        </p:nvSpPr>
        <p:spPr>
          <a:xfrm rot="18152905">
            <a:off x="7738022" y="1300768"/>
            <a:ext cx="78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5707550" y="4703131"/>
            <a:ext cx="5031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42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352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313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stCxn id="3" idx="0"/>
            <a:endCxn id="12" idx="0"/>
          </p:cNvCxnSpPr>
          <p:nvPr/>
        </p:nvCxnSpPr>
        <p:spPr>
          <a:xfrm rot="16200000" flipV="1">
            <a:off x="6377534" y="2416863"/>
            <a:ext cx="1946345" cy="2191293"/>
          </a:xfrm>
          <a:prstGeom prst="curvedConnector3">
            <a:avLst>
              <a:gd name="adj1" fmla="val 118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20, 30)</a:t>
            </a:r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5400000" flipH="1" flipV="1">
            <a:off x="8027727" y="2854233"/>
            <a:ext cx="2050075" cy="1212825"/>
          </a:xfrm>
          <a:prstGeom prst="curvedConnector3">
            <a:avLst>
              <a:gd name="adj1" fmla="val 1144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2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1068</Words>
  <Application>Microsoft Macintosh PowerPoint</Application>
  <PresentationFormat>와이드스크린</PresentationFormat>
  <Paragraphs>354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10</cp:revision>
  <dcterms:created xsi:type="dcterms:W3CDTF">2022-11-15T02:21:37Z</dcterms:created>
  <dcterms:modified xsi:type="dcterms:W3CDTF">2022-11-16T04:20:03Z</dcterms:modified>
</cp:coreProperties>
</file>