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707"/>
  </p:normalViewPr>
  <p:slideViewPr>
    <p:cSldViewPr snapToGrid="0">
      <p:cViewPr varScale="1">
        <p:scale>
          <a:sx n="163" d="100"/>
          <a:sy n="163" d="100"/>
        </p:scale>
        <p:origin x="19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Macintosh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2022-11-15T02:21:37Z</dcterms:created>
  <dcterms:modified xsi:type="dcterms:W3CDTF">2022-11-15T02:27:01Z</dcterms:modified>
</cp:coreProperties>
</file>