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707"/>
  </p:normalViewPr>
  <p:slideViewPr>
    <p:cSldViewPr snapToGrid="0">
      <p:cViewPr varScale="1">
        <p:scale>
          <a:sx n="255" d="100"/>
          <a:sy n="255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delete user;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8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delete user;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E0641E0-4450-86DF-292E-EAC74D791E5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619565" y="1674791"/>
            <a:ext cx="1874120" cy="17752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1985</Words>
  <Application>Microsoft Macintosh PowerPoint</Application>
  <PresentationFormat>와이드스크린</PresentationFormat>
  <Paragraphs>648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18</cp:revision>
  <dcterms:created xsi:type="dcterms:W3CDTF">2022-11-15T02:21:37Z</dcterms:created>
  <dcterms:modified xsi:type="dcterms:W3CDTF">2022-11-17T01:22:09Z</dcterms:modified>
</cp:coreProperties>
</file>