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8"/>
    <p:restoredTop sz="94707"/>
  </p:normalViewPr>
  <p:slideViewPr>
    <p:cSldViewPr snapToGrid="0">
      <p:cViewPr varScale="1">
        <p:scale>
          <a:sx n="255" d="100"/>
          <a:sy n="255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119830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임시객체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>
            <a:off x="6632750" y="-232262"/>
            <a:ext cx="12700" cy="183918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410017" y="831248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4619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int age;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82747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899AD-2595-E2F4-B0FA-BA3832D8E56F}"/>
              </a:ext>
            </a:extLst>
          </p:cNvPr>
          <p:cNvSpPr/>
          <p:nvPr/>
        </p:nvSpPr>
        <p:spPr>
          <a:xfrm>
            <a:off x="7748540" y="259360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CDE61-AEC2-177B-BF6F-86342A2ED6F2}"/>
              </a:ext>
            </a:extLst>
          </p:cNvPr>
          <p:cNvSpPr/>
          <p:nvPr/>
        </p:nvSpPr>
        <p:spPr>
          <a:xfrm>
            <a:off x="7748539" y="294955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001C2-C58B-D1C1-8AF8-A64921F56512}"/>
              </a:ext>
            </a:extLst>
          </p:cNvPr>
          <p:cNvSpPr txBox="1"/>
          <p:nvPr/>
        </p:nvSpPr>
        <p:spPr>
          <a:xfrm>
            <a:off x="6722808" y="25869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AB5B-69F8-22E2-560B-0A119CA3AC2B}"/>
              </a:ext>
            </a:extLst>
          </p:cNvPr>
          <p:cNvSpPr txBox="1"/>
          <p:nvPr/>
        </p:nvSpPr>
        <p:spPr>
          <a:xfrm>
            <a:off x="6722808" y="29508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81DD-3D78-4507-93D6-7042E33A3C06}"/>
              </a:ext>
            </a:extLst>
          </p:cNvPr>
          <p:cNvSpPr txBox="1"/>
          <p:nvPr/>
        </p:nvSpPr>
        <p:spPr>
          <a:xfrm>
            <a:off x="7472636" y="225329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9EE4E-78C2-7030-B4B6-C9164926830E}"/>
              </a:ext>
            </a:extLst>
          </p:cNvPr>
          <p:cNvSpPr/>
          <p:nvPr/>
        </p:nvSpPr>
        <p:spPr>
          <a:xfrm>
            <a:off x="10108282" y="2528799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E76AE3-02E9-959E-22A8-2AC9C1A6E86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413117" y="2706776"/>
            <a:ext cx="1695165" cy="648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84749-686B-AA79-D767-EBFE5B04AFBF}"/>
              </a:ext>
            </a:extLst>
          </p:cNvPr>
          <p:cNvSpPr txBox="1"/>
          <p:nvPr/>
        </p:nvSpPr>
        <p:spPr>
          <a:xfrm>
            <a:off x="-34412" y="531930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</a:t>
            </a:r>
            <a:r>
              <a:rPr kumimoji="1" lang="ko-KR" altLang="en-US" dirty="0">
                <a:latin typeface="DM Mono" panose="020B0509040201040103" pitchFamily="49" charset="0"/>
              </a:rPr>
              <a:t> </a:t>
            </a:r>
            <a:r>
              <a:rPr kumimoji="1" lang="en" altLang="ko-Kore-KR" dirty="0">
                <a:latin typeface="DM Mono" panose="020B0509040201040103" pitchFamily="49" charset="0"/>
              </a:rPr>
              <a:t>User(const User &amp;</a:t>
            </a:r>
            <a:r>
              <a:rPr kumimoji="1" lang="en" altLang="ko-Kore-KR" dirty="0" err="1">
                <a:latin typeface="DM Mono" panose="020B0509040201040103" pitchFamily="49" charset="0"/>
              </a:rPr>
              <a:t>rhs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  : age(</a:t>
            </a:r>
            <a:r>
              <a:rPr kumimoji="1" lang="en" altLang="ko-Kore-KR" dirty="0" err="1">
                <a:latin typeface="DM Mono" panose="020B0509040201040103" pitchFamily="49" charset="0"/>
              </a:rPr>
              <a:t>rhs.age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{</a:t>
            </a:r>
          </a:p>
          <a:p>
            <a:pPr algn="l"/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 + 1];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</a:t>
            </a:r>
            <a:r>
              <a:rPr kumimoji="1" lang="en" altLang="ko-Kore-KR" dirty="0" err="1">
                <a:latin typeface="DM Mono" panose="020B0509040201040103" pitchFamily="49" charset="0"/>
              </a:rPr>
              <a:t>strcpy</a:t>
            </a:r>
            <a:r>
              <a:rPr kumimoji="1" lang="en" altLang="ko-Kore-KR" dirty="0">
                <a:latin typeface="DM Mono" panose="020B0509040201040103" pitchFamily="49" charset="0"/>
              </a:rPr>
              <a:t>(name, </a:t>
            </a:r>
            <a:r>
              <a:rPr kumimoji="1" lang="en" altLang="ko-Kore-KR" dirty="0" err="1"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latin typeface="DM Mono" panose="020B0509040201040103" pitchFamily="49" charset="0"/>
              </a:rPr>
              <a:t>);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}</a:t>
            </a:r>
            <a:endParaRPr kumimoji="1"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164385" y="1056418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164385" y="20228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1751703" cy="4472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A9D36-4658-80FC-1FEC-47216F49F7FB}"/>
              </a:ext>
            </a:extLst>
          </p:cNvPr>
          <p:cNvSpPr txBox="1"/>
          <p:nvPr/>
        </p:nvSpPr>
        <p:spPr>
          <a:xfrm>
            <a:off x="440831" y="258209"/>
            <a:ext cx="4935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 *s,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4422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61771" y="23622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049087" cy="149178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440289" y="297723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027607" cy="140157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540263"/>
            <a:ext cx="2049088" cy="6814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155207"/>
            <a:ext cx="2027608" cy="7716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8756E5-F22B-D9CF-CA34-343A3E385C31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7071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20B03093-622B-F351-3553-11340F036B8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7412681" y="3770313"/>
            <a:ext cx="2527280" cy="17439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B601103B-C318-B24C-C100-4FDE467FD55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412683" y="2939947"/>
            <a:ext cx="2527278" cy="186913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D01B5-4215-35DF-3A32-A0FF9BDB01FE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48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1AED-7733-054C-C5AE-488EF33A8F33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25016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F064F-3FA3-6A21-C7BF-AED3D2BF22EE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75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B4E7-29D9-6607-7ED3-5D19F8A96935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== 0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11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1845</Words>
  <Application>Microsoft Macintosh PowerPoint</Application>
  <PresentationFormat>와이드스크린</PresentationFormat>
  <Paragraphs>618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14</cp:revision>
  <dcterms:created xsi:type="dcterms:W3CDTF">2022-11-15T02:21:37Z</dcterms:created>
  <dcterms:modified xsi:type="dcterms:W3CDTF">2022-11-16T07:31:34Z</dcterms:modified>
</cp:coreProperties>
</file>