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30"/>
    <p:restoredTop sz="94707"/>
  </p:normalViewPr>
  <p:slideViewPr>
    <p:cSldViewPr snapToGrid="0">
      <p:cViewPr varScale="1">
        <p:scale>
          <a:sx n="255" d="100"/>
          <a:sy n="255" d="100"/>
        </p:scale>
        <p:origin x="1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6506D-A062-7347-9044-9287F1C4EE64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E6BD6-27D1-7442-BF33-A075929451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21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E6BD6-27D1-7442-BF33-A07592945104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3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0x200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4943F-790A-7B68-74BC-52EEE64DD793}"/>
              </a:ext>
            </a:extLst>
          </p:cNvPr>
          <p:cNvSpPr/>
          <p:nvPr/>
        </p:nvSpPr>
        <p:spPr>
          <a:xfrm>
            <a:off x="3091961" y="5868889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4C0B-222A-52F4-DA47-C9039C2E22D8}"/>
              </a:ext>
            </a:extLst>
          </p:cNvPr>
          <p:cNvSpPr txBox="1"/>
          <p:nvPr/>
        </p:nvSpPr>
        <p:spPr>
          <a:xfrm>
            <a:off x="2375877" y="6025402"/>
            <a:ext cx="66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r>
              <a:rPr lang="en-US" altLang="ko-KR" sz="2800" dirty="0">
                <a:latin typeface="DM Mono" panose="020B0509040201040103" pitchFamily="49" charset="0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++r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DA7019-B818-4F56-0642-AB9DCB6A594A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123099" y="531716"/>
            <a:ext cx="1374787" cy="2283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4843E-1A3D-A107-DBEC-7EEC461EBA77}"/>
              </a:ext>
            </a:extLst>
          </p:cNvPr>
          <p:cNvSpPr txBox="1"/>
          <p:nvPr/>
        </p:nvSpPr>
        <p:spPr>
          <a:xfrm rot="18152905">
            <a:off x="7738022" y="1300768"/>
            <a:ext cx="78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332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6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3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1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rr = 42; </a:t>
            </a:r>
            <a:r>
              <a:rPr lang="ko-Kore-KR" altLang="en-US" dirty="0">
                <a:latin typeface="DM Mono" panose="020B0509040201040103" pitchFamily="49" charset="0"/>
              </a:rPr>
              <a:t>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0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5707550" y="4703131"/>
            <a:ext cx="5031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042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352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313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stCxn id="3" idx="0"/>
            <a:endCxn id="12" idx="0"/>
          </p:cNvCxnSpPr>
          <p:nvPr/>
        </p:nvCxnSpPr>
        <p:spPr>
          <a:xfrm rot="16200000" flipV="1">
            <a:off x="6377534" y="2416863"/>
            <a:ext cx="1946345" cy="2191293"/>
          </a:xfrm>
          <a:prstGeom prst="curvedConnector3">
            <a:avLst>
              <a:gd name="adj1" fmla="val 11890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20, 30)</a:t>
            </a:r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cxnSpLocks/>
            <a:stCxn id="3" idx="0"/>
            <a:endCxn id="17" idx="0"/>
          </p:cNvCxnSpPr>
          <p:nvPr/>
        </p:nvCxnSpPr>
        <p:spPr>
          <a:xfrm rot="5400000" flipH="1" flipV="1">
            <a:off x="8027727" y="2854233"/>
            <a:ext cx="2050075" cy="1212825"/>
          </a:xfrm>
          <a:prstGeom prst="curvedConnector3">
            <a:avLst>
              <a:gd name="adj1" fmla="val 1144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2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0B87B-0386-C826-074B-2BFCBA3A078C}"/>
              </a:ext>
            </a:extLst>
          </p:cNvPr>
          <p:cNvSpPr txBox="1"/>
          <p:nvPr/>
        </p:nvSpPr>
        <p:spPr>
          <a:xfrm>
            <a:off x="5114003" y="1280255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119830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DM Mono" panose="020B0509040201040103" pitchFamily="49" charset="0"/>
              </a:rPr>
              <a:t>임시객체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cxnSpLocks/>
            <a:stCxn id="6" idx="2"/>
            <a:endCxn id="11" idx="2"/>
          </p:cNvCxnSpPr>
          <p:nvPr/>
        </p:nvCxnSpPr>
        <p:spPr>
          <a:xfrm rot="5400000">
            <a:off x="6632750" y="-232262"/>
            <a:ext cx="12700" cy="183918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410017" y="831248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017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>
            <a:off x="6499318" y="-365694"/>
            <a:ext cx="12700" cy="2106051"/>
          </a:xfrm>
          <a:prstGeom prst="curvedConnector3">
            <a:avLst>
              <a:gd name="adj1" fmla="val 290322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129798" y="693682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2DFB8-753F-DF03-7AD2-306B467E693D}"/>
              </a:ext>
            </a:extLst>
          </p:cNvPr>
          <p:cNvSpPr txBox="1"/>
          <p:nvPr/>
        </p:nvSpPr>
        <p:spPr>
          <a:xfrm>
            <a:off x="5082089" y="0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파괴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0664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461993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int age;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s);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1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82747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7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7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899AD-2595-E2F4-B0FA-BA3832D8E56F}"/>
              </a:ext>
            </a:extLst>
          </p:cNvPr>
          <p:cNvSpPr/>
          <p:nvPr/>
        </p:nvSpPr>
        <p:spPr>
          <a:xfrm>
            <a:off x="7748540" y="259360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0CDE61-AEC2-177B-BF6F-86342A2ED6F2}"/>
              </a:ext>
            </a:extLst>
          </p:cNvPr>
          <p:cNvSpPr/>
          <p:nvPr/>
        </p:nvSpPr>
        <p:spPr>
          <a:xfrm>
            <a:off x="7748539" y="294955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001C2-C58B-D1C1-8AF8-A64921F56512}"/>
              </a:ext>
            </a:extLst>
          </p:cNvPr>
          <p:cNvSpPr txBox="1"/>
          <p:nvPr/>
        </p:nvSpPr>
        <p:spPr>
          <a:xfrm>
            <a:off x="6722808" y="25869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FAB5B-69F8-22E2-560B-0A119CA3AC2B}"/>
              </a:ext>
            </a:extLst>
          </p:cNvPr>
          <p:cNvSpPr txBox="1"/>
          <p:nvPr/>
        </p:nvSpPr>
        <p:spPr>
          <a:xfrm>
            <a:off x="6722808" y="29508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781DD-3D78-4507-93D6-7042E33A3C06}"/>
              </a:ext>
            </a:extLst>
          </p:cNvPr>
          <p:cNvSpPr txBox="1"/>
          <p:nvPr/>
        </p:nvSpPr>
        <p:spPr>
          <a:xfrm>
            <a:off x="7472636" y="225329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89EE4E-78C2-7030-B4B6-C9164926830E}"/>
              </a:ext>
            </a:extLst>
          </p:cNvPr>
          <p:cNvSpPr/>
          <p:nvPr/>
        </p:nvSpPr>
        <p:spPr>
          <a:xfrm>
            <a:off x="10108282" y="2528799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6E76AE3-02E9-959E-22A8-2AC9C1A6E864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413117" y="2706776"/>
            <a:ext cx="1695165" cy="648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F84749-686B-AA79-D767-EBFE5B04AFBF}"/>
              </a:ext>
            </a:extLst>
          </p:cNvPr>
          <p:cNvSpPr txBox="1"/>
          <p:nvPr/>
        </p:nvSpPr>
        <p:spPr>
          <a:xfrm>
            <a:off x="-34412" y="531930"/>
            <a:ext cx="59747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</a:t>
            </a:r>
            <a:r>
              <a:rPr kumimoji="1" lang="ko-KR" altLang="en-US" dirty="0">
                <a:latin typeface="DM Mono" panose="020B0509040201040103" pitchFamily="49" charset="0"/>
              </a:rPr>
              <a:t> </a:t>
            </a:r>
            <a:r>
              <a:rPr kumimoji="1" lang="en" altLang="ko-Kore-KR" dirty="0">
                <a:latin typeface="DM Mono" panose="020B0509040201040103" pitchFamily="49" charset="0"/>
              </a:rPr>
              <a:t>User(const User &amp;</a:t>
            </a:r>
            <a:r>
              <a:rPr kumimoji="1" lang="en" altLang="ko-Kore-KR" dirty="0" err="1">
                <a:latin typeface="DM Mono" panose="020B0509040201040103" pitchFamily="49" charset="0"/>
              </a:rPr>
              <a:t>rhs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  : age(</a:t>
            </a:r>
            <a:r>
              <a:rPr kumimoji="1" lang="en" altLang="ko-Kore-KR" dirty="0" err="1">
                <a:latin typeface="DM Mono" panose="020B0509040201040103" pitchFamily="49" charset="0"/>
              </a:rPr>
              <a:t>rhs.age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{</a:t>
            </a:r>
          </a:p>
          <a:p>
            <a:pPr algn="l"/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 + 1];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</a:t>
            </a:r>
            <a:r>
              <a:rPr kumimoji="1" lang="en" altLang="ko-Kore-KR" dirty="0" err="1">
                <a:latin typeface="DM Mono" panose="020B0509040201040103" pitchFamily="49" charset="0"/>
              </a:rPr>
              <a:t>strcpy</a:t>
            </a:r>
            <a:r>
              <a:rPr kumimoji="1" lang="en" altLang="ko-Kore-KR" dirty="0">
                <a:latin typeface="DM Mono" panose="020B0509040201040103" pitchFamily="49" charset="0"/>
              </a:rPr>
              <a:t>(name, </a:t>
            </a:r>
            <a:r>
              <a:rPr kumimoji="1" lang="en" altLang="ko-Kore-KR" dirty="0" err="1"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latin typeface="DM Mono" panose="020B0509040201040103" pitchFamily="49" charset="0"/>
              </a:rPr>
              <a:t>);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}</a:t>
            </a:r>
            <a:endParaRPr kumimoji="1"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05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164385" y="1056418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164385" y="20228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1751703" cy="4472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FA9D36-4658-80FC-1FEC-47216F49F7FB}"/>
              </a:ext>
            </a:extLst>
          </p:cNvPr>
          <p:cNvSpPr txBox="1"/>
          <p:nvPr/>
        </p:nvSpPr>
        <p:spPr>
          <a:xfrm>
            <a:off x="440831" y="258209"/>
            <a:ext cx="49356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 *s,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54422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61771" y="23622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049087" cy="149178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440289" y="2977230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027607" cy="140157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540263"/>
            <a:ext cx="2049088" cy="681492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155207"/>
            <a:ext cx="2027608" cy="77169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8756E5-F22B-D9CF-CA34-343A3E385C31}"/>
              </a:ext>
            </a:extLst>
          </p:cNvPr>
          <p:cNvSpPr txBox="1"/>
          <p:nvPr/>
        </p:nvSpPr>
        <p:spPr>
          <a:xfrm>
            <a:off x="189875" y="361473"/>
            <a:ext cx="5151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: name(rhs.name), age(rhs.age), ref(rhs.ref)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++(*ref);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7071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20B03093-622B-F351-3553-11340F036B8E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7412681" y="3770313"/>
            <a:ext cx="2527280" cy="174391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B601103B-C318-B24C-C100-4FDE467FD557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7412683" y="2939947"/>
            <a:ext cx="2527278" cy="186913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D01B5-4215-35DF-3A32-A0FF9BDB01FE}"/>
              </a:ext>
            </a:extLst>
          </p:cNvPr>
          <p:cNvSpPr txBox="1"/>
          <p:nvPr/>
        </p:nvSpPr>
        <p:spPr>
          <a:xfrm>
            <a:off x="189875" y="361473"/>
            <a:ext cx="5151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: name(rhs.name), age(rhs.age), ref(rhs.ref)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++(*ref);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048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91AED-7733-054C-C5AE-488EF33A8F33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== 0)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25016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F064F-3FA3-6A21-C7BF-AED3D2BF22EE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== 0)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5753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79B4E7-29D9-6607-7ED3-5D19F8A96935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== 0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81189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077406" y="16668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051675" y="16681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93685" y="1496814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741984" y="1488875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6695B-28B9-EBFF-318A-4778DB0242E9}"/>
              </a:ext>
            </a:extLst>
          </p:cNvPr>
          <p:cNvSpPr/>
          <p:nvPr/>
        </p:nvSpPr>
        <p:spPr>
          <a:xfrm>
            <a:off x="6954988" y="32721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4C80D-AD81-78C6-A4E1-167757C0DDF7}"/>
              </a:ext>
            </a:extLst>
          </p:cNvPr>
          <p:cNvSpPr/>
          <p:nvPr/>
        </p:nvSpPr>
        <p:spPr>
          <a:xfrm>
            <a:off x="6954987" y="362806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7624-0615-4887-0856-A559075B1586}"/>
              </a:ext>
            </a:extLst>
          </p:cNvPr>
          <p:cNvSpPr txBox="1"/>
          <p:nvPr/>
        </p:nvSpPr>
        <p:spPr>
          <a:xfrm>
            <a:off x="5929256" y="32654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1E5B-9F1D-96B1-8678-9C8D3A95984A}"/>
              </a:ext>
            </a:extLst>
          </p:cNvPr>
          <p:cNvSpPr txBox="1"/>
          <p:nvPr/>
        </p:nvSpPr>
        <p:spPr>
          <a:xfrm>
            <a:off x="5929256" y="36293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FC8-D56A-E81E-1B7E-5FE9EA20F940}"/>
              </a:ext>
            </a:extLst>
          </p:cNvPr>
          <p:cNvSpPr txBox="1"/>
          <p:nvPr/>
        </p:nvSpPr>
        <p:spPr>
          <a:xfrm>
            <a:off x="6679084" y="2931804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9374-C6E6-FD32-6546-50F034EC7B23}"/>
              </a:ext>
            </a:extLst>
          </p:cNvPr>
          <p:cNvSpPr txBox="1"/>
          <p:nvPr/>
        </p:nvSpPr>
        <p:spPr>
          <a:xfrm>
            <a:off x="244840" y="23888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User *user = new User("Tom", 42);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 user2(*user);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delete user;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06C7B-8B22-8A9C-87A2-A91480A7A11E}"/>
              </a:ext>
            </a:extLst>
          </p:cNvPr>
          <p:cNvSpPr txBox="1"/>
          <p:nvPr/>
        </p:nvSpPr>
        <p:spPr>
          <a:xfrm>
            <a:off x="208170" y="15796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: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"복사"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0F775-7E6D-5F3C-8843-B08ED8E595D6}"/>
              </a:ext>
            </a:extLst>
          </p:cNvPr>
          <p:cNvSpPr txBox="1"/>
          <p:nvPr/>
        </p:nvSpPr>
        <p:spPr>
          <a:xfrm>
            <a:off x="6954986" y="920247"/>
            <a:ext cx="85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B043A8-C8AC-6356-131A-466EFEB7BEEE}"/>
              </a:ext>
            </a:extLst>
          </p:cNvPr>
          <p:cNvSpPr/>
          <p:nvPr/>
        </p:nvSpPr>
        <p:spPr>
          <a:xfrm>
            <a:off x="9493685" y="3378080"/>
            <a:ext cx="1277473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F155F50-FBCE-77D8-A9FD-963F341F78A4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7619565" y="3450088"/>
            <a:ext cx="1874120" cy="10596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88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077406" y="166685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051675" y="16681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93685" y="1496814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741984" y="1488875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6695B-28B9-EBFF-318A-4778DB0242E9}"/>
              </a:ext>
            </a:extLst>
          </p:cNvPr>
          <p:cNvSpPr/>
          <p:nvPr/>
        </p:nvSpPr>
        <p:spPr>
          <a:xfrm>
            <a:off x="6954988" y="32721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4C80D-AD81-78C6-A4E1-167757C0DDF7}"/>
              </a:ext>
            </a:extLst>
          </p:cNvPr>
          <p:cNvSpPr/>
          <p:nvPr/>
        </p:nvSpPr>
        <p:spPr>
          <a:xfrm>
            <a:off x="6954987" y="362806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7624-0615-4887-0856-A559075B1586}"/>
              </a:ext>
            </a:extLst>
          </p:cNvPr>
          <p:cNvSpPr txBox="1"/>
          <p:nvPr/>
        </p:nvSpPr>
        <p:spPr>
          <a:xfrm>
            <a:off x="5929256" y="32654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1E5B-9F1D-96B1-8678-9C8D3A95984A}"/>
              </a:ext>
            </a:extLst>
          </p:cNvPr>
          <p:cNvSpPr txBox="1"/>
          <p:nvPr/>
        </p:nvSpPr>
        <p:spPr>
          <a:xfrm>
            <a:off x="5929256" y="36293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FC8-D56A-E81E-1B7E-5FE9EA20F940}"/>
              </a:ext>
            </a:extLst>
          </p:cNvPr>
          <p:cNvSpPr txBox="1"/>
          <p:nvPr/>
        </p:nvSpPr>
        <p:spPr>
          <a:xfrm>
            <a:off x="6679084" y="2931804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9374-C6E6-FD32-6546-50F034EC7B23}"/>
              </a:ext>
            </a:extLst>
          </p:cNvPr>
          <p:cNvSpPr txBox="1"/>
          <p:nvPr/>
        </p:nvSpPr>
        <p:spPr>
          <a:xfrm>
            <a:off x="244840" y="23888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User *user = new User("Tom", 42);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User user2(*user);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delete user;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06C7B-8B22-8A9C-87A2-A91480A7A11E}"/>
              </a:ext>
            </a:extLst>
          </p:cNvPr>
          <p:cNvSpPr txBox="1"/>
          <p:nvPr/>
        </p:nvSpPr>
        <p:spPr>
          <a:xfrm>
            <a:off x="208170" y="15796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: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"복사"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0F775-7E6D-5F3C-8843-B08ED8E595D6}"/>
              </a:ext>
            </a:extLst>
          </p:cNvPr>
          <p:cNvSpPr txBox="1"/>
          <p:nvPr/>
        </p:nvSpPr>
        <p:spPr>
          <a:xfrm>
            <a:off x="6954986" y="920247"/>
            <a:ext cx="85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B043A8-C8AC-6356-131A-466EFEB7BEEE}"/>
              </a:ext>
            </a:extLst>
          </p:cNvPr>
          <p:cNvSpPr/>
          <p:nvPr/>
        </p:nvSpPr>
        <p:spPr>
          <a:xfrm>
            <a:off x="9493685" y="337808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F155F50-FBCE-77D8-A9FD-963F341F78A4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7619565" y="3450088"/>
            <a:ext cx="1874120" cy="10596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57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077406" y="16668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051675" y="16681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93685" y="1496814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741984" y="1488875"/>
            <a:ext cx="1751701" cy="185916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6695B-28B9-EBFF-318A-4778DB0242E9}"/>
              </a:ext>
            </a:extLst>
          </p:cNvPr>
          <p:cNvSpPr/>
          <p:nvPr/>
        </p:nvSpPr>
        <p:spPr>
          <a:xfrm>
            <a:off x="6954988" y="32721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4C80D-AD81-78C6-A4E1-167757C0DDF7}"/>
              </a:ext>
            </a:extLst>
          </p:cNvPr>
          <p:cNvSpPr/>
          <p:nvPr/>
        </p:nvSpPr>
        <p:spPr>
          <a:xfrm>
            <a:off x="6954987" y="362806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7624-0615-4887-0856-A559075B1586}"/>
              </a:ext>
            </a:extLst>
          </p:cNvPr>
          <p:cNvSpPr txBox="1"/>
          <p:nvPr/>
        </p:nvSpPr>
        <p:spPr>
          <a:xfrm>
            <a:off x="5929256" y="32654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1E5B-9F1D-96B1-8678-9C8D3A95984A}"/>
              </a:ext>
            </a:extLst>
          </p:cNvPr>
          <p:cNvSpPr txBox="1"/>
          <p:nvPr/>
        </p:nvSpPr>
        <p:spPr>
          <a:xfrm>
            <a:off x="5929256" y="36293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FC8-D56A-E81E-1B7E-5FE9EA20F940}"/>
              </a:ext>
            </a:extLst>
          </p:cNvPr>
          <p:cNvSpPr txBox="1"/>
          <p:nvPr/>
        </p:nvSpPr>
        <p:spPr>
          <a:xfrm>
            <a:off x="6679084" y="2931804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9374-C6E6-FD32-6546-50F034EC7B23}"/>
              </a:ext>
            </a:extLst>
          </p:cNvPr>
          <p:cNvSpPr txBox="1"/>
          <p:nvPr/>
        </p:nvSpPr>
        <p:spPr>
          <a:xfrm>
            <a:off x="244840" y="2388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User *user = new User("Tom", 42);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0F775-7E6D-5F3C-8843-B08ED8E595D6}"/>
              </a:ext>
            </a:extLst>
          </p:cNvPr>
          <p:cNvSpPr txBox="1"/>
          <p:nvPr/>
        </p:nvSpPr>
        <p:spPr>
          <a:xfrm>
            <a:off x="6954986" y="920247"/>
            <a:ext cx="85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E0641E0-4450-86DF-292E-EAC74D791E5E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619565" y="1674791"/>
            <a:ext cx="1874120" cy="177529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00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3ECA7A-247B-07DD-3775-D45944E10AA0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5D61E-BF13-5C3E-14DA-34A32377E2F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next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75DA5A-3370-115A-694C-89D5E576483A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6144F-8B8E-EF8D-65BC-FA73F9AFD635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E67A7A-BB57-EA6F-72DB-5CA89E5D28E1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0229D-D593-F5F5-AF87-C71884393372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next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C73AF5-8E62-929B-59F7-3007E0A7277E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528F2-085D-44CF-D671-F4815F1DC041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810B883-F6E7-3AAB-6671-B6C6DD13C19A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7080394" y="1753628"/>
            <a:ext cx="332288" cy="1646103"/>
          </a:xfrm>
          <a:prstGeom prst="curvedConnector4">
            <a:avLst>
              <a:gd name="adj1" fmla="val -68796"/>
              <a:gd name="adj2" fmla="val 5540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E37C512-1979-4420-850C-F5B4D4C98D9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822492" y="2643266"/>
            <a:ext cx="3257902" cy="75646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1105B2-A8CD-4C36-D199-B916DEC414DE}"/>
              </a:ext>
            </a:extLst>
          </p:cNvPr>
          <p:cNvSpPr txBox="1"/>
          <p:nvPr/>
        </p:nvSpPr>
        <p:spPr>
          <a:xfrm>
            <a:off x="3437744" y="2457350"/>
            <a:ext cx="664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264B89E5-2B9E-6600-E27B-93C1A97A2694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2970551" y="1226455"/>
            <a:ext cx="4109844" cy="17462"/>
          </a:xfrm>
          <a:prstGeom prst="curvedConnector4">
            <a:avLst>
              <a:gd name="adj1" fmla="val 45957"/>
              <a:gd name="adj2" fmla="val 140912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992B8C-8C97-6A9B-5955-E7D215628661}"/>
              </a:ext>
            </a:extLst>
          </p:cNvPr>
          <p:cNvSpPr txBox="1"/>
          <p:nvPr/>
        </p:nvSpPr>
        <p:spPr>
          <a:xfrm>
            <a:off x="2585803" y="1058001"/>
            <a:ext cx="664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2186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3ECA7A-247B-07DD-3775-D45944E10AA0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5D61E-BF13-5C3E-14DA-34A32377E2F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next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75DA5A-3370-115A-694C-89D5E576483A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6144F-8B8E-EF8D-65BC-FA73F9AFD635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E67A7A-BB57-EA6F-72DB-5CA89E5D28E1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0229D-D593-F5F5-AF87-C71884393372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next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C73AF5-8E62-929B-59F7-3007E0A7277E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528F2-085D-44CF-D671-F4815F1DC041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810B883-F6E7-3AAB-6671-B6C6DD13C19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7080394" y="1404432"/>
            <a:ext cx="332289" cy="1995299"/>
          </a:xfrm>
          <a:prstGeom prst="curvedConnector4">
            <a:avLst>
              <a:gd name="adj1" fmla="val -68796"/>
              <a:gd name="adj2" fmla="val 4794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7157D93A-C893-2453-4622-70ECEE03F81A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 flipV="1">
            <a:off x="7080395" y="1226455"/>
            <a:ext cx="332287" cy="2351253"/>
          </a:xfrm>
          <a:prstGeom prst="curvedConnector4">
            <a:avLst>
              <a:gd name="adj1" fmla="val -363528"/>
              <a:gd name="adj2" fmla="val 10972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42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324113-EB8D-DC5C-7F9E-AC6EE8276F49}"/>
              </a:ext>
            </a:extLst>
          </p:cNvPr>
          <p:cNvSpPr txBox="1"/>
          <p:nvPr/>
        </p:nvSpPr>
        <p:spPr>
          <a:xfrm>
            <a:off x="394741" y="209492"/>
            <a:ext cx="28831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Dog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color;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class Cat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speed;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-US" altLang="ko-Kore-KR" sz="1400" dirty="0">
                <a:latin typeface="DM Mono" panose="020B0509040201040103" pitchFamily="49" charset="0"/>
              </a:rPr>
              <a:t>  string name;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E4E157-DA5D-04B4-2C86-3F5F30CDFE16}"/>
              </a:ext>
            </a:extLst>
          </p:cNvPr>
          <p:cNvSpPr/>
          <p:nvPr/>
        </p:nvSpPr>
        <p:spPr>
          <a:xfrm>
            <a:off x="4969272" y="976320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ABDDC-90E6-0C1D-8CB4-C4856B8073E9}"/>
              </a:ext>
            </a:extLst>
          </p:cNvPr>
          <p:cNvSpPr txBox="1"/>
          <p:nvPr/>
        </p:nvSpPr>
        <p:spPr>
          <a:xfrm>
            <a:off x="3943541" y="977570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8100A3-434D-421D-8CFB-3F6B90608002}"/>
              </a:ext>
            </a:extLst>
          </p:cNvPr>
          <p:cNvSpPr/>
          <p:nvPr/>
        </p:nvSpPr>
        <p:spPr>
          <a:xfrm>
            <a:off x="4969271" y="132551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4F021-71FD-209E-D3A5-A0E592C5D7D7}"/>
              </a:ext>
            </a:extLst>
          </p:cNvPr>
          <p:cNvSpPr txBox="1"/>
          <p:nvPr/>
        </p:nvSpPr>
        <p:spPr>
          <a:xfrm>
            <a:off x="3943540" y="13197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3FBD6-7AEB-BD90-B486-306DF6E87DE5}"/>
              </a:ext>
            </a:extLst>
          </p:cNvPr>
          <p:cNvSpPr txBox="1"/>
          <p:nvPr/>
        </p:nvSpPr>
        <p:spPr>
          <a:xfrm>
            <a:off x="4992989" y="585015"/>
            <a:ext cx="61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4FF2E9-A79C-3B3E-8FA3-9581AD40E258}"/>
              </a:ext>
            </a:extLst>
          </p:cNvPr>
          <p:cNvSpPr/>
          <p:nvPr/>
        </p:nvSpPr>
        <p:spPr>
          <a:xfrm>
            <a:off x="7530091" y="88388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970D3-5062-F5FD-DD28-70F4F9E548C8}"/>
              </a:ext>
            </a:extLst>
          </p:cNvPr>
          <p:cNvSpPr txBox="1"/>
          <p:nvPr/>
        </p:nvSpPr>
        <p:spPr>
          <a:xfrm>
            <a:off x="6504360" y="88513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6757F7-9D32-FBA5-4678-C92D3DD42E38}"/>
              </a:ext>
            </a:extLst>
          </p:cNvPr>
          <p:cNvSpPr/>
          <p:nvPr/>
        </p:nvSpPr>
        <p:spPr>
          <a:xfrm>
            <a:off x="7530090" y="123307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0C345-24BC-926B-84E5-F8FED178492F}"/>
              </a:ext>
            </a:extLst>
          </p:cNvPr>
          <p:cNvSpPr txBox="1"/>
          <p:nvPr/>
        </p:nvSpPr>
        <p:spPr>
          <a:xfrm>
            <a:off x="6504359" y="122726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CDC74-2108-AABB-F95E-14AF20D8712C}"/>
              </a:ext>
            </a:extLst>
          </p:cNvPr>
          <p:cNvSpPr txBox="1"/>
          <p:nvPr/>
        </p:nvSpPr>
        <p:spPr>
          <a:xfrm>
            <a:off x="7553808" y="492576"/>
            <a:ext cx="61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C58AE5-3570-7779-03CC-7DE77FD8F8DF}"/>
              </a:ext>
            </a:extLst>
          </p:cNvPr>
          <p:cNvSpPr/>
          <p:nvPr/>
        </p:nvSpPr>
        <p:spPr>
          <a:xfrm>
            <a:off x="7530089" y="158859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9FC54-8827-622E-B311-5F395C625FC1}"/>
              </a:ext>
            </a:extLst>
          </p:cNvPr>
          <p:cNvSpPr txBox="1"/>
          <p:nvPr/>
        </p:nvSpPr>
        <p:spPr>
          <a:xfrm>
            <a:off x="6504359" y="158190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9D1F92-A489-FF50-14E4-6398A0EFDDF6}"/>
              </a:ext>
            </a:extLst>
          </p:cNvPr>
          <p:cNvSpPr txBox="1"/>
          <p:nvPr/>
        </p:nvSpPr>
        <p:spPr>
          <a:xfrm>
            <a:off x="296788" y="3324521"/>
            <a:ext cx="349072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Animal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class Dog : public Animal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color;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class Cat : public Animal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speed;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string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E71BA5-59B4-C3EA-262D-7FC8C35B82FF}"/>
              </a:ext>
            </a:extLst>
          </p:cNvPr>
          <p:cNvSpPr/>
          <p:nvPr/>
        </p:nvSpPr>
        <p:spPr>
          <a:xfrm>
            <a:off x="5031731" y="4241677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155EFE-2D3D-E5AC-F867-55A3BBBC411E}"/>
              </a:ext>
            </a:extLst>
          </p:cNvPr>
          <p:cNvSpPr txBox="1"/>
          <p:nvPr/>
        </p:nvSpPr>
        <p:spPr>
          <a:xfrm>
            <a:off x="4006000" y="424292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D46424-C960-F3D8-006B-B960ABCB7987}"/>
              </a:ext>
            </a:extLst>
          </p:cNvPr>
          <p:cNvSpPr/>
          <p:nvPr/>
        </p:nvSpPr>
        <p:spPr>
          <a:xfrm>
            <a:off x="5031730" y="459087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B4CED-8243-1F03-8050-E8DB5F5C6169}"/>
              </a:ext>
            </a:extLst>
          </p:cNvPr>
          <p:cNvSpPr txBox="1"/>
          <p:nvPr/>
        </p:nvSpPr>
        <p:spPr>
          <a:xfrm>
            <a:off x="4005999" y="458506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111E66-476D-0FBD-AA7A-9DC8815A7957}"/>
              </a:ext>
            </a:extLst>
          </p:cNvPr>
          <p:cNvSpPr txBox="1"/>
          <p:nvPr/>
        </p:nvSpPr>
        <p:spPr>
          <a:xfrm>
            <a:off x="5055448" y="3850372"/>
            <a:ext cx="61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B3FD2D-7EC5-DFBF-1824-22D716667B57}"/>
              </a:ext>
            </a:extLst>
          </p:cNvPr>
          <p:cNvSpPr/>
          <p:nvPr/>
        </p:nvSpPr>
        <p:spPr>
          <a:xfrm>
            <a:off x="7739911" y="4124255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A7135-A211-E67C-8140-1DFE240DD140}"/>
              </a:ext>
            </a:extLst>
          </p:cNvPr>
          <p:cNvSpPr txBox="1"/>
          <p:nvPr/>
        </p:nvSpPr>
        <p:spPr>
          <a:xfrm>
            <a:off x="6714180" y="41255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F05F04-E64E-DA61-FB41-FDC4FA5BBF93}"/>
              </a:ext>
            </a:extLst>
          </p:cNvPr>
          <p:cNvSpPr/>
          <p:nvPr/>
        </p:nvSpPr>
        <p:spPr>
          <a:xfrm>
            <a:off x="7739910" y="44734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B2A896-0448-F22C-CC70-BF5F383791C4}"/>
              </a:ext>
            </a:extLst>
          </p:cNvPr>
          <p:cNvSpPr txBox="1"/>
          <p:nvPr/>
        </p:nvSpPr>
        <p:spPr>
          <a:xfrm>
            <a:off x="6714179" y="44676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660D3-2B4E-8924-43B9-12E411C43DC7}"/>
              </a:ext>
            </a:extLst>
          </p:cNvPr>
          <p:cNvSpPr txBox="1"/>
          <p:nvPr/>
        </p:nvSpPr>
        <p:spPr>
          <a:xfrm>
            <a:off x="7763628" y="3732950"/>
            <a:ext cx="61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3576DA-1EC5-1B17-1DB7-7AC6BA0F5C92}"/>
              </a:ext>
            </a:extLst>
          </p:cNvPr>
          <p:cNvSpPr/>
          <p:nvPr/>
        </p:nvSpPr>
        <p:spPr>
          <a:xfrm>
            <a:off x="7739909" y="4828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0BAC8D-A3C1-61DC-6826-810AD2262ED0}"/>
              </a:ext>
            </a:extLst>
          </p:cNvPr>
          <p:cNvSpPr txBox="1"/>
          <p:nvPr/>
        </p:nvSpPr>
        <p:spPr>
          <a:xfrm>
            <a:off x="6714179" y="482227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3EB9CA-D6FA-4DF6-4E08-33D8372F13A1}"/>
              </a:ext>
            </a:extLst>
          </p:cNvPr>
          <p:cNvSpPr txBox="1"/>
          <p:nvPr/>
        </p:nvSpPr>
        <p:spPr>
          <a:xfrm>
            <a:off x="5672588" y="4277776"/>
            <a:ext cx="961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6094B9-087F-CD93-519C-F0E74FAA59A7}"/>
              </a:ext>
            </a:extLst>
          </p:cNvPr>
          <p:cNvSpPr txBox="1"/>
          <p:nvPr/>
        </p:nvSpPr>
        <p:spPr>
          <a:xfrm>
            <a:off x="8404336" y="4150594"/>
            <a:ext cx="961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483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++n;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++n;</a:t>
            </a:r>
            <a:r>
              <a:rPr lang="ko-Kore-KR" altLang="en-US" dirty="0">
                <a:latin typeface="DM Mono" panose="020B0509040201040103" pitchFamily="49" charset="0"/>
              </a:rPr>
              <a:t>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6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++(*p);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++(*p); </a:t>
            </a:r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DBA2858-B4F6-63C8-C1A9-3132CB51B2A9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>
            <a:off x="5330504" y="2036319"/>
            <a:ext cx="10902" cy="5013569"/>
          </a:xfrm>
          <a:prstGeom prst="curvedConnector3">
            <a:avLst>
              <a:gd name="adj1" fmla="val 52077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++r;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r</a:t>
            </a:r>
            <a:endParaRPr lang="ko-Kore-KR" altLang="en-US" sz="28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2080</Words>
  <Application>Microsoft Macintosh PowerPoint</Application>
  <PresentationFormat>와이드스크린</PresentationFormat>
  <Paragraphs>708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20</cp:revision>
  <dcterms:created xsi:type="dcterms:W3CDTF">2022-11-15T02:21:37Z</dcterms:created>
  <dcterms:modified xsi:type="dcterms:W3CDTF">2022-11-17T04:39:15Z</dcterms:modified>
</cp:coreProperties>
</file>