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979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07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200B9FE-8EFB-F753-7642-F0F6CD103FC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611755" y="1242820"/>
            <a:ext cx="1363517" cy="4282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C5D1B79-B539-5501-CD82-D7606BAB93F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8611755" y="2326351"/>
            <a:ext cx="1843809" cy="441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19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21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2042</Words>
  <Application>Microsoft Macintosh PowerPoint</Application>
  <PresentationFormat>와이드스크린</PresentationFormat>
  <Paragraphs>721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32</cp:revision>
  <dcterms:created xsi:type="dcterms:W3CDTF">2024-07-08T23:54:06Z</dcterms:created>
  <dcterms:modified xsi:type="dcterms:W3CDTF">2024-07-10T06:35:59Z</dcterms:modified>
</cp:coreProperties>
</file>