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3" r:id="rId33"/>
    <p:sldId id="288" r:id="rId34"/>
    <p:sldId id="289" r:id="rId35"/>
    <p:sldId id="290" r:id="rId36"/>
    <p:sldId id="291" r:id="rId37"/>
    <p:sldId id="292" r:id="rId38"/>
    <p:sldId id="300" r:id="rId39"/>
    <p:sldId id="302" r:id="rId40"/>
    <p:sldId id="301" r:id="rId41"/>
    <p:sldId id="294" r:id="rId42"/>
    <p:sldId id="295" r:id="rId43"/>
    <p:sldId id="296" r:id="rId44"/>
    <p:sldId id="297" r:id="rId45"/>
    <p:sldId id="298" r:id="rId46"/>
    <p:sldId id="299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/>
    <p:restoredTop sz="94527"/>
  </p:normalViewPr>
  <p:slideViewPr>
    <p:cSldViewPr snapToGrid="0">
      <p:cViewPr varScale="1">
        <p:scale>
          <a:sx n="138" d="100"/>
          <a:sy n="13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609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5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113759" y="2212193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AF94-40BD-5FF7-8C5E-16549E103AD5}"/>
              </a:ext>
            </a:extLst>
          </p:cNvPr>
          <p:cNvSpPr txBox="1"/>
          <p:nvPr/>
        </p:nvSpPr>
        <p:spPr>
          <a:xfrm>
            <a:off x="7567234" y="2173828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4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9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endCxn id="10" idx="0"/>
          </p:cNvCxnSpPr>
          <p:nvPr/>
        </p:nvCxnSpPr>
        <p:spPr>
          <a:xfrm rot="5400000">
            <a:off x="5783285" y="1440360"/>
            <a:ext cx="2501450" cy="23870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6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216261" y="2394407"/>
            <a:ext cx="2475680" cy="4531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4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4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7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0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5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E73F8-4445-5CB6-DDA5-4CDFE6EED56E}"/>
              </a:ext>
            </a:extLst>
          </p:cNvPr>
          <p:cNvSpPr txBox="1"/>
          <p:nvPr/>
        </p:nvSpPr>
        <p:spPr>
          <a:xfrm>
            <a:off x="392431" y="76709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ref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1 };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506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FCCCDC-870E-27AA-A456-87EF960F0914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07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3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200B9FE-8EFB-F753-7642-F0F6CD103FC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611755" y="1242820"/>
            <a:ext cx="1363517" cy="42824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C5D1B79-B539-5501-CD82-D7606BAB93F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8611755" y="2326351"/>
            <a:ext cx="1843809" cy="4419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B73133-0F99-6262-3B2D-0A67D667F2CF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19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6E9FD-C89F-7F4B-320B-CD42769DAA8B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2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4DF8E-D614-36C3-D91A-1D0E6DFEDEFC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1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5B51C-8827-13C2-80FD-2FA7ECE28192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73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47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”Bob”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8620991" y="1242820"/>
            <a:ext cx="1354281" cy="224318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8620991" y="2326351"/>
            <a:ext cx="1834573" cy="238058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76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408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19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EAC1BD-AB38-E571-EAEF-A216462B62E9}"/>
              </a:ext>
            </a:extLst>
          </p:cNvPr>
          <p:cNvSpPr/>
          <p:nvPr/>
        </p:nvSpPr>
        <p:spPr>
          <a:xfrm>
            <a:off x="8855132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067B-F7E6-AF47-4825-2AA6CCD39771}"/>
              </a:ext>
            </a:extLst>
          </p:cNvPr>
          <p:cNvSpPr txBox="1"/>
          <p:nvPr/>
        </p:nvSpPr>
        <p:spPr>
          <a:xfrm>
            <a:off x="8146704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E95C3-47DD-D58A-5D65-6CB2037B0E31}"/>
              </a:ext>
            </a:extLst>
          </p:cNvPr>
          <p:cNvSpPr txBox="1"/>
          <p:nvPr/>
        </p:nvSpPr>
        <p:spPr>
          <a:xfrm>
            <a:off x="8962043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21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07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8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88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53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507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4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nullptr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46831A-8DD8-175A-A0DB-CC7927950A0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23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46831A-8DD8-175A-A0DB-CC7927950A0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13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22464-9851-8943-8AF1-FB2D7A92B483}"/>
              </a:ext>
            </a:extLst>
          </p:cNvPr>
          <p:cNvSpPr txBox="1"/>
          <p:nvPr/>
        </p:nvSpPr>
        <p:spPr>
          <a:xfrm>
            <a:off x="434109" y="366623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Dog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Cat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Dog</a:t>
            </a:r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</a:t>
            </a:r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4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Cat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c;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d.GetAge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d.GetName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c.GetAge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c.GetSpeed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82B8C-E2D2-AA81-99EE-82A975C1A042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02349-4094-7DAE-E839-9B1375CC61E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73857-1ADF-BF5F-1C3E-CB91A4385411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D42A-BD84-79B7-3061-6DFEB45E8851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9A4F-2668-48F4-5FD1-BA4E6E2E4CC6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4889C-3BE8-B616-CA65-BF074688485F}"/>
              </a:ext>
            </a:extLst>
          </p:cNvPr>
          <p:cNvSpPr/>
          <p:nvPr/>
        </p:nvSpPr>
        <p:spPr>
          <a:xfrm>
            <a:off x="9857048" y="312376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C4E71-F5AE-FE61-A5FA-081305CF14D2}"/>
              </a:ext>
            </a:extLst>
          </p:cNvPr>
          <p:cNvSpPr txBox="1"/>
          <p:nvPr/>
        </p:nvSpPr>
        <p:spPr>
          <a:xfrm>
            <a:off x="9148620" y="325972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E7527-45E7-E0E1-8CCE-58187EF754D3}"/>
              </a:ext>
            </a:extLst>
          </p:cNvPr>
          <p:cNvSpPr/>
          <p:nvPr/>
        </p:nvSpPr>
        <p:spPr>
          <a:xfrm>
            <a:off x="9857048" y="373423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5E99-6DD2-4099-2F95-7A8ECCB700C7}"/>
              </a:ext>
            </a:extLst>
          </p:cNvPr>
          <p:cNvSpPr txBox="1"/>
          <p:nvPr/>
        </p:nvSpPr>
        <p:spPr>
          <a:xfrm>
            <a:off x="8913091" y="3870185"/>
            <a:ext cx="9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speed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07301-FBE2-B12E-E41D-394B264C3433}"/>
              </a:ext>
            </a:extLst>
          </p:cNvPr>
          <p:cNvSpPr txBox="1"/>
          <p:nvPr/>
        </p:nvSpPr>
        <p:spPr>
          <a:xfrm>
            <a:off x="9857048" y="2728666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996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22464-9851-8943-8AF1-FB2D7A92B483}"/>
              </a:ext>
            </a:extLst>
          </p:cNvPr>
          <p:cNvSpPr txBox="1"/>
          <p:nvPr/>
        </p:nvSpPr>
        <p:spPr>
          <a:xfrm>
            <a:off x="434109" y="366623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age;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age;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Dog : public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string name;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std::string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GetName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name;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Cat : public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speed;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GetSpeed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speed;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82B8C-E2D2-AA81-99EE-82A975C1A042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02349-4094-7DAE-E839-9B1375CC61E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73857-1ADF-BF5F-1C3E-CB91A4385411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D42A-BD84-79B7-3061-6DFEB45E8851}"/>
              </a:ext>
            </a:extLst>
          </p:cNvPr>
          <p:cNvSpPr txBox="1"/>
          <p:nvPr/>
        </p:nvSpPr>
        <p:spPr>
          <a:xfrm>
            <a:off x="6714837" y="3909043"/>
            <a:ext cx="77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9A4F-2668-48F4-5FD1-BA4E6E2E4CC6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4889C-3BE8-B616-CA65-BF074688485F}"/>
              </a:ext>
            </a:extLst>
          </p:cNvPr>
          <p:cNvSpPr/>
          <p:nvPr/>
        </p:nvSpPr>
        <p:spPr>
          <a:xfrm>
            <a:off x="9857048" y="3123768"/>
            <a:ext cx="1120140" cy="6104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C4E71-F5AE-FE61-A5FA-081305CF14D2}"/>
              </a:ext>
            </a:extLst>
          </p:cNvPr>
          <p:cNvSpPr txBox="1"/>
          <p:nvPr/>
        </p:nvSpPr>
        <p:spPr>
          <a:xfrm>
            <a:off x="9148620" y="325972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E7527-45E7-E0E1-8CCE-58187EF754D3}"/>
              </a:ext>
            </a:extLst>
          </p:cNvPr>
          <p:cNvSpPr/>
          <p:nvPr/>
        </p:nvSpPr>
        <p:spPr>
          <a:xfrm>
            <a:off x="9857048" y="373423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5E99-6DD2-4099-2F95-7A8ECCB700C7}"/>
              </a:ext>
            </a:extLst>
          </p:cNvPr>
          <p:cNvSpPr txBox="1"/>
          <p:nvPr/>
        </p:nvSpPr>
        <p:spPr>
          <a:xfrm>
            <a:off x="8913091" y="3870185"/>
            <a:ext cx="9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speed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07301-FBE2-B12E-E41D-394B264C3433}"/>
              </a:ext>
            </a:extLst>
          </p:cNvPr>
          <p:cNvSpPr txBox="1"/>
          <p:nvPr/>
        </p:nvSpPr>
        <p:spPr>
          <a:xfrm>
            <a:off x="9857048" y="2728666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598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76AC7F-AD00-5495-DE6C-6387FBAB928A}"/>
              </a:ext>
            </a:extLst>
          </p:cNvPr>
          <p:cNvSpPr/>
          <p:nvPr/>
        </p:nvSpPr>
        <p:spPr>
          <a:xfrm>
            <a:off x="1699491" y="1089891"/>
            <a:ext cx="1366982" cy="12838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00DEB16-C035-01E5-762A-1A74FDEE62AC}"/>
              </a:ext>
            </a:extLst>
          </p:cNvPr>
          <p:cNvSpPr/>
          <p:nvPr/>
        </p:nvSpPr>
        <p:spPr>
          <a:xfrm>
            <a:off x="5089236" y="1237673"/>
            <a:ext cx="1551709" cy="1560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88BB56-2294-9356-C0B2-3ABF763D8AD4}"/>
              </a:ext>
            </a:extLst>
          </p:cNvPr>
          <p:cNvSpPr/>
          <p:nvPr/>
        </p:nvSpPr>
        <p:spPr>
          <a:xfrm>
            <a:off x="2045855" y="3523672"/>
            <a:ext cx="1366982" cy="12838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BA09445-C5BD-0A63-B045-BD9D2E229620}"/>
              </a:ext>
            </a:extLst>
          </p:cNvPr>
          <p:cNvSpPr/>
          <p:nvPr/>
        </p:nvSpPr>
        <p:spPr>
          <a:xfrm>
            <a:off x="7957127" y="1593272"/>
            <a:ext cx="1551709" cy="1560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2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3095</Words>
  <Application>Microsoft Macintosh PowerPoint</Application>
  <PresentationFormat>와이드스크린</PresentationFormat>
  <Paragraphs>1055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56</cp:revision>
  <dcterms:created xsi:type="dcterms:W3CDTF">2024-07-08T23:54:06Z</dcterms:created>
  <dcterms:modified xsi:type="dcterms:W3CDTF">2024-07-11T06:28:54Z</dcterms:modified>
</cp:coreProperties>
</file>