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1543</Words>
  <Application>Microsoft Macintosh PowerPoint</Application>
  <PresentationFormat>와이드스크린</PresentationFormat>
  <Paragraphs>495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19</cp:revision>
  <dcterms:created xsi:type="dcterms:W3CDTF">2024-07-08T23:54:06Z</dcterms:created>
  <dcterms:modified xsi:type="dcterms:W3CDTF">2024-07-10T05:12:15Z</dcterms:modified>
</cp:coreProperties>
</file>