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3" r:id="rId33"/>
    <p:sldId id="288" r:id="rId34"/>
    <p:sldId id="289" r:id="rId35"/>
    <p:sldId id="290" r:id="rId36"/>
    <p:sldId id="291" r:id="rId37"/>
    <p:sldId id="292" r:id="rId38"/>
    <p:sldId id="300" r:id="rId39"/>
    <p:sldId id="302" r:id="rId40"/>
    <p:sldId id="301" r:id="rId41"/>
    <p:sldId id="294" r:id="rId42"/>
    <p:sldId id="295" r:id="rId43"/>
    <p:sldId id="296" r:id="rId44"/>
    <p:sldId id="297" r:id="rId45"/>
    <p:sldId id="298" r:id="rId46"/>
    <p:sldId id="299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3" r:id="rId56"/>
    <p:sldId id="312" r:id="rId57"/>
    <p:sldId id="314" r:id="rId58"/>
    <p:sldId id="315" r:id="rId59"/>
    <p:sldId id="316" r:id="rId60"/>
    <p:sldId id="317" r:id="rId61"/>
    <p:sldId id="318" r:id="rId6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42"/>
    <p:restoredTop sz="94527"/>
  </p:normalViewPr>
  <p:slideViewPr>
    <p:cSldViewPr snapToGrid="0">
      <p:cViewPr varScale="1">
        <p:scale>
          <a:sx n="138" d="100"/>
          <a:sy n="138" d="100"/>
        </p:scale>
        <p:origin x="19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18B9B-24EB-362E-D9E0-362604BC8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7605E6-2256-B7E0-23FC-49B25F5EC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E7C38-FDB6-1A69-EAF9-32F7CA25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84AFE-F0CC-3F4B-D0DA-0ABE0833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08B84-CCF4-2103-DC73-4382D824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291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7A7A1-0A98-77AD-B569-5747C247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D6CBAE-CAE1-E2DF-0B94-EBF46C19D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C04FA0-D34C-27C6-CA6A-5B147B18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AA9631-E6F5-F81A-6F4F-C4903633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DCE433-F1F7-79B3-3B43-7720EF23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438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F58D17-9768-2FE5-7F7A-30511E420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75CE87-C2A2-3D78-774A-04B3EFF85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DE316-7645-9545-8C6D-F4806F77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70397-7628-7E40-70E0-ECBD59DB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02813-A2CF-2E47-92F6-3A92CE98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627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46707-735C-BE43-F2E0-89A6E911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BBE9C-EA9A-E185-981A-F5F4DE506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5CC0F-3B1F-C0F3-C80C-1370BBFB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36E548-4996-DEC2-D250-F9B04EDB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521A3-0612-8E37-D8BD-ACF8EE80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08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22B98-1050-DA0C-4C0B-47A6BF93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2D14C4-F6D2-A3D7-925C-D9394217B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37B89-9620-38B8-5BAF-DECB836D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FBEFB-B50F-8F42-2713-ADACA06D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9D4AE-FF5B-43A6-EAF9-A58EDD61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252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9E017-FCF1-90CF-3A31-84956F15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129E-EC92-3FEB-F06E-16BFCC62F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769189-8E8F-8BD2-AC51-9AEDB989C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EAA436-1ACA-DE15-50FA-35638798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E7BE87-6E98-E28D-4803-794F2A90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0DD03B-7B3B-7AED-C73F-53013041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444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0A6E7-841D-E9DC-CBAE-77F3156C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E658F4-0DF4-668D-B1DF-AAC9F9F27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872DF7-833C-663B-6705-8B67D06B6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BC95C1-77B1-2133-2509-495F45C69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056230-9F15-1357-A348-763252F91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7AD85A-9F3D-FDEB-34BA-673F72DA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066FD0-0900-ED22-455B-C4E640DA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7987CD-E84A-B54F-4385-0DD7F17D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633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DDA37-5D6A-154B-2DE0-EA4AA5BA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8B2205-C24B-C36F-235B-B2CA616F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CF4F62-7B19-CAE2-C472-6A8EA5E8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45B11E-E62D-0A15-E677-846C77E9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924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BEF0CB-AEC0-C2EE-F3B4-95957165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8AB826-4366-7B2B-2DA0-1C4E0012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CE6A6D-0899-02F6-13DD-2535538D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941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EEA4F-6244-4795-07E1-ADCD53F0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61E91-1510-3906-527B-B7ADC6559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A9C621-9474-485C-6A90-EFD64175C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0B2870-A0F5-7A9B-9B3D-64C4175D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97217A-EF9A-1B2F-DC0B-44E2FAC4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BD958D-B755-58B1-6035-D61CB83F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10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47B0D-ED74-36D1-B4EC-50C097198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1296A1-47B3-2C4D-2EA9-D766E9270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C9903B-AC0C-FC1F-AF78-281010195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D770BA-59CD-7055-138A-A6F205B3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40C7E2-A60D-84AA-DB51-88F302AF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B89A77-4F0A-CFDF-8B52-CC5380DD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034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2F628B-58CA-0671-946E-CEC69BC0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E7759A-3A6F-94AB-417C-454FF9D20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48D2B-3B4B-02B0-8E42-00E61E057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37303F-8ECE-6E24-B42D-F8A0DEF0D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2D094-1E3D-D8B5-3250-C8BDECE37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911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4563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1896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60A888-B71C-12D6-0C5F-CB2D2D3C8DDE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7C6B6-16F5-0617-BA40-9C8483E87360}"/>
              </a:ext>
            </a:extLst>
          </p:cNvPr>
          <p:cNvSpPr txBox="1"/>
          <p:nvPr/>
        </p:nvSpPr>
        <p:spPr>
          <a:xfrm>
            <a:off x="7970983" y="522421"/>
            <a:ext cx="1408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32F745-C5C4-5396-5E13-939F462052A5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D880B-7D89-C5C0-51A8-44E10627DA08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A6D550E-BA77-D0F5-483B-7D078AF935D1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7FBE8-FF5C-E8E6-2702-42038200BF07}"/>
              </a:ext>
            </a:extLst>
          </p:cNvPr>
          <p:cNvSpPr txBox="1"/>
          <p:nvPr/>
        </p:nvSpPr>
        <p:spPr>
          <a:xfrm>
            <a:off x="6822324" y="4520401"/>
            <a:ext cx="192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>
                <a:latin typeface="Cascadia Code" pitchFamily="49" charset="0"/>
                <a:cs typeface="Cascadia Code" pitchFamily="49" charset="0"/>
              </a:rPr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612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60A888-B71C-12D6-0C5F-CB2D2D3C8DDE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7C6B6-16F5-0617-BA40-9C8483E87360}"/>
              </a:ext>
            </a:extLst>
          </p:cNvPr>
          <p:cNvSpPr txBox="1"/>
          <p:nvPr/>
        </p:nvSpPr>
        <p:spPr>
          <a:xfrm>
            <a:off x="7970983" y="522421"/>
            <a:ext cx="1408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32F745-C5C4-5396-5E13-939F462052A5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D880B-7D89-C5C0-51A8-44E10627DA08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A6D550E-BA77-D0F5-483B-7D078AF935D1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7FBE8-FF5C-E8E6-2702-42038200BF07}"/>
              </a:ext>
            </a:extLst>
          </p:cNvPr>
          <p:cNvSpPr txBox="1"/>
          <p:nvPr/>
        </p:nvSpPr>
        <p:spPr>
          <a:xfrm>
            <a:off x="6822324" y="4520401"/>
            <a:ext cx="192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>
                <a:latin typeface="Cascadia Code" pitchFamily="49" charset="0"/>
                <a:cs typeface="Cascadia Code" pitchFamily="49" charset="0"/>
              </a:rPr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113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6579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(int* p)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++(*p);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(&amp;n);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710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F87224-59A4-DB5A-32D1-313203D0208A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7281D38-9A2A-14F7-1CC6-E4870CDDC0F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454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(int* p)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++(*p);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(&amp;n);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710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F87224-59A4-DB5A-32D1-313203D0208A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7281D38-9A2A-14F7-1CC6-E4870CDDC0F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047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(int&amp; r)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++r;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851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08473738-82F7-AAFE-6503-F264FDCF86E7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3356147" y="1671260"/>
            <a:ext cx="46055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4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(int&amp; r)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851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08473738-82F7-AAFE-6503-F264FDCF86E7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3356147" y="1671260"/>
            <a:ext cx="46055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68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1CF190-CE81-ED35-B531-2A56EBFE01C1}"/>
              </a:ext>
            </a:extLst>
          </p:cNvPr>
          <p:cNvSpPr/>
          <p:nvPr/>
        </p:nvSpPr>
        <p:spPr>
          <a:xfrm>
            <a:off x="952500" y="60198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.TEXT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ADEA58-3448-5726-B8B8-040744DCE3CD}"/>
              </a:ext>
            </a:extLst>
          </p:cNvPr>
          <p:cNvSpPr/>
          <p:nvPr/>
        </p:nvSpPr>
        <p:spPr>
          <a:xfrm>
            <a:off x="952500" y="123444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.DATA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06A491-80AA-72D3-C66E-2BB8D32306F6}"/>
              </a:ext>
            </a:extLst>
          </p:cNvPr>
          <p:cNvSpPr/>
          <p:nvPr/>
        </p:nvSpPr>
        <p:spPr>
          <a:xfrm>
            <a:off x="952500" y="186690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.HEAP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6212E4-7613-E81B-A9E3-C02D1F1160CC}"/>
              </a:ext>
            </a:extLst>
          </p:cNvPr>
          <p:cNvSpPr/>
          <p:nvPr/>
        </p:nvSpPr>
        <p:spPr>
          <a:xfrm>
            <a:off x="952500" y="249936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.STACK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656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E8836A-C5A9-AF3E-830D-AC3187CE181F}"/>
              </a:ext>
            </a:extLst>
          </p:cNvPr>
          <p:cNvSpPr txBox="1"/>
          <p:nvPr/>
        </p:nvSpPr>
        <p:spPr>
          <a:xfrm>
            <a:off x="594360" y="44469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struct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pt1;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51263F-6B05-2781-DFED-DB3D1580AA58}"/>
              </a:ext>
            </a:extLst>
          </p:cNvPr>
          <p:cNvSpPr/>
          <p:nvPr/>
        </p:nvSpPr>
        <p:spPr>
          <a:xfrm>
            <a:off x="3885737" y="321751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4CDA7-47C0-47A5-C9AD-F9B479F98D0B}"/>
              </a:ext>
            </a:extLst>
          </p:cNvPr>
          <p:cNvSpPr txBox="1"/>
          <p:nvPr/>
        </p:nvSpPr>
        <p:spPr>
          <a:xfrm>
            <a:off x="3619037" y="335347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B126A3-7E82-2173-018D-C0C9F7EE52C5}"/>
              </a:ext>
            </a:extLst>
          </p:cNvPr>
          <p:cNvSpPr/>
          <p:nvPr/>
        </p:nvSpPr>
        <p:spPr>
          <a:xfrm>
            <a:off x="3885737" y="382797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5AAA7B-9C8B-294B-B26B-4B563BE59B61}"/>
              </a:ext>
            </a:extLst>
          </p:cNvPr>
          <p:cNvSpPr txBox="1"/>
          <p:nvPr/>
        </p:nvSpPr>
        <p:spPr>
          <a:xfrm>
            <a:off x="3619037" y="3963933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89C5AC-A43D-665C-8160-B73EF1175E06}"/>
              </a:ext>
            </a:extLst>
          </p:cNvPr>
          <p:cNvSpPr txBox="1"/>
          <p:nvPr/>
        </p:nvSpPr>
        <p:spPr>
          <a:xfrm>
            <a:off x="3992648" y="282241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25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058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6096000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158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62804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113759" y="2212193"/>
            <a:ext cx="34534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FAF94-40BD-5FF7-8C5E-16549E103AD5}"/>
              </a:ext>
            </a:extLst>
          </p:cNvPr>
          <p:cNvSpPr txBox="1"/>
          <p:nvPr/>
        </p:nvSpPr>
        <p:spPr>
          <a:xfrm>
            <a:off x="7567234" y="2173828"/>
            <a:ext cx="34534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842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62804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473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62804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571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80538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Point::Set(&amp;pt1, 10, 20)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Point::Set(&amp;pt2, 100, 200)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095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80538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Point::Set(&amp;pt1, 10, 20)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Point::Set(&amp;pt2, 100, 200)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42C992-CABE-4EDE-476E-4CC77851B39F}"/>
              </a:ext>
            </a:extLst>
          </p:cNvPr>
          <p:cNvSpPr/>
          <p:nvPr/>
        </p:nvSpPr>
        <p:spPr>
          <a:xfrm>
            <a:off x="7853910" y="965020"/>
            <a:ext cx="726672" cy="4181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9156F51-95C3-A881-5947-7B2BA17B9E40}"/>
              </a:ext>
            </a:extLst>
          </p:cNvPr>
          <p:cNvCxnSpPr>
            <a:endCxn id="10" idx="0"/>
          </p:cNvCxnSpPr>
          <p:nvPr/>
        </p:nvCxnSpPr>
        <p:spPr>
          <a:xfrm rot="5400000">
            <a:off x="5783285" y="1440360"/>
            <a:ext cx="2501450" cy="238702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568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80538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Point::Set(&amp;pt1, 10, 20)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Point::Set(&amp;pt2, 100, 200)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42C992-CABE-4EDE-476E-4CC77851B39F}"/>
              </a:ext>
            </a:extLst>
          </p:cNvPr>
          <p:cNvSpPr/>
          <p:nvPr/>
        </p:nvSpPr>
        <p:spPr>
          <a:xfrm>
            <a:off x="7853910" y="965020"/>
            <a:ext cx="726672" cy="4181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9156F51-95C3-A881-5947-7B2BA17B9E40}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7216261" y="2394407"/>
            <a:ext cx="2475680" cy="45315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446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~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delete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[]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649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User(const User&amp;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21960E-0587-FA9C-9782-230DE330976D}"/>
              </a:ext>
            </a:extLst>
          </p:cNvPr>
          <p:cNvSpPr/>
          <p:nvPr/>
        </p:nvSpPr>
        <p:spPr>
          <a:xfrm>
            <a:off x="7528330" y="290770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B89C1-404F-427A-847C-3C4B2B2E1F46}"/>
              </a:ext>
            </a:extLst>
          </p:cNvPr>
          <p:cNvSpPr txBox="1"/>
          <p:nvPr/>
        </p:nvSpPr>
        <p:spPr>
          <a:xfrm>
            <a:off x="6819902" y="304365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4A7BE-CC92-1F2C-41B5-53722B7BB5C6}"/>
              </a:ext>
            </a:extLst>
          </p:cNvPr>
          <p:cNvSpPr/>
          <p:nvPr/>
        </p:nvSpPr>
        <p:spPr>
          <a:xfrm>
            <a:off x="7528330" y="3518164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B620C-140A-C256-FCFB-2B6962735EEB}"/>
              </a:ext>
            </a:extLst>
          </p:cNvPr>
          <p:cNvSpPr txBox="1"/>
          <p:nvPr/>
        </p:nvSpPr>
        <p:spPr>
          <a:xfrm>
            <a:off x="6939975" y="3654118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6F758-C939-C501-FA37-B7329B4E8500}"/>
              </a:ext>
            </a:extLst>
          </p:cNvPr>
          <p:cNvSpPr txBox="1"/>
          <p:nvPr/>
        </p:nvSpPr>
        <p:spPr>
          <a:xfrm>
            <a:off x="7635241" y="2512599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E0FA6B69-A629-757F-739E-36B3FDBB2B38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8648470" y="1783853"/>
            <a:ext cx="1345275" cy="14290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676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User(const User&amp;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~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delete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[]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21960E-0587-FA9C-9782-230DE330976D}"/>
              </a:ext>
            </a:extLst>
          </p:cNvPr>
          <p:cNvSpPr/>
          <p:nvPr/>
        </p:nvSpPr>
        <p:spPr>
          <a:xfrm>
            <a:off x="7528330" y="2907701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B89C1-404F-427A-847C-3C4B2B2E1F46}"/>
              </a:ext>
            </a:extLst>
          </p:cNvPr>
          <p:cNvSpPr txBox="1"/>
          <p:nvPr/>
        </p:nvSpPr>
        <p:spPr>
          <a:xfrm>
            <a:off x="6819902" y="304365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4A7BE-CC92-1F2C-41B5-53722B7BB5C6}"/>
              </a:ext>
            </a:extLst>
          </p:cNvPr>
          <p:cNvSpPr/>
          <p:nvPr/>
        </p:nvSpPr>
        <p:spPr>
          <a:xfrm>
            <a:off x="7528330" y="351816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B620C-140A-C256-FCFB-2B6962735EEB}"/>
              </a:ext>
            </a:extLst>
          </p:cNvPr>
          <p:cNvSpPr txBox="1"/>
          <p:nvPr/>
        </p:nvSpPr>
        <p:spPr>
          <a:xfrm>
            <a:off x="6939975" y="3654118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6F758-C939-C501-FA37-B7329B4E8500}"/>
              </a:ext>
            </a:extLst>
          </p:cNvPr>
          <p:cNvSpPr txBox="1"/>
          <p:nvPr/>
        </p:nvSpPr>
        <p:spPr>
          <a:xfrm>
            <a:off x="7635241" y="2512599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E0FA6B69-A629-757F-739E-36B3FDBB2B38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8648470" y="1783853"/>
            <a:ext cx="1345275" cy="14290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6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14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User(const User&amp;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~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delete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[]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21960E-0587-FA9C-9782-230DE330976D}"/>
              </a:ext>
            </a:extLst>
          </p:cNvPr>
          <p:cNvSpPr/>
          <p:nvPr/>
        </p:nvSpPr>
        <p:spPr>
          <a:xfrm>
            <a:off x="7528330" y="2907701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B89C1-404F-427A-847C-3C4B2B2E1F46}"/>
              </a:ext>
            </a:extLst>
          </p:cNvPr>
          <p:cNvSpPr txBox="1"/>
          <p:nvPr/>
        </p:nvSpPr>
        <p:spPr>
          <a:xfrm>
            <a:off x="6819902" y="304365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4A7BE-CC92-1F2C-41B5-53722B7BB5C6}"/>
              </a:ext>
            </a:extLst>
          </p:cNvPr>
          <p:cNvSpPr/>
          <p:nvPr/>
        </p:nvSpPr>
        <p:spPr>
          <a:xfrm>
            <a:off x="7528330" y="351816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B620C-140A-C256-FCFB-2B6962735EEB}"/>
              </a:ext>
            </a:extLst>
          </p:cNvPr>
          <p:cNvSpPr txBox="1"/>
          <p:nvPr/>
        </p:nvSpPr>
        <p:spPr>
          <a:xfrm>
            <a:off x="6939975" y="3654118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6F758-C939-C501-FA37-B7329B4E8500}"/>
              </a:ext>
            </a:extLst>
          </p:cNvPr>
          <p:cNvSpPr txBox="1"/>
          <p:nvPr/>
        </p:nvSpPr>
        <p:spPr>
          <a:xfrm>
            <a:off x="7635241" y="2512599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E0FA6B69-A629-757F-739E-36B3FDBB2B38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8648470" y="1783853"/>
            <a:ext cx="1345275" cy="14290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100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622541" y="276752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58740B-856B-4672-E065-0D5B0766C136}"/>
              </a:ext>
            </a:extLst>
          </p:cNvPr>
          <p:cNvSpPr/>
          <p:nvPr/>
        </p:nvSpPr>
        <p:spPr>
          <a:xfrm>
            <a:off x="9993745" y="313685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E6067B4-2AFB-15CE-9C81-6942518859B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635770" y="3374110"/>
            <a:ext cx="1357975" cy="93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8555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0E73F8-4445-5CB6-DDA5-4CDFE6EED56E}"/>
              </a:ext>
            </a:extLst>
          </p:cNvPr>
          <p:cNvSpPr txBox="1"/>
          <p:nvPr/>
        </p:nvSpPr>
        <p:spPr>
          <a:xfrm>
            <a:off x="392431" y="767097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ref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1 };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9506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ABA15F2E-2946-02EE-18CD-5D1A4A26046A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8617297" y="1242820"/>
            <a:ext cx="1357975" cy="1929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76F9D30-CC25-4D85-ABB8-870395FAAA39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8617297" y="2326351"/>
            <a:ext cx="1838267" cy="20672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FFCCCDC-870E-27AA-A456-87EF960F0914}"/>
              </a:ext>
            </a:extLst>
          </p:cNvPr>
          <p:cNvSpPr txBox="1"/>
          <p:nvPr/>
        </p:nvSpPr>
        <p:spPr>
          <a:xfrm>
            <a:off x="392431" y="76709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User(const User&amp;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, ref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rhs.ref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증가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!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 ++(*ref);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9070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3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ABA15F2E-2946-02EE-18CD-5D1A4A26046A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8617297" y="1242820"/>
            <a:ext cx="1357975" cy="1929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76F9D30-CC25-4D85-ABB8-870395FAAA39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8617297" y="2326351"/>
            <a:ext cx="1838267" cy="20672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6A56CD-F194-F668-795B-6701FCA2CF59}"/>
              </a:ext>
            </a:extLst>
          </p:cNvPr>
          <p:cNvSpPr/>
          <p:nvPr/>
        </p:nvSpPr>
        <p:spPr>
          <a:xfrm>
            <a:off x="7491615" y="5220013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6100F-907E-799D-D086-28EA30116073}"/>
              </a:ext>
            </a:extLst>
          </p:cNvPr>
          <p:cNvSpPr txBox="1"/>
          <p:nvPr/>
        </p:nvSpPr>
        <p:spPr>
          <a:xfrm>
            <a:off x="6783187" y="5355967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733978-F857-8141-67DC-25AAF4FC1987}"/>
              </a:ext>
            </a:extLst>
          </p:cNvPr>
          <p:cNvSpPr/>
          <p:nvPr/>
        </p:nvSpPr>
        <p:spPr>
          <a:xfrm>
            <a:off x="7491615" y="583047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1F2AC-9736-B9DC-F3BF-4F019F63BBBC}"/>
              </a:ext>
            </a:extLst>
          </p:cNvPr>
          <p:cNvSpPr txBox="1"/>
          <p:nvPr/>
        </p:nvSpPr>
        <p:spPr>
          <a:xfrm>
            <a:off x="6903260" y="5966430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C00AEE-B074-8FB2-7ED8-DD4EEC077752}"/>
              </a:ext>
            </a:extLst>
          </p:cNvPr>
          <p:cNvSpPr txBox="1"/>
          <p:nvPr/>
        </p:nvSpPr>
        <p:spPr>
          <a:xfrm>
            <a:off x="7491616" y="4824911"/>
            <a:ext cx="101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BF5C27-A14B-9762-7238-4B63406728E4}"/>
              </a:ext>
            </a:extLst>
          </p:cNvPr>
          <p:cNvSpPr/>
          <p:nvPr/>
        </p:nvSpPr>
        <p:spPr>
          <a:xfrm>
            <a:off x="7491615" y="644093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4FB2A1-C72D-649F-C8C8-EC28D6989642}"/>
              </a:ext>
            </a:extLst>
          </p:cNvPr>
          <p:cNvSpPr txBox="1"/>
          <p:nvPr/>
        </p:nvSpPr>
        <p:spPr>
          <a:xfrm>
            <a:off x="6903260" y="655417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F200B9FE-8EFB-F753-7642-F0F6CD103FCB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8611755" y="1242820"/>
            <a:ext cx="1363517" cy="42824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9C5D1B79-B539-5501-CD82-D7606BAB93FB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8611755" y="2326351"/>
            <a:ext cx="1843809" cy="44198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B73133-0F99-6262-3B2D-0A67D667F2CF}"/>
              </a:ext>
            </a:extLst>
          </p:cNvPr>
          <p:cNvSpPr txBox="1"/>
          <p:nvPr/>
        </p:nvSpPr>
        <p:spPr>
          <a:xfrm>
            <a:off x="392431" y="76709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User(const User&amp;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, ref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rhs.ref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증가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!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 ++(*ref);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419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ABA15F2E-2946-02EE-18CD-5D1A4A26046A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8617297" y="1242820"/>
            <a:ext cx="1357975" cy="1929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76F9D30-CC25-4D85-ABB8-870395FAAA39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8617297" y="2326351"/>
            <a:ext cx="1838267" cy="20672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6A56CD-F194-F668-795B-6701FCA2CF59}"/>
              </a:ext>
            </a:extLst>
          </p:cNvPr>
          <p:cNvSpPr/>
          <p:nvPr/>
        </p:nvSpPr>
        <p:spPr>
          <a:xfrm>
            <a:off x="7491615" y="5220013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6100F-907E-799D-D086-28EA30116073}"/>
              </a:ext>
            </a:extLst>
          </p:cNvPr>
          <p:cNvSpPr txBox="1"/>
          <p:nvPr/>
        </p:nvSpPr>
        <p:spPr>
          <a:xfrm>
            <a:off x="6783187" y="5355967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733978-F857-8141-67DC-25AAF4FC1987}"/>
              </a:ext>
            </a:extLst>
          </p:cNvPr>
          <p:cNvSpPr/>
          <p:nvPr/>
        </p:nvSpPr>
        <p:spPr>
          <a:xfrm>
            <a:off x="7491615" y="583047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1F2AC-9736-B9DC-F3BF-4F019F63BBBC}"/>
              </a:ext>
            </a:extLst>
          </p:cNvPr>
          <p:cNvSpPr txBox="1"/>
          <p:nvPr/>
        </p:nvSpPr>
        <p:spPr>
          <a:xfrm>
            <a:off x="6903260" y="5966430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C00AEE-B074-8FB2-7ED8-DD4EEC077752}"/>
              </a:ext>
            </a:extLst>
          </p:cNvPr>
          <p:cNvSpPr txBox="1"/>
          <p:nvPr/>
        </p:nvSpPr>
        <p:spPr>
          <a:xfrm>
            <a:off x="7491616" y="4824911"/>
            <a:ext cx="101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BF5C27-A14B-9762-7238-4B63406728E4}"/>
              </a:ext>
            </a:extLst>
          </p:cNvPr>
          <p:cNvSpPr/>
          <p:nvPr/>
        </p:nvSpPr>
        <p:spPr>
          <a:xfrm>
            <a:off x="7491615" y="644093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4FB2A1-C72D-649F-C8C8-EC28D6989642}"/>
              </a:ext>
            </a:extLst>
          </p:cNvPr>
          <p:cNvSpPr txBox="1"/>
          <p:nvPr/>
        </p:nvSpPr>
        <p:spPr>
          <a:xfrm>
            <a:off x="6903260" y="655417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C6E9FD-C89F-7F4B-320B-CD42769DAA8B}"/>
              </a:ext>
            </a:extLst>
          </p:cNvPr>
          <p:cNvSpPr txBox="1"/>
          <p:nvPr/>
        </p:nvSpPr>
        <p:spPr>
          <a:xfrm>
            <a:off x="392431" y="76709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~User()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감소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--(*ref);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0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인 경우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자원을 해지합니다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.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if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(*ref == 0)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delete[] name;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delete ref;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624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44DF8E-D614-36C3-D91A-1D0E6DFEDEFC}"/>
              </a:ext>
            </a:extLst>
          </p:cNvPr>
          <p:cNvSpPr txBox="1"/>
          <p:nvPr/>
        </p:nvSpPr>
        <p:spPr>
          <a:xfrm>
            <a:off x="392431" y="76709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~User()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감소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--(*ref);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0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인 경우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자원을 해지합니다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.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if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(*ref == 0)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delete[] name;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delete ref;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16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E5B51C-8827-13C2-80FD-2FA7ECE28192}"/>
              </a:ext>
            </a:extLst>
          </p:cNvPr>
          <p:cNvSpPr txBox="1"/>
          <p:nvPr/>
        </p:nvSpPr>
        <p:spPr>
          <a:xfrm>
            <a:off x="392431" y="76709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~User()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감소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--(*ref);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0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인 경우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자원을 해지합니다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.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if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(*ref == 0)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 delete[] name;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 delete ref;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8730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37BD30-CD5E-F8C6-FDF3-6E6492D6997F}"/>
              </a:ext>
            </a:extLst>
          </p:cNvPr>
          <p:cNvSpPr/>
          <p:nvPr/>
        </p:nvSpPr>
        <p:spPr>
          <a:xfrm>
            <a:off x="7500851" y="318077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B378E-00B0-139B-1DBA-A74C61665A11}"/>
              </a:ext>
            </a:extLst>
          </p:cNvPr>
          <p:cNvSpPr txBox="1"/>
          <p:nvPr/>
        </p:nvSpPr>
        <p:spPr>
          <a:xfrm>
            <a:off x="6792423" y="331673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35790A-0B82-D23A-568B-3E32C555A629}"/>
              </a:ext>
            </a:extLst>
          </p:cNvPr>
          <p:cNvSpPr/>
          <p:nvPr/>
        </p:nvSpPr>
        <p:spPr>
          <a:xfrm>
            <a:off x="7500851" y="379123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6D27D-6A9C-F6FE-5DE2-A9729209B205}"/>
              </a:ext>
            </a:extLst>
          </p:cNvPr>
          <p:cNvSpPr txBox="1"/>
          <p:nvPr/>
        </p:nvSpPr>
        <p:spPr>
          <a:xfrm>
            <a:off x="6912496" y="392719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C9E429-32D8-184E-E359-8FD6DAE4A779}"/>
              </a:ext>
            </a:extLst>
          </p:cNvPr>
          <p:cNvSpPr txBox="1"/>
          <p:nvPr/>
        </p:nvSpPr>
        <p:spPr>
          <a:xfrm>
            <a:off x="7607762" y="278567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p</a:t>
            </a:r>
            <a:endParaRPr lang="ko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5420F510-F42B-7304-6734-3F5387858E47}"/>
              </a:ext>
            </a:extLst>
          </p:cNvPr>
          <p:cNvCxnSpPr>
            <a:cxnSpLocks/>
            <a:stCxn id="3" idx="3"/>
            <a:endCxn id="27" idx="1"/>
          </p:cNvCxnSpPr>
          <p:nvPr/>
        </p:nvCxnSpPr>
        <p:spPr>
          <a:xfrm>
            <a:off x="8620991" y="3486008"/>
            <a:ext cx="1463271" cy="4669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E9B2C8-4A44-1670-50EB-3853DB1416EC}"/>
              </a:ext>
            </a:extLst>
          </p:cNvPr>
          <p:cNvSpPr/>
          <p:nvPr/>
        </p:nvSpPr>
        <p:spPr>
          <a:xfrm>
            <a:off x="7500851" y="44017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822E6A-D33C-7A62-BDE2-18FE859E990C}"/>
              </a:ext>
            </a:extLst>
          </p:cNvPr>
          <p:cNvSpPr txBox="1"/>
          <p:nvPr/>
        </p:nvSpPr>
        <p:spPr>
          <a:xfrm>
            <a:off x="6912496" y="451493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6F774258-7809-A843-EB57-ED535D3D2D2A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 flipV="1">
            <a:off x="8620991" y="4616235"/>
            <a:ext cx="1943563" cy="9069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DA9CE7-FE69-5095-9ACA-D9474D29124C}"/>
              </a:ext>
            </a:extLst>
          </p:cNvPr>
          <p:cNvSpPr/>
          <p:nvPr/>
        </p:nvSpPr>
        <p:spPr>
          <a:xfrm>
            <a:off x="10084262" y="3295450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852D7C7-AF3F-CE74-DAC3-831797BCBF84}"/>
              </a:ext>
            </a:extLst>
          </p:cNvPr>
          <p:cNvSpPr/>
          <p:nvPr/>
        </p:nvSpPr>
        <p:spPr>
          <a:xfrm>
            <a:off x="10564554" y="4378981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347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37BD30-CD5E-F8C6-FDF3-6E6492D6997F}"/>
              </a:ext>
            </a:extLst>
          </p:cNvPr>
          <p:cNvSpPr/>
          <p:nvPr/>
        </p:nvSpPr>
        <p:spPr>
          <a:xfrm>
            <a:off x="7500851" y="318077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B378E-00B0-139B-1DBA-A74C61665A11}"/>
              </a:ext>
            </a:extLst>
          </p:cNvPr>
          <p:cNvSpPr txBox="1"/>
          <p:nvPr/>
        </p:nvSpPr>
        <p:spPr>
          <a:xfrm>
            <a:off x="6792423" y="331673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35790A-0B82-D23A-568B-3E32C555A629}"/>
              </a:ext>
            </a:extLst>
          </p:cNvPr>
          <p:cNvSpPr/>
          <p:nvPr/>
        </p:nvSpPr>
        <p:spPr>
          <a:xfrm>
            <a:off x="7500851" y="379123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6D27D-6A9C-F6FE-5DE2-A9729209B205}"/>
              </a:ext>
            </a:extLst>
          </p:cNvPr>
          <p:cNvSpPr txBox="1"/>
          <p:nvPr/>
        </p:nvSpPr>
        <p:spPr>
          <a:xfrm>
            <a:off x="6912496" y="392719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C9E429-32D8-184E-E359-8FD6DAE4A779}"/>
              </a:ext>
            </a:extLst>
          </p:cNvPr>
          <p:cNvSpPr txBox="1"/>
          <p:nvPr/>
        </p:nvSpPr>
        <p:spPr>
          <a:xfrm>
            <a:off x="7607762" y="278567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p</a:t>
            </a:r>
            <a:endParaRPr lang="ko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5420F510-F42B-7304-6734-3F5387858E47}"/>
              </a:ext>
            </a:extLst>
          </p:cNvPr>
          <p:cNvCxnSpPr>
            <a:cxnSpLocks/>
            <a:stCxn id="3" idx="3"/>
            <a:endCxn id="27" idx="1"/>
          </p:cNvCxnSpPr>
          <p:nvPr/>
        </p:nvCxnSpPr>
        <p:spPr>
          <a:xfrm>
            <a:off x="8620991" y="3486008"/>
            <a:ext cx="1463271" cy="4669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E9B2C8-4A44-1670-50EB-3853DB1416EC}"/>
              </a:ext>
            </a:extLst>
          </p:cNvPr>
          <p:cNvSpPr/>
          <p:nvPr/>
        </p:nvSpPr>
        <p:spPr>
          <a:xfrm>
            <a:off x="7500851" y="44017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822E6A-D33C-7A62-BDE2-18FE859E990C}"/>
              </a:ext>
            </a:extLst>
          </p:cNvPr>
          <p:cNvSpPr txBox="1"/>
          <p:nvPr/>
        </p:nvSpPr>
        <p:spPr>
          <a:xfrm>
            <a:off x="6912496" y="451493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6F774258-7809-A843-EB57-ED535D3D2D2A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 flipV="1">
            <a:off x="8620991" y="4616235"/>
            <a:ext cx="1943563" cy="9069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DA9CE7-FE69-5095-9ACA-D9474D29124C}"/>
              </a:ext>
            </a:extLst>
          </p:cNvPr>
          <p:cNvSpPr/>
          <p:nvPr/>
        </p:nvSpPr>
        <p:spPr>
          <a:xfrm>
            <a:off x="10084262" y="3295450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”Bob”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852D7C7-AF3F-CE74-DAC3-831797BCBF84}"/>
              </a:ext>
            </a:extLst>
          </p:cNvPr>
          <p:cNvSpPr/>
          <p:nvPr/>
        </p:nvSpPr>
        <p:spPr>
          <a:xfrm>
            <a:off x="10564554" y="4378981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03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0417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37BD30-CD5E-F8C6-FDF3-6E6492D6997F}"/>
              </a:ext>
            </a:extLst>
          </p:cNvPr>
          <p:cNvSpPr/>
          <p:nvPr/>
        </p:nvSpPr>
        <p:spPr>
          <a:xfrm>
            <a:off x="7500851" y="318077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B378E-00B0-139B-1DBA-A74C61665A11}"/>
              </a:ext>
            </a:extLst>
          </p:cNvPr>
          <p:cNvSpPr txBox="1"/>
          <p:nvPr/>
        </p:nvSpPr>
        <p:spPr>
          <a:xfrm>
            <a:off x="6792423" y="331673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35790A-0B82-D23A-568B-3E32C555A629}"/>
              </a:ext>
            </a:extLst>
          </p:cNvPr>
          <p:cNvSpPr/>
          <p:nvPr/>
        </p:nvSpPr>
        <p:spPr>
          <a:xfrm>
            <a:off x="7500851" y="379123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6D27D-6A9C-F6FE-5DE2-A9729209B205}"/>
              </a:ext>
            </a:extLst>
          </p:cNvPr>
          <p:cNvSpPr txBox="1"/>
          <p:nvPr/>
        </p:nvSpPr>
        <p:spPr>
          <a:xfrm>
            <a:off x="6912496" y="392719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C9E429-32D8-184E-E359-8FD6DAE4A779}"/>
              </a:ext>
            </a:extLst>
          </p:cNvPr>
          <p:cNvSpPr txBox="1"/>
          <p:nvPr/>
        </p:nvSpPr>
        <p:spPr>
          <a:xfrm>
            <a:off x="7607762" y="278567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p</a:t>
            </a:r>
            <a:endParaRPr lang="ko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5420F510-F42B-7304-6734-3F5387858E47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8620991" y="1242820"/>
            <a:ext cx="1354281" cy="224318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E9B2C8-4A44-1670-50EB-3853DB1416EC}"/>
              </a:ext>
            </a:extLst>
          </p:cNvPr>
          <p:cNvSpPr/>
          <p:nvPr/>
        </p:nvSpPr>
        <p:spPr>
          <a:xfrm>
            <a:off x="7500851" y="44017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822E6A-D33C-7A62-BDE2-18FE859E990C}"/>
              </a:ext>
            </a:extLst>
          </p:cNvPr>
          <p:cNvSpPr txBox="1"/>
          <p:nvPr/>
        </p:nvSpPr>
        <p:spPr>
          <a:xfrm>
            <a:off x="6912496" y="451493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6F774258-7809-A843-EB57-ED535D3D2D2A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8620991" y="2326351"/>
            <a:ext cx="1834573" cy="238058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276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A7BE38-B211-3DA0-8873-B5FAF5A384D9}"/>
              </a:ext>
            </a:extLst>
          </p:cNvPr>
          <p:cNvSpPr txBox="1"/>
          <p:nvPr/>
        </p:nvSpPr>
        <p:spPr>
          <a:xfrm>
            <a:off x="240146" y="197346"/>
            <a:ext cx="500610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static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~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--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GetCount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c1 { "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Avante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c2 { "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Sonata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E77CA9-38FA-C59E-8B51-196B0D5B3810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8750C-2747-40E8-3759-673351E3F3CA}"/>
              </a:ext>
            </a:extLst>
          </p:cNvPr>
          <p:cNvSpPr txBox="1"/>
          <p:nvPr/>
        </p:nvSpPr>
        <p:spPr>
          <a:xfrm>
            <a:off x="10055975" y="636234"/>
            <a:ext cx="1366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408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A7BE38-B211-3DA0-8873-B5FAF5A384D9}"/>
              </a:ext>
            </a:extLst>
          </p:cNvPr>
          <p:cNvSpPr txBox="1"/>
          <p:nvPr/>
        </p:nvSpPr>
        <p:spPr>
          <a:xfrm>
            <a:off x="240146" y="197346"/>
            <a:ext cx="500610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static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~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--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GetCount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c1 { "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Avante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c2 { "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Sonata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E77CA9-38FA-C59E-8B51-196B0D5B3810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8750C-2747-40E8-3759-673351E3F3CA}"/>
              </a:ext>
            </a:extLst>
          </p:cNvPr>
          <p:cNvSpPr txBox="1"/>
          <p:nvPr/>
        </p:nvSpPr>
        <p:spPr>
          <a:xfrm>
            <a:off x="10055975" y="636234"/>
            <a:ext cx="1366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AF504A-A502-8896-B9B7-948426B7AB26}"/>
              </a:ext>
            </a:extLst>
          </p:cNvPr>
          <p:cNvSpPr/>
          <p:nvPr/>
        </p:nvSpPr>
        <p:spPr>
          <a:xfrm>
            <a:off x="6804428" y="298128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Avante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CD0FA-BBA9-783C-AAB4-0034E71B962C}"/>
              </a:ext>
            </a:extLst>
          </p:cNvPr>
          <p:cNvSpPr txBox="1"/>
          <p:nvPr/>
        </p:nvSpPr>
        <p:spPr>
          <a:xfrm>
            <a:off x="6096000" y="3117238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42CFB-C6A5-2D06-F138-E0DE387C4302}"/>
              </a:ext>
            </a:extLst>
          </p:cNvPr>
          <p:cNvSpPr txBox="1"/>
          <p:nvPr/>
        </p:nvSpPr>
        <p:spPr>
          <a:xfrm>
            <a:off x="6911339" y="2586182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0719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A7BE38-B211-3DA0-8873-B5FAF5A384D9}"/>
              </a:ext>
            </a:extLst>
          </p:cNvPr>
          <p:cNvSpPr txBox="1"/>
          <p:nvPr/>
        </p:nvSpPr>
        <p:spPr>
          <a:xfrm>
            <a:off x="240146" y="197346"/>
            <a:ext cx="500610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static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~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--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GetCount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c1 { "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Avante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c2 { "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Sonata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E77CA9-38FA-C59E-8B51-196B0D5B3810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8750C-2747-40E8-3759-673351E3F3CA}"/>
              </a:ext>
            </a:extLst>
          </p:cNvPr>
          <p:cNvSpPr txBox="1"/>
          <p:nvPr/>
        </p:nvSpPr>
        <p:spPr>
          <a:xfrm>
            <a:off x="10055975" y="636234"/>
            <a:ext cx="1366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AF504A-A502-8896-B9B7-948426B7AB26}"/>
              </a:ext>
            </a:extLst>
          </p:cNvPr>
          <p:cNvSpPr/>
          <p:nvPr/>
        </p:nvSpPr>
        <p:spPr>
          <a:xfrm>
            <a:off x="6804428" y="298128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Avante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CD0FA-BBA9-783C-AAB4-0034E71B962C}"/>
              </a:ext>
            </a:extLst>
          </p:cNvPr>
          <p:cNvSpPr txBox="1"/>
          <p:nvPr/>
        </p:nvSpPr>
        <p:spPr>
          <a:xfrm>
            <a:off x="6096000" y="3117238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42CFB-C6A5-2D06-F138-E0DE387C4302}"/>
              </a:ext>
            </a:extLst>
          </p:cNvPr>
          <p:cNvSpPr txBox="1"/>
          <p:nvPr/>
        </p:nvSpPr>
        <p:spPr>
          <a:xfrm>
            <a:off x="6911339" y="2586182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EAC1BD-AB38-E571-EAEF-A216462B62E9}"/>
              </a:ext>
            </a:extLst>
          </p:cNvPr>
          <p:cNvSpPr/>
          <p:nvPr/>
        </p:nvSpPr>
        <p:spPr>
          <a:xfrm>
            <a:off x="8855132" y="298128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Sonata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B0067B-F7E6-AF47-4825-2AA6CCD39771}"/>
              </a:ext>
            </a:extLst>
          </p:cNvPr>
          <p:cNvSpPr txBox="1"/>
          <p:nvPr/>
        </p:nvSpPr>
        <p:spPr>
          <a:xfrm>
            <a:off x="8146704" y="3117238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2E95C3-47DD-D58A-5D65-6CB2037B0E31}"/>
              </a:ext>
            </a:extLst>
          </p:cNvPr>
          <p:cNvSpPr txBox="1"/>
          <p:nvPr/>
        </p:nvSpPr>
        <p:spPr>
          <a:xfrm>
            <a:off x="8962043" y="2586182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5214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D232C8-4ED8-93F7-E5F6-0ED6F9B98812}"/>
              </a:ext>
            </a:extLst>
          </p:cNvPr>
          <p:cNvSpPr/>
          <p:nvPr/>
        </p:nvSpPr>
        <p:spPr>
          <a:xfrm>
            <a:off x="7580285" y="182673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4EB926-9FDC-26D6-A4A0-5C7A68DBC741}"/>
              </a:ext>
            </a:extLst>
          </p:cNvPr>
          <p:cNvSpPr/>
          <p:nvPr/>
        </p:nvSpPr>
        <p:spPr>
          <a:xfrm>
            <a:off x="7580285" y="2437201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48E144-E8DF-0E32-8500-BDAF5E0653A3}"/>
              </a:ext>
            </a:extLst>
          </p:cNvPr>
          <p:cNvSpPr/>
          <p:nvPr/>
        </p:nvSpPr>
        <p:spPr>
          <a:xfrm>
            <a:off x="7580285" y="3047664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8A98E6-8E24-D0C7-04CC-F825FE3FF9B2}"/>
              </a:ext>
            </a:extLst>
          </p:cNvPr>
          <p:cNvSpPr/>
          <p:nvPr/>
        </p:nvSpPr>
        <p:spPr>
          <a:xfrm>
            <a:off x="7580285" y="3658127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EEA183-2E2C-5699-14EC-CAA152499F77}"/>
              </a:ext>
            </a:extLst>
          </p:cNvPr>
          <p:cNvSpPr/>
          <p:nvPr/>
        </p:nvSpPr>
        <p:spPr>
          <a:xfrm>
            <a:off x="7580285" y="4268590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D41F55-C0A2-28FB-09CC-B39634817BBF}"/>
              </a:ext>
            </a:extLst>
          </p:cNvPr>
          <p:cNvSpPr/>
          <p:nvPr/>
        </p:nvSpPr>
        <p:spPr>
          <a:xfrm>
            <a:off x="5132648" y="62295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0A2717-7D62-5D61-8CA6-F43AEF894FC9}"/>
              </a:ext>
            </a:extLst>
          </p:cNvPr>
          <p:cNvSpPr txBox="1"/>
          <p:nvPr/>
        </p:nvSpPr>
        <p:spPr>
          <a:xfrm>
            <a:off x="4424220" y="75891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top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071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D232C8-4ED8-93F7-E5F6-0ED6F9B98812}"/>
              </a:ext>
            </a:extLst>
          </p:cNvPr>
          <p:cNvSpPr/>
          <p:nvPr/>
        </p:nvSpPr>
        <p:spPr>
          <a:xfrm>
            <a:off x="7580285" y="182673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4EB926-9FDC-26D6-A4A0-5C7A68DBC741}"/>
              </a:ext>
            </a:extLst>
          </p:cNvPr>
          <p:cNvSpPr/>
          <p:nvPr/>
        </p:nvSpPr>
        <p:spPr>
          <a:xfrm>
            <a:off x="7580285" y="2437201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20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48E144-E8DF-0E32-8500-BDAF5E0653A3}"/>
              </a:ext>
            </a:extLst>
          </p:cNvPr>
          <p:cNvSpPr/>
          <p:nvPr/>
        </p:nvSpPr>
        <p:spPr>
          <a:xfrm>
            <a:off x="7580285" y="3047664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8A98E6-8E24-D0C7-04CC-F825FE3FF9B2}"/>
              </a:ext>
            </a:extLst>
          </p:cNvPr>
          <p:cNvSpPr/>
          <p:nvPr/>
        </p:nvSpPr>
        <p:spPr>
          <a:xfrm>
            <a:off x="7580285" y="3658127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EEA183-2E2C-5699-14EC-CAA152499F77}"/>
              </a:ext>
            </a:extLst>
          </p:cNvPr>
          <p:cNvSpPr/>
          <p:nvPr/>
        </p:nvSpPr>
        <p:spPr>
          <a:xfrm>
            <a:off x="7580285" y="4268590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D41F55-C0A2-28FB-09CC-B39634817BBF}"/>
              </a:ext>
            </a:extLst>
          </p:cNvPr>
          <p:cNvSpPr/>
          <p:nvPr/>
        </p:nvSpPr>
        <p:spPr>
          <a:xfrm>
            <a:off x="5132648" y="62295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0A2717-7D62-5D61-8CA6-F43AEF894FC9}"/>
              </a:ext>
            </a:extLst>
          </p:cNvPr>
          <p:cNvSpPr txBox="1"/>
          <p:nvPr/>
        </p:nvSpPr>
        <p:spPr>
          <a:xfrm>
            <a:off x="4424220" y="75891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top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981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D232C8-4ED8-93F7-E5F6-0ED6F9B98812}"/>
              </a:ext>
            </a:extLst>
          </p:cNvPr>
          <p:cNvSpPr/>
          <p:nvPr/>
        </p:nvSpPr>
        <p:spPr>
          <a:xfrm>
            <a:off x="7580285" y="182673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4EB926-9FDC-26D6-A4A0-5C7A68DBC741}"/>
              </a:ext>
            </a:extLst>
          </p:cNvPr>
          <p:cNvSpPr/>
          <p:nvPr/>
        </p:nvSpPr>
        <p:spPr>
          <a:xfrm>
            <a:off x="7580285" y="2437201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20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48E144-E8DF-0E32-8500-BDAF5E0653A3}"/>
              </a:ext>
            </a:extLst>
          </p:cNvPr>
          <p:cNvSpPr/>
          <p:nvPr/>
        </p:nvSpPr>
        <p:spPr>
          <a:xfrm>
            <a:off x="7580285" y="3047664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8A98E6-8E24-D0C7-04CC-F825FE3FF9B2}"/>
              </a:ext>
            </a:extLst>
          </p:cNvPr>
          <p:cNvSpPr/>
          <p:nvPr/>
        </p:nvSpPr>
        <p:spPr>
          <a:xfrm>
            <a:off x="7580285" y="3658127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EEA183-2E2C-5699-14EC-CAA152499F77}"/>
              </a:ext>
            </a:extLst>
          </p:cNvPr>
          <p:cNvSpPr/>
          <p:nvPr/>
        </p:nvSpPr>
        <p:spPr>
          <a:xfrm>
            <a:off x="7580285" y="4268590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D41F55-C0A2-28FB-09CC-B39634817BBF}"/>
              </a:ext>
            </a:extLst>
          </p:cNvPr>
          <p:cNvSpPr/>
          <p:nvPr/>
        </p:nvSpPr>
        <p:spPr>
          <a:xfrm>
            <a:off x="5132648" y="62295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0A2717-7D62-5D61-8CA6-F43AEF894FC9}"/>
              </a:ext>
            </a:extLst>
          </p:cNvPr>
          <p:cNvSpPr txBox="1"/>
          <p:nvPr/>
        </p:nvSpPr>
        <p:spPr>
          <a:xfrm>
            <a:off x="4424220" y="75891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top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6884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58740B-856B-4672-E065-0D5B0766C136}"/>
              </a:ext>
            </a:extLst>
          </p:cNvPr>
          <p:cNvSpPr/>
          <p:nvPr/>
        </p:nvSpPr>
        <p:spPr>
          <a:xfrm>
            <a:off x="9993745" y="313685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E6067B4-2AFB-15CE-9C81-6942518859B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635770" y="3374110"/>
            <a:ext cx="1357975" cy="93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8534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515631" y="541033"/>
            <a:ext cx="1120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임시객체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58740B-856B-4672-E065-0D5B0766C136}"/>
              </a:ext>
            </a:extLst>
          </p:cNvPr>
          <p:cNvSpPr/>
          <p:nvPr/>
        </p:nvSpPr>
        <p:spPr>
          <a:xfrm>
            <a:off x="9993745" y="313685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E6067B4-2AFB-15CE-9C81-6942518859B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635770" y="3374110"/>
            <a:ext cx="1357975" cy="93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35070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515631" y="541033"/>
            <a:ext cx="1120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임시객체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58740B-856B-4672-E065-0D5B0766C136}"/>
              </a:ext>
            </a:extLst>
          </p:cNvPr>
          <p:cNvSpPr/>
          <p:nvPr/>
        </p:nvSpPr>
        <p:spPr>
          <a:xfrm>
            <a:off x="9993745" y="313685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E6067B4-2AFB-15CE-9C81-6942518859B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635770" y="3374110"/>
            <a:ext cx="1357975" cy="93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45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307280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nullptr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515631" y="541033"/>
            <a:ext cx="1120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임시객체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EB46831A-8DD8-175A-A0DB-CC7927950A0D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8635770" y="1783853"/>
            <a:ext cx="1357975" cy="168400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5239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EB46831A-8DD8-175A-A0DB-CC7927950A0D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8635770" y="1783853"/>
            <a:ext cx="1357975" cy="168400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8137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422464-9851-8943-8AF1-FB2D7A92B483}"/>
              </a:ext>
            </a:extLst>
          </p:cNvPr>
          <p:cNvSpPr txBox="1"/>
          <p:nvPr/>
        </p:nvSpPr>
        <p:spPr>
          <a:xfrm>
            <a:off x="434109" y="366623"/>
            <a:ext cx="6096000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Dog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GetAge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GetName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Cat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speed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GetAge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GetSpeed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speed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Dog</a:t>
            </a:r>
            <a:r>
              <a:rPr lang="ko-KR" altLang="en-US" sz="14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d</a:t>
            </a:r>
            <a:r>
              <a:rPr lang="ko-KR" altLang="en-US" sz="14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  <a:endParaRPr lang="en-US" altLang="ko-KR" sz="14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Cat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c;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endParaRPr lang="en-US" altLang="ko-KR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d.GetAge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();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d.GetName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();</a:t>
            </a:r>
          </a:p>
          <a:p>
            <a:endParaRPr lang="ko-KR" altLang="en-US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c.GetAge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();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c.GetSpeed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();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B82B8C-E2D2-AA81-99EE-82A975C1A042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02349-4094-7DAE-E839-9B1375CC61E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273857-1ADF-BF5F-1C3E-CB91A4385411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7D42A-BD84-79B7-3061-6DFEB45E8851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19A4F-2668-48F4-5FD1-BA4E6E2E4CC6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Dog d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64889C-3BE8-B616-CA65-BF074688485F}"/>
              </a:ext>
            </a:extLst>
          </p:cNvPr>
          <p:cNvSpPr/>
          <p:nvPr/>
        </p:nvSpPr>
        <p:spPr>
          <a:xfrm>
            <a:off x="9857048" y="312376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5C4E71-F5AE-FE61-A5FA-081305CF14D2}"/>
              </a:ext>
            </a:extLst>
          </p:cNvPr>
          <p:cNvSpPr txBox="1"/>
          <p:nvPr/>
        </p:nvSpPr>
        <p:spPr>
          <a:xfrm>
            <a:off x="9148620" y="3259722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BE7527-45E7-E0E1-8CCE-58187EF754D3}"/>
              </a:ext>
            </a:extLst>
          </p:cNvPr>
          <p:cNvSpPr/>
          <p:nvPr/>
        </p:nvSpPr>
        <p:spPr>
          <a:xfrm>
            <a:off x="9857048" y="373423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F5E99-6DD2-4099-2F95-7A8ECCB700C7}"/>
              </a:ext>
            </a:extLst>
          </p:cNvPr>
          <p:cNvSpPr txBox="1"/>
          <p:nvPr/>
        </p:nvSpPr>
        <p:spPr>
          <a:xfrm>
            <a:off x="8913091" y="3870185"/>
            <a:ext cx="913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speed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707301-FBE2-B12E-E41D-394B264C3433}"/>
              </a:ext>
            </a:extLst>
          </p:cNvPr>
          <p:cNvSpPr txBox="1"/>
          <p:nvPr/>
        </p:nvSpPr>
        <p:spPr>
          <a:xfrm>
            <a:off x="9857048" y="2728666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Dog 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49968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422464-9851-8943-8AF1-FB2D7A92B483}"/>
              </a:ext>
            </a:extLst>
          </p:cNvPr>
          <p:cNvSpPr txBox="1"/>
          <p:nvPr/>
        </p:nvSpPr>
        <p:spPr>
          <a:xfrm>
            <a:off x="434109" y="366623"/>
            <a:ext cx="6096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class Animal {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int age;</a:t>
            </a:r>
          </a:p>
          <a:p>
            <a:endParaRPr lang="en-US" altLang="ko-KR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int </a:t>
            </a:r>
            <a:r>
              <a:rPr lang="en-US" altLang="ko-KR" sz="1400" dirty="0" err="1">
                <a:latin typeface="Cascadia Code" pitchFamily="49" charset="0"/>
                <a:cs typeface="Cascadia Code" pitchFamily="49" charset="0"/>
              </a:rPr>
              <a:t>GetAge</a:t>
            </a:r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() const { return age; }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class Dog : public Animal {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string name;</a:t>
            </a:r>
          </a:p>
          <a:p>
            <a:endParaRPr lang="en-US" altLang="ko-KR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std::string </a:t>
            </a:r>
            <a:r>
              <a:rPr lang="en-US" altLang="ko-KR" sz="1400" dirty="0" err="1">
                <a:latin typeface="Cascadia Code" pitchFamily="49" charset="0"/>
                <a:cs typeface="Cascadia Code" pitchFamily="49" charset="0"/>
              </a:rPr>
              <a:t>GetName</a:t>
            </a:r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() const { return name; }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class Cat : public Animal {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int speed;</a:t>
            </a:r>
          </a:p>
          <a:p>
            <a:endParaRPr lang="en-US" altLang="ko-KR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int </a:t>
            </a:r>
            <a:r>
              <a:rPr lang="en-US" altLang="ko-KR" sz="1400" dirty="0" err="1">
                <a:latin typeface="Cascadia Code" pitchFamily="49" charset="0"/>
                <a:cs typeface="Cascadia Code" pitchFamily="49" charset="0"/>
              </a:rPr>
              <a:t>GetSpeed</a:t>
            </a:r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() const { return speed; }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};</a:t>
            </a:r>
            <a:endParaRPr lang="ko-KR" altLang="en-US" sz="1400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B82B8C-E2D2-AA81-99EE-82A975C1A042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02349-4094-7DAE-E839-9B1375CC61E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273857-1ADF-BF5F-1C3E-CB91A4385411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7D42A-BD84-79B7-3061-6DFEB45E8851}"/>
              </a:ext>
            </a:extLst>
          </p:cNvPr>
          <p:cNvSpPr txBox="1"/>
          <p:nvPr/>
        </p:nvSpPr>
        <p:spPr>
          <a:xfrm>
            <a:off x="6714837" y="3909043"/>
            <a:ext cx="770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19A4F-2668-48F4-5FD1-BA4E6E2E4CC6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Dog d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64889C-3BE8-B616-CA65-BF074688485F}"/>
              </a:ext>
            </a:extLst>
          </p:cNvPr>
          <p:cNvSpPr/>
          <p:nvPr/>
        </p:nvSpPr>
        <p:spPr>
          <a:xfrm>
            <a:off x="9857048" y="3123768"/>
            <a:ext cx="1120140" cy="6104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5C4E71-F5AE-FE61-A5FA-081305CF14D2}"/>
              </a:ext>
            </a:extLst>
          </p:cNvPr>
          <p:cNvSpPr txBox="1"/>
          <p:nvPr/>
        </p:nvSpPr>
        <p:spPr>
          <a:xfrm>
            <a:off x="9148620" y="3259722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BE7527-45E7-E0E1-8CCE-58187EF754D3}"/>
              </a:ext>
            </a:extLst>
          </p:cNvPr>
          <p:cNvSpPr/>
          <p:nvPr/>
        </p:nvSpPr>
        <p:spPr>
          <a:xfrm>
            <a:off x="9857048" y="373423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F5E99-6DD2-4099-2F95-7A8ECCB700C7}"/>
              </a:ext>
            </a:extLst>
          </p:cNvPr>
          <p:cNvSpPr txBox="1"/>
          <p:nvPr/>
        </p:nvSpPr>
        <p:spPr>
          <a:xfrm>
            <a:off x="8913091" y="3870185"/>
            <a:ext cx="913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speed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707301-FBE2-B12E-E41D-394B264C3433}"/>
              </a:ext>
            </a:extLst>
          </p:cNvPr>
          <p:cNvSpPr txBox="1"/>
          <p:nvPr/>
        </p:nvSpPr>
        <p:spPr>
          <a:xfrm>
            <a:off x="9857048" y="2728666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Dog 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15982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70034D7-9665-EEC5-EDC5-476819660321}"/>
              </a:ext>
            </a:extLst>
          </p:cNvPr>
          <p:cNvSpPr txBox="1"/>
          <p:nvPr/>
        </p:nvSpPr>
        <p:spPr>
          <a:xfrm>
            <a:off x="480291" y="568788"/>
            <a:ext cx="439650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Shape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Shape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color;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Shape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7CF1E-05CC-37A6-112F-C95BB975A5F2}"/>
              </a:ext>
            </a:extLst>
          </p:cNvPr>
          <p:cNvSpPr/>
          <p:nvPr/>
        </p:nvSpPr>
        <p:spPr>
          <a:xfrm>
            <a:off x="6784224" y="94772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1742B-CFF0-F0F9-54FC-EFB9C11C5B69}"/>
              </a:ext>
            </a:extLst>
          </p:cNvPr>
          <p:cNvSpPr txBox="1"/>
          <p:nvPr/>
        </p:nvSpPr>
        <p:spPr>
          <a:xfrm>
            <a:off x="6106276" y="95425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68112-6C28-93FB-C1C1-BAE311F8B6C9}"/>
              </a:ext>
            </a:extLst>
          </p:cNvPr>
          <p:cNvSpPr txBox="1"/>
          <p:nvPr/>
        </p:nvSpPr>
        <p:spPr>
          <a:xfrm>
            <a:off x="6784224" y="5526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 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6EE2A-E256-61E3-9958-C2A444DE17BC}"/>
              </a:ext>
            </a:extLst>
          </p:cNvPr>
          <p:cNvSpPr txBox="1"/>
          <p:nvPr/>
        </p:nvSpPr>
        <p:spPr>
          <a:xfrm>
            <a:off x="6784224" y="3033898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r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A5D708-4D32-2273-C6A4-4695067A1A91}"/>
              </a:ext>
            </a:extLst>
          </p:cNvPr>
          <p:cNvSpPr/>
          <p:nvPr/>
        </p:nvSpPr>
        <p:spPr>
          <a:xfrm>
            <a:off x="6784224" y="132358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5A391A-28B8-C973-4BC5-64A4CF31C0CB}"/>
              </a:ext>
            </a:extLst>
          </p:cNvPr>
          <p:cNvSpPr txBox="1"/>
          <p:nvPr/>
        </p:nvSpPr>
        <p:spPr>
          <a:xfrm>
            <a:off x="6106276" y="133011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979D04-6E7B-5A31-FEDC-6092364467C1}"/>
              </a:ext>
            </a:extLst>
          </p:cNvPr>
          <p:cNvSpPr/>
          <p:nvPr/>
        </p:nvSpPr>
        <p:spPr>
          <a:xfrm>
            <a:off x="6784224" y="3429028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E016D8-3E75-C0EC-9BFE-F15332361A03}"/>
              </a:ext>
            </a:extLst>
          </p:cNvPr>
          <p:cNvSpPr txBox="1"/>
          <p:nvPr/>
        </p:nvSpPr>
        <p:spPr>
          <a:xfrm>
            <a:off x="6106276" y="3435554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9EA518-C638-1A7D-DDFA-2914805C550A}"/>
              </a:ext>
            </a:extLst>
          </p:cNvPr>
          <p:cNvSpPr/>
          <p:nvPr/>
        </p:nvSpPr>
        <p:spPr>
          <a:xfrm>
            <a:off x="6784224" y="3804886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5E6BBB-8C31-5F41-109F-E36557123F17}"/>
              </a:ext>
            </a:extLst>
          </p:cNvPr>
          <p:cNvSpPr txBox="1"/>
          <p:nvPr/>
        </p:nvSpPr>
        <p:spPr>
          <a:xfrm>
            <a:off x="6106276" y="3811412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02518BB-D00D-638C-2BF9-D1AB339DF445}"/>
              </a:ext>
            </a:extLst>
          </p:cNvPr>
          <p:cNvSpPr/>
          <p:nvPr/>
        </p:nvSpPr>
        <p:spPr>
          <a:xfrm>
            <a:off x="6784224" y="4187270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8B33B8-E3AB-7FAD-2232-0FDEAF9059E9}"/>
              </a:ext>
            </a:extLst>
          </p:cNvPr>
          <p:cNvSpPr txBox="1"/>
          <p:nvPr/>
        </p:nvSpPr>
        <p:spPr>
          <a:xfrm>
            <a:off x="5664084" y="4193796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color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1219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70034D7-9665-EEC5-EDC5-476819660321}"/>
              </a:ext>
            </a:extLst>
          </p:cNvPr>
          <p:cNvSpPr txBox="1"/>
          <p:nvPr/>
        </p:nvSpPr>
        <p:spPr>
          <a:xfrm>
            <a:off x="480291" y="568788"/>
            <a:ext cx="439650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class Shape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x;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y;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virtual void Draw() const;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class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: public Shape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color;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Shape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7CF1E-05CC-37A6-112F-C95BB975A5F2}"/>
              </a:ext>
            </a:extLst>
          </p:cNvPr>
          <p:cNvSpPr/>
          <p:nvPr/>
        </p:nvSpPr>
        <p:spPr>
          <a:xfrm>
            <a:off x="6784224" y="947727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1742B-CFF0-F0F9-54FC-EFB9C11C5B69}"/>
              </a:ext>
            </a:extLst>
          </p:cNvPr>
          <p:cNvSpPr txBox="1"/>
          <p:nvPr/>
        </p:nvSpPr>
        <p:spPr>
          <a:xfrm>
            <a:off x="5883564" y="954253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68112-6C28-93FB-C1C1-BAE311F8B6C9}"/>
              </a:ext>
            </a:extLst>
          </p:cNvPr>
          <p:cNvSpPr txBox="1"/>
          <p:nvPr/>
        </p:nvSpPr>
        <p:spPr>
          <a:xfrm>
            <a:off x="6784224" y="5526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 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6EE2A-E256-61E3-9958-C2A444DE17BC}"/>
              </a:ext>
            </a:extLst>
          </p:cNvPr>
          <p:cNvSpPr txBox="1"/>
          <p:nvPr/>
        </p:nvSpPr>
        <p:spPr>
          <a:xfrm>
            <a:off x="6784224" y="3033898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r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A5D708-4D32-2273-C6A4-4695067A1A91}"/>
              </a:ext>
            </a:extLst>
          </p:cNvPr>
          <p:cNvSpPr/>
          <p:nvPr/>
        </p:nvSpPr>
        <p:spPr>
          <a:xfrm>
            <a:off x="6784224" y="132358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5A391A-28B8-C973-4BC5-64A4CF31C0CB}"/>
              </a:ext>
            </a:extLst>
          </p:cNvPr>
          <p:cNvSpPr txBox="1"/>
          <p:nvPr/>
        </p:nvSpPr>
        <p:spPr>
          <a:xfrm>
            <a:off x="6106276" y="133011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119FE3-77D1-3993-5075-691FAC2C1DF2}"/>
              </a:ext>
            </a:extLst>
          </p:cNvPr>
          <p:cNvSpPr/>
          <p:nvPr/>
        </p:nvSpPr>
        <p:spPr>
          <a:xfrm>
            <a:off x="6784224" y="1688243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15C08-0C3B-FE28-9CF3-5519E82C2C1D}"/>
              </a:ext>
            </a:extLst>
          </p:cNvPr>
          <p:cNvSpPr txBox="1"/>
          <p:nvPr/>
        </p:nvSpPr>
        <p:spPr>
          <a:xfrm>
            <a:off x="6096000" y="166866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93217A-0DF7-8023-F46B-0EF9984C4E20}"/>
              </a:ext>
            </a:extLst>
          </p:cNvPr>
          <p:cNvSpPr/>
          <p:nvPr/>
        </p:nvSpPr>
        <p:spPr>
          <a:xfrm>
            <a:off x="6755132" y="3419659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836D43-990A-82E4-8339-919AF8CDAD3A}"/>
              </a:ext>
            </a:extLst>
          </p:cNvPr>
          <p:cNvSpPr txBox="1"/>
          <p:nvPr/>
        </p:nvSpPr>
        <p:spPr>
          <a:xfrm>
            <a:off x="5854472" y="3426185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7E99E0-9D46-AC20-358C-35F7CB136594}"/>
              </a:ext>
            </a:extLst>
          </p:cNvPr>
          <p:cNvSpPr/>
          <p:nvPr/>
        </p:nvSpPr>
        <p:spPr>
          <a:xfrm>
            <a:off x="6755132" y="378431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3021D-F269-374E-B0EA-5CA9599EF576}"/>
              </a:ext>
            </a:extLst>
          </p:cNvPr>
          <p:cNvSpPr txBox="1"/>
          <p:nvPr/>
        </p:nvSpPr>
        <p:spPr>
          <a:xfrm>
            <a:off x="6077184" y="379084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A0A439-E229-8CD5-9EF7-72767002C8A4}"/>
              </a:ext>
            </a:extLst>
          </p:cNvPr>
          <p:cNvSpPr/>
          <p:nvPr/>
        </p:nvSpPr>
        <p:spPr>
          <a:xfrm>
            <a:off x="6755132" y="416017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A99E7A-4B76-8929-897D-4ABDCEF8787E}"/>
              </a:ext>
            </a:extLst>
          </p:cNvPr>
          <p:cNvSpPr txBox="1"/>
          <p:nvPr/>
        </p:nvSpPr>
        <p:spPr>
          <a:xfrm>
            <a:off x="6077184" y="416670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8C842F-EEB8-198F-C0F5-243E69B5D05E}"/>
              </a:ext>
            </a:extLst>
          </p:cNvPr>
          <p:cNvSpPr/>
          <p:nvPr/>
        </p:nvSpPr>
        <p:spPr>
          <a:xfrm>
            <a:off x="6755132" y="452950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04A834-6317-0ACA-7D05-D8F76875BE34}"/>
              </a:ext>
            </a:extLst>
          </p:cNvPr>
          <p:cNvSpPr txBox="1"/>
          <p:nvPr/>
        </p:nvSpPr>
        <p:spPr>
          <a:xfrm>
            <a:off x="5634992" y="4549085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color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FF5F6F-2629-4C70-CE8C-4FD3BFCCCDF8}"/>
              </a:ext>
            </a:extLst>
          </p:cNvPr>
          <p:cNvSpPr/>
          <p:nvPr/>
        </p:nvSpPr>
        <p:spPr>
          <a:xfrm>
            <a:off x="9251716" y="7695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908C1-8AA7-7144-065D-DDE41F3F452A}"/>
              </a:ext>
            </a:extLst>
          </p:cNvPr>
          <p:cNvSpPr txBox="1"/>
          <p:nvPr/>
        </p:nvSpPr>
        <p:spPr>
          <a:xfrm>
            <a:off x="9251717" y="3679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Shape’s VT</a:t>
            </a:r>
            <a:endParaRPr lang="ko-KR" altLang="en-US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5F1D9CA8-8856-096F-EA20-058EF9A4523A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904364" y="954253"/>
            <a:ext cx="1347352" cy="17814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AF8959-F2BC-5188-F580-10D83489BE38}"/>
              </a:ext>
            </a:extLst>
          </p:cNvPr>
          <p:cNvSpPr/>
          <p:nvPr/>
        </p:nvSpPr>
        <p:spPr>
          <a:xfrm>
            <a:off x="9251716" y="31571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BCCD41-3401-D09F-C3B9-05E21EB3BA79}"/>
              </a:ext>
            </a:extLst>
          </p:cNvPr>
          <p:cNvSpPr txBox="1"/>
          <p:nvPr/>
        </p:nvSpPr>
        <p:spPr>
          <a:xfrm>
            <a:off x="9251717" y="27555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Rect’s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VT</a:t>
            </a:r>
            <a:endParaRPr lang="ko-KR" altLang="en-US" dirty="0"/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F68650EC-97E9-42C3-133B-34D0ED635BF0}"/>
              </a:ext>
            </a:extLst>
          </p:cNvPr>
          <p:cNvCxnSpPr>
            <a:stCxn id="8" idx="3"/>
            <a:endCxn id="41" idx="1"/>
          </p:cNvCxnSpPr>
          <p:nvPr/>
        </p:nvCxnSpPr>
        <p:spPr>
          <a:xfrm flipV="1">
            <a:off x="7875272" y="3341853"/>
            <a:ext cx="1376444" cy="26247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5995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70034D7-9665-EEC5-EDC5-476819660321}"/>
              </a:ext>
            </a:extLst>
          </p:cNvPr>
          <p:cNvSpPr txBox="1"/>
          <p:nvPr/>
        </p:nvSpPr>
        <p:spPr>
          <a:xfrm>
            <a:off x="480291" y="568788"/>
            <a:ext cx="439650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class Shape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x;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y;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virtual void Draw() const;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virtual void Go();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class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: public Shape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color;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Shape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7CF1E-05CC-37A6-112F-C95BB975A5F2}"/>
              </a:ext>
            </a:extLst>
          </p:cNvPr>
          <p:cNvSpPr/>
          <p:nvPr/>
        </p:nvSpPr>
        <p:spPr>
          <a:xfrm>
            <a:off x="6784224" y="947727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1742B-CFF0-F0F9-54FC-EFB9C11C5B69}"/>
              </a:ext>
            </a:extLst>
          </p:cNvPr>
          <p:cNvSpPr txBox="1"/>
          <p:nvPr/>
        </p:nvSpPr>
        <p:spPr>
          <a:xfrm>
            <a:off x="5883564" y="954253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68112-6C28-93FB-C1C1-BAE311F8B6C9}"/>
              </a:ext>
            </a:extLst>
          </p:cNvPr>
          <p:cNvSpPr txBox="1"/>
          <p:nvPr/>
        </p:nvSpPr>
        <p:spPr>
          <a:xfrm>
            <a:off x="6784224" y="5526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 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6EE2A-E256-61E3-9958-C2A444DE17BC}"/>
              </a:ext>
            </a:extLst>
          </p:cNvPr>
          <p:cNvSpPr txBox="1"/>
          <p:nvPr/>
        </p:nvSpPr>
        <p:spPr>
          <a:xfrm>
            <a:off x="6784224" y="3033898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r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A5D708-4D32-2273-C6A4-4695067A1A91}"/>
              </a:ext>
            </a:extLst>
          </p:cNvPr>
          <p:cNvSpPr/>
          <p:nvPr/>
        </p:nvSpPr>
        <p:spPr>
          <a:xfrm>
            <a:off x="6784224" y="132358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5A391A-28B8-C973-4BC5-64A4CF31C0CB}"/>
              </a:ext>
            </a:extLst>
          </p:cNvPr>
          <p:cNvSpPr txBox="1"/>
          <p:nvPr/>
        </p:nvSpPr>
        <p:spPr>
          <a:xfrm>
            <a:off x="6106276" y="133011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119FE3-77D1-3993-5075-691FAC2C1DF2}"/>
              </a:ext>
            </a:extLst>
          </p:cNvPr>
          <p:cNvSpPr/>
          <p:nvPr/>
        </p:nvSpPr>
        <p:spPr>
          <a:xfrm>
            <a:off x="6784224" y="1688243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15C08-0C3B-FE28-9CF3-5519E82C2C1D}"/>
              </a:ext>
            </a:extLst>
          </p:cNvPr>
          <p:cNvSpPr txBox="1"/>
          <p:nvPr/>
        </p:nvSpPr>
        <p:spPr>
          <a:xfrm>
            <a:off x="6096000" y="166866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93217A-0DF7-8023-F46B-0EF9984C4E20}"/>
              </a:ext>
            </a:extLst>
          </p:cNvPr>
          <p:cNvSpPr/>
          <p:nvPr/>
        </p:nvSpPr>
        <p:spPr>
          <a:xfrm>
            <a:off x="6755132" y="3419659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836D43-990A-82E4-8339-919AF8CDAD3A}"/>
              </a:ext>
            </a:extLst>
          </p:cNvPr>
          <p:cNvSpPr txBox="1"/>
          <p:nvPr/>
        </p:nvSpPr>
        <p:spPr>
          <a:xfrm>
            <a:off x="5854472" y="3426185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7E99E0-9D46-AC20-358C-35F7CB136594}"/>
              </a:ext>
            </a:extLst>
          </p:cNvPr>
          <p:cNvSpPr/>
          <p:nvPr/>
        </p:nvSpPr>
        <p:spPr>
          <a:xfrm>
            <a:off x="6755132" y="378431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3021D-F269-374E-B0EA-5CA9599EF576}"/>
              </a:ext>
            </a:extLst>
          </p:cNvPr>
          <p:cNvSpPr txBox="1"/>
          <p:nvPr/>
        </p:nvSpPr>
        <p:spPr>
          <a:xfrm>
            <a:off x="6077184" y="379084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A0A439-E229-8CD5-9EF7-72767002C8A4}"/>
              </a:ext>
            </a:extLst>
          </p:cNvPr>
          <p:cNvSpPr/>
          <p:nvPr/>
        </p:nvSpPr>
        <p:spPr>
          <a:xfrm>
            <a:off x="6755132" y="416017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A99E7A-4B76-8929-897D-4ABDCEF8787E}"/>
              </a:ext>
            </a:extLst>
          </p:cNvPr>
          <p:cNvSpPr txBox="1"/>
          <p:nvPr/>
        </p:nvSpPr>
        <p:spPr>
          <a:xfrm>
            <a:off x="6077184" y="416670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8C842F-EEB8-198F-C0F5-243E69B5D05E}"/>
              </a:ext>
            </a:extLst>
          </p:cNvPr>
          <p:cNvSpPr/>
          <p:nvPr/>
        </p:nvSpPr>
        <p:spPr>
          <a:xfrm>
            <a:off x="6755132" y="452950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04A834-6317-0ACA-7D05-D8F76875BE34}"/>
              </a:ext>
            </a:extLst>
          </p:cNvPr>
          <p:cNvSpPr txBox="1"/>
          <p:nvPr/>
        </p:nvSpPr>
        <p:spPr>
          <a:xfrm>
            <a:off x="5634992" y="4549085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color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FF5F6F-2629-4C70-CE8C-4FD3BFCCCDF8}"/>
              </a:ext>
            </a:extLst>
          </p:cNvPr>
          <p:cNvSpPr/>
          <p:nvPr/>
        </p:nvSpPr>
        <p:spPr>
          <a:xfrm>
            <a:off x="9251716" y="7695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908C1-8AA7-7144-065D-DDE41F3F452A}"/>
              </a:ext>
            </a:extLst>
          </p:cNvPr>
          <p:cNvSpPr txBox="1"/>
          <p:nvPr/>
        </p:nvSpPr>
        <p:spPr>
          <a:xfrm>
            <a:off x="9251717" y="3679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Shape’s VT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557A5E-E7EF-791F-4DC0-96EA52754574}"/>
              </a:ext>
            </a:extLst>
          </p:cNvPr>
          <p:cNvSpPr/>
          <p:nvPr/>
        </p:nvSpPr>
        <p:spPr>
          <a:xfrm>
            <a:off x="9251716" y="11235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5F1D9CA8-8856-096F-EA20-058EF9A4523A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904364" y="954253"/>
            <a:ext cx="1347352" cy="17814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AF8959-F2BC-5188-F580-10D83489BE38}"/>
              </a:ext>
            </a:extLst>
          </p:cNvPr>
          <p:cNvSpPr/>
          <p:nvPr/>
        </p:nvSpPr>
        <p:spPr>
          <a:xfrm>
            <a:off x="9251716" y="31571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BCCD41-3401-D09F-C3B9-05E21EB3BA79}"/>
              </a:ext>
            </a:extLst>
          </p:cNvPr>
          <p:cNvSpPr txBox="1"/>
          <p:nvPr/>
        </p:nvSpPr>
        <p:spPr>
          <a:xfrm>
            <a:off x="9251717" y="27555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Rect’s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VT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95E34D-AAD5-B074-B248-27182CC9035E}"/>
              </a:ext>
            </a:extLst>
          </p:cNvPr>
          <p:cNvSpPr/>
          <p:nvPr/>
        </p:nvSpPr>
        <p:spPr>
          <a:xfrm>
            <a:off x="9251716" y="35111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F68650EC-97E9-42C3-133B-34D0ED635BF0}"/>
              </a:ext>
            </a:extLst>
          </p:cNvPr>
          <p:cNvCxnSpPr>
            <a:stCxn id="8" idx="3"/>
            <a:endCxn id="41" idx="1"/>
          </p:cNvCxnSpPr>
          <p:nvPr/>
        </p:nvCxnSpPr>
        <p:spPr>
          <a:xfrm flipV="1">
            <a:off x="7875272" y="3341853"/>
            <a:ext cx="1376444" cy="26247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2474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70034D7-9665-EEC5-EDC5-476819660321}"/>
              </a:ext>
            </a:extLst>
          </p:cNvPr>
          <p:cNvSpPr txBox="1"/>
          <p:nvPr/>
        </p:nvSpPr>
        <p:spPr>
          <a:xfrm>
            <a:off x="304231" y="156365"/>
            <a:ext cx="439650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class Shape 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x;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y;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virtual void Draw() const;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virtual void Go();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class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: public Shape 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color;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Shape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Shape* p = &amp;s;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p-&gt;Draw();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 = &amp;r;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p-&gt;Draw();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7CF1E-05CC-37A6-112F-C95BB975A5F2}"/>
              </a:ext>
            </a:extLst>
          </p:cNvPr>
          <p:cNvSpPr/>
          <p:nvPr/>
        </p:nvSpPr>
        <p:spPr>
          <a:xfrm>
            <a:off x="6784224" y="947727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1742B-CFF0-F0F9-54FC-EFB9C11C5B69}"/>
              </a:ext>
            </a:extLst>
          </p:cNvPr>
          <p:cNvSpPr txBox="1"/>
          <p:nvPr/>
        </p:nvSpPr>
        <p:spPr>
          <a:xfrm>
            <a:off x="5883564" y="954253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68112-6C28-93FB-C1C1-BAE311F8B6C9}"/>
              </a:ext>
            </a:extLst>
          </p:cNvPr>
          <p:cNvSpPr txBox="1"/>
          <p:nvPr/>
        </p:nvSpPr>
        <p:spPr>
          <a:xfrm>
            <a:off x="6784224" y="5526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 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6EE2A-E256-61E3-9958-C2A444DE17BC}"/>
              </a:ext>
            </a:extLst>
          </p:cNvPr>
          <p:cNvSpPr txBox="1"/>
          <p:nvPr/>
        </p:nvSpPr>
        <p:spPr>
          <a:xfrm>
            <a:off x="6784224" y="3033898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r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A5D708-4D32-2273-C6A4-4695067A1A91}"/>
              </a:ext>
            </a:extLst>
          </p:cNvPr>
          <p:cNvSpPr/>
          <p:nvPr/>
        </p:nvSpPr>
        <p:spPr>
          <a:xfrm>
            <a:off x="6784224" y="132358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5A391A-28B8-C973-4BC5-64A4CF31C0CB}"/>
              </a:ext>
            </a:extLst>
          </p:cNvPr>
          <p:cNvSpPr txBox="1"/>
          <p:nvPr/>
        </p:nvSpPr>
        <p:spPr>
          <a:xfrm>
            <a:off x="6106276" y="133011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119FE3-77D1-3993-5075-691FAC2C1DF2}"/>
              </a:ext>
            </a:extLst>
          </p:cNvPr>
          <p:cNvSpPr/>
          <p:nvPr/>
        </p:nvSpPr>
        <p:spPr>
          <a:xfrm>
            <a:off x="6784224" y="1688243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15C08-0C3B-FE28-9CF3-5519E82C2C1D}"/>
              </a:ext>
            </a:extLst>
          </p:cNvPr>
          <p:cNvSpPr txBox="1"/>
          <p:nvPr/>
        </p:nvSpPr>
        <p:spPr>
          <a:xfrm>
            <a:off x="6096000" y="166866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93217A-0DF7-8023-F46B-0EF9984C4E20}"/>
              </a:ext>
            </a:extLst>
          </p:cNvPr>
          <p:cNvSpPr/>
          <p:nvPr/>
        </p:nvSpPr>
        <p:spPr>
          <a:xfrm>
            <a:off x="6755132" y="3419659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836D43-990A-82E4-8339-919AF8CDAD3A}"/>
              </a:ext>
            </a:extLst>
          </p:cNvPr>
          <p:cNvSpPr txBox="1"/>
          <p:nvPr/>
        </p:nvSpPr>
        <p:spPr>
          <a:xfrm>
            <a:off x="5854472" y="3426185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7E99E0-9D46-AC20-358C-35F7CB136594}"/>
              </a:ext>
            </a:extLst>
          </p:cNvPr>
          <p:cNvSpPr/>
          <p:nvPr/>
        </p:nvSpPr>
        <p:spPr>
          <a:xfrm>
            <a:off x="6755132" y="378431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3021D-F269-374E-B0EA-5CA9599EF576}"/>
              </a:ext>
            </a:extLst>
          </p:cNvPr>
          <p:cNvSpPr txBox="1"/>
          <p:nvPr/>
        </p:nvSpPr>
        <p:spPr>
          <a:xfrm>
            <a:off x="6077184" y="379084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A0A439-E229-8CD5-9EF7-72767002C8A4}"/>
              </a:ext>
            </a:extLst>
          </p:cNvPr>
          <p:cNvSpPr/>
          <p:nvPr/>
        </p:nvSpPr>
        <p:spPr>
          <a:xfrm>
            <a:off x="6755132" y="416017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A99E7A-4B76-8929-897D-4ABDCEF8787E}"/>
              </a:ext>
            </a:extLst>
          </p:cNvPr>
          <p:cNvSpPr txBox="1"/>
          <p:nvPr/>
        </p:nvSpPr>
        <p:spPr>
          <a:xfrm>
            <a:off x="6077184" y="416670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8C842F-EEB8-198F-C0F5-243E69B5D05E}"/>
              </a:ext>
            </a:extLst>
          </p:cNvPr>
          <p:cNvSpPr/>
          <p:nvPr/>
        </p:nvSpPr>
        <p:spPr>
          <a:xfrm>
            <a:off x="6755132" y="452950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04A834-6317-0ACA-7D05-D8F76875BE34}"/>
              </a:ext>
            </a:extLst>
          </p:cNvPr>
          <p:cNvSpPr txBox="1"/>
          <p:nvPr/>
        </p:nvSpPr>
        <p:spPr>
          <a:xfrm>
            <a:off x="5634992" y="4549085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color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FF5F6F-2629-4C70-CE8C-4FD3BFCCCDF8}"/>
              </a:ext>
            </a:extLst>
          </p:cNvPr>
          <p:cNvSpPr/>
          <p:nvPr/>
        </p:nvSpPr>
        <p:spPr>
          <a:xfrm>
            <a:off x="9251716" y="7695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908C1-8AA7-7144-065D-DDE41F3F452A}"/>
              </a:ext>
            </a:extLst>
          </p:cNvPr>
          <p:cNvSpPr txBox="1"/>
          <p:nvPr/>
        </p:nvSpPr>
        <p:spPr>
          <a:xfrm>
            <a:off x="9251717" y="3679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Shape’s VT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557A5E-E7EF-791F-4DC0-96EA52754574}"/>
              </a:ext>
            </a:extLst>
          </p:cNvPr>
          <p:cNvSpPr/>
          <p:nvPr/>
        </p:nvSpPr>
        <p:spPr>
          <a:xfrm>
            <a:off x="9251716" y="11235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5F1D9CA8-8856-096F-EA20-058EF9A4523A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904364" y="954253"/>
            <a:ext cx="1347352" cy="17814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AF8959-F2BC-5188-F580-10D83489BE38}"/>
              </a:ext>
            </a:extLst>
          </p:cNvPr>
          <p:cNvSpPr/>
          <p:nvPr/>
        </p:nvSpPr>
        <p:spPr>
          <a:xfrm>
            <a:off x="9251716" y="31571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BCCD41-3401-D09F-C3B9-05E21EB3BA79}"/>
              </a:ext>
            </a:extLst>
          </p:cNvPr>
          <p:cNvSpPr txBox="1"/>
          <p:nvPr/>
        </p:nvSpPr>
        <p:spPr>
          <a:xfrm>
            <a:off x="9251717" y="27555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Rect’s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VT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95E34D-AAD5-B074-B248-27182CC9035E}"/>
              </a:ext>
            </a:extLst>
          </p:cNvPr>
          <p:cNvSpPr/>
          <p:nvPr/>
        </p:nvSpPr>
        <p:spPr>
          <a:xfrm>
            <a:off x="9251716" y="35111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F68650EC-97E9-42C3-133B-34D0ED635BF0}"/>
              </a:ext>
            </a:extLst>
          </p:cNvPr>
          <p:cNvCxnSpPr>
            <a:stCxn id="8" idx="3"/>
            <a:endCxn id="41" idx="1"/>
          </p:cNvCxnSpPr>
          <p:nvPr/>
        </p:nvCxnSpPr>
        <p:spPr>
          <a:xfrm flipV="1">
            <a:off x="7875272" y="3341853"/>
            <a:ext cx="1376444" cy="26247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D7923C-AB36-A40C-F674-B14566E8956B}"/>
              </a:ext>
            </a:extLst>
          </p:cNvPr>
          <p:cNvSpPr/>
          <p:nvPr/>
        </p:nvSpPr>
        <p:spPr>
          <a:xfrm>
            <a:off x="4763424" y="2386226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E20539-E145-5B5D-29F3-30C185E4BCD2}"/>
              </a:ext>
            </a:extLst>
          </p:cNvPr>
          <p:cNvSpPr txBox="1"/>
          <p:nvPr/>
        </p:nvSpPr>
        <p:spPr>
          <a:xfrm>
            <a:off x="4085476" y="2392752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EBD7403A-9B02-187E-33DB-E1E6FCABBCEF}"/>
              </a:ext>
            </a:extLst>
          </p:cNvPr>
          <p:cNvCxnSpPr>
            <a:stCxn id="2" idx="3"/>
            <a:endCxn id="16" idx="0"/>
          </p:cNvCxnSpPr>
          <p:nvPr/>
        </p:nvCxnSpPr>
        <p:spPr>
          <a:xfrm flipV="1">
            <a:off x="5883564" y="552624"/>
            <a:ext cx="1460730" cy="2018268"/>
          </a:xfrm>
          <a:prstGeom prst="curvedConnector4">
            <a:avLst>
              <a:gd name="adj1" fmla="val 30829"/>
              <a:gd name="adj2" fmla="val 11132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3258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70034D7-9665-EEC5-EDC5-476819660321}"/>
              </a:ext>
            </a:extLst>
          </p:cNvPr>
          <p:cNvSpPr txBox="1"/>
          <p:nvPr/>
        </p:nvSpPr>
        <p:spPr>
          <a:xfrm>
            <a:off x="304231" y="156365"/>
            <a:ext cx="4396509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class Shape 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x;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y;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virtual void Draw() const;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virtual void Go();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class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: public Shape 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color;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Shape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Shape* p = &amp;s;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p-&gt;Draw(); 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// (p-&gt;</a:t>
            </a:r>
            <a:r>
              <a:rPr lang="en-US" altLang="ko-KR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vfptr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)[0](p);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 = &amp;r;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p-&gt;Draw();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// (p-&gt;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vfptr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)[0](p);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7CF1E-05CC-37A6-112F-C95BB975A5F2}"/>
              </a:ext>
            </a:extLst>
          </p:cNvPr>
          <p:cNvSpPr/>
          <p:nvPr/>
        </p:nvSpPr>
        <p:spPr>
          <a:xfrm>
            <a:off x="6784224" y="947727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1742B-CFF0-F0F9-54FC-EFB9C11C5B69}"/>
              </a:ext>
            </a:extLst>
          </p:cNvPr>
          <p:cNvSpPr txBox="1"/>
          <p:nvPr/>
        </p:nvSpPr>
        <p:spPr>
          <a:xfrm>
            <a:off x="5883564" y="954253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68112-6C28-93FB-C1C1-BAE311F8B6C9}"/>
              </a:ext>
            </a:extLst>
          </p:cNvPr>
          <p:cNvSpPr txBox="1"/>
          <p:nvPr/>
        </p:nvSpPr>
        <p:spPr>
          <a:xfrm>
            <a:off x="6784224" y="5526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 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6EE2A-E256-61E3-9958-C2A444DE17BC}"/>
              </a:ext>
            </a:extLst>
          </p:cNvPr>
          <p:cNvSpPr txBox="1"/>
          <p:nvPr/>
        </p:nvSpPr>
        <p:spPr>
          <a:xfrm>
            <a:off x="6784224" y="3033898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r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A5D708-4D32-2273-C6A4-4695067A1A91}"/>
              </a:ext>
            </a:extLst>
          </p:cNvPr>
          <p:cNvSpPr/>
          <p:nvPr/>
        </p:nvSpPr>
        <p:spPr>
          <a:xfrm>
            <a:off x="6784224" y="132358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5A391A-28B8-C973-4BC5-64A4CF31C0CB}"/>
              </a:ext>
            </a:extLst>
          </p:cNvPr>
          <p:cNvSpPr txBox="1"/>
          <p:nvPr/>
        </p:nvSpPr>
        <p:spPr>
          <a:xfrm>
            <a:off x="6106276" y="133011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119FE3-77D1-3993-5075-691FAC2C1DF2}"/>
              </a:ext>
            </a:extLst>
          </p:cNvPr>
          <p:cNvSpPr/>
          <p:nvPr/>
        </p:nvSpPr>
        <p:spPr>
          <a:xfrm>
            <a:off x="6784224" y="1688243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15C08-0C3B-FE28-9CF3-5519E82C2C1D}"/>
              </a:ext>
            </a:extLst>
          </p:cNvPr>
          <p:cNvSpPr txBox="1"/>
          <p:nvPr/>
        </p:nvSpPr>
        <p:spPr>
          <a:xfrm>
            <a:off x="6096000" y="166866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93217A-0DF7-8023-F46B-0EF9984C4E20}"/>
              </a:ext>
            </a:extLst>
          </p:cNvPr>
          <p:cNvSpPr/>
          <p:nvPr/>
        </p:nvSpPr>
        <p:spPr>
          <a:xfrm>
            <a:off x="6755132" y="3419659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836D43-990A-82E4-8339-919AF8CDAD3A}"/>
              </a:ext>
            </a:extLst>
          </p:cNvPr>
          <p:cNvSpPr txBox="1"/>
          <p:nvPr/>
        </p:nvSpPr>
        <p:spPr>
          <a:xfrm>
            <a:off x="5854472" y="3426185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7E99E0-9D46-AC20-358C-35F7CB136594}"/>
              </a:ext>
            </a:extLst>
          </p:cNvPr>
          <p:cNvSpPr/>
          <p:nvPr/>
        </p:nvSpPr>
        <p:spPr>
          <a:xfrm>
            <a:off x="6755132" y="378431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3021D-F269-374E-B0EA-5CA9599EF576}"/>
              </a:ext>
            </a:extLst>
          </p:cNvPr>
          <p:cNvSpPr txBox="1"/>
          <p:nvPr/>
        </p:nvSpPr>
        <p:spPr>
          <a:xfrm>
            <a:off x="6077184" y="379084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A0A439-E229-8CD5-9EF7-72767002C8A4}"/>
              </a:ext>
            </a:extLst>
          </p:cNvPr>
          <p:cNvSpPr/>
          <p:nvPr/>
        </p:nvSpPr>
        <p:spPr>
          <a:xfrm>
            <a:off x="6755132" y="416017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A99E7A-4B76-8929-897D-4ABDCEF8787E}"/>
              </a:ext>
            </a:extLst>
          </p:cNvPr>
          <p:cNvSpPr txBox="1"/>
          <p:nvPr/>
        </p:nvSpPr>
        <p:spPr>
          <a:xfrm>
            <a:off x="6077184" y="416670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8C842F-EEB8-198F-C0F5-243E69B5D05E}"/>
              </a:ext>
            </a:extLst>
          </p:cNvPr>
          <p:cNvSpPr/>
          <p:nvPr/>
        </p:nvSpPr>
        <p:spPr>
          <a:xfrm>
            <a:off x="6755132" y="452950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04A834-6317-0ACA-7D05-D8F76875BE34}"/>
              </a:ext>
            </a:extLst>
          </p:cNvPr>
          <p:cNvSpPr txBox="1"/>
          <p:nvPr/>
        </p:nvSpPr>
        <p:spPr>
          <a:xfrm>
            <a:off x="5634992" y="4549085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color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FF5F6F-2629-4C70-CE8C-4FD3BFCCCDF8}"/>
              </a:ext>
            </a:extLst>
          </p:cNvPr>
          <p:cNvSpPr/>
          <p:nvPr/>
        </p:nvSpPr>
        <p:spPr>
          <a:xfrm>
            <a:off x="9251716" y="7695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908C1-8AA7-7144-065D-DDE41F3F452A}"/>
              </a:ext>
            </a:extLst>
          </p:cNvPr>
          <p:cNvSpPr txBox="1"/>
          <p:nvPr/>
        </p:nvSpPr>
        <p:spPr>
          <a:xfrm>
            <a:off x="9251717" y="3679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Shape’s VT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557A5E-E7EF-791F-4DC0-96EA52754574}"/>
              </a:ext>
            </a:extLst>
          </p:cNvPr>
          <p:cNvSpPr/>
          <p:nvPr/>
        </p:nvSpPr>
        <p:spPr>
          <a:xfrm>
            <a:off x="9251716" y="11235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5F1D9CA8-8856-096F-EA20-058EF9A4523A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904364" y="954253"/>
            <a:ext cx="1347352" cy="17814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AF8959-F2BC-5188-F580-10D83489BE38}"/>
              </a:ext>
            </a:extLst>
          </p:cNvPr>
          <p:cNvSpPr/>
          <p:nvPr/>
        </p:nvSpPr>
        <p:spPr>
          <a:xfrm>
            <a:off x="9251716" y="31571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BCCD41-3401-D09F-C3B9-05E21EB3BA79}"/>
              </a:ext>
            </a:extLst>
          </p:cNvPr>
          <p:cNvSpPr txBox="1"/>
          <p:nvPr/>
        </p:nvSpPr>
        <p:spPr>
          <a:xfrm>
            <a:off x="9251717" y="27555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Rect’s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VT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95E34D-AAD5-B074-B248-27182CC9035E}"/>
              </a:ext>
            </a:extLst>
          </p:cNvPr>
          <p:cNvSpPr/>
          <p:nvPr/>
        </p:nvSpPr>
        <p:spPr>
          <a:xfrm>
            <a:off x="9251716" y="35111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F68650EC-97E9-42C3-133B-34D0ED635BF0}"/>
              </a:ext>
            </a:extLst>
          </p:cNvPr>
          <p:cNvCxnSpPr>
            <a:stCxn id="8" idx="3"/>
            <a:endCxn id="41" idx="1"/>
          </p:cNvCxnSpPr>
          <p:nvPr/>
        </p:nvCxnSpPr>
        <p:spPr>
          <a:xfrm flipV="1">
            <a:off x="7875272" y="3341853"/>
            <a:ext cx="1376444" cy="26247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D7923C-AB36-A40C-F674-B14566E8956B}"/>
              </a:ext>
            </a:extLst>
          </p:cNvPr>
          <p:cNvSpPr/>
          <p:nvPr/>
        </p:nvSpPr>
        <p:spPr>
          <a:xfrm>
            <a:off x="4763424" y="2386226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E20539-E145-5B5D-29F3-30C185E4BCD2}"/>
              </a:ext>
            </a:extLst>
          </p:cNvPr>
          <p:cNvSpPr txBox="1"/>
          <p:nvPr/>
        </p:nvSpPr>
        <p:spPr>
          <a:xfrm>
            <a:off x="4085476" y="2392752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EBD7403A-9B02-187E-33DB-E1E6FCABBCEF}"/>
              </a:ext>
            </a:extLst>
          </p:cNvPr>
          <p:cNvCxnSpPr>
            <a:stCxn id="2" idx="3"/>
            <a:endCxn id="16" idx="0"/>
          </p:cNvCxnSpPr>
          <p:nvPr/>
        </p:nvCxnSpPr>
        <p:spPr>
          <a:xfrm flipV="1">
            <a:off x="5883564" y="552624"/>
            <a:ext cx="1460730" cy="2018268"/>
          </a:xfrm>
          <a:prstGeom prst="curvedConnector4">
            <a:avLst>
              <a:gd name="adj1" fmla="val 30829"/>
              <a:gd name="adj2" fmla="val 11132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7033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70034D7-9665-EEC5-EDC5-476819660321}"/>
              </a:ext>
            </a:extLst>
          </p:cNvPr>
          <p:cNvSpPr txBox="1"/>
          <p:nvPr/>
        </p:nvSpPr>
        <p:spPr>
          <a:xfrm>
            <a:off x="304231" y="156365"/>
            <a:ext cx="4396509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class Shape 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x;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y;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virtual void Draw() const;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virtual void Go();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class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: public Shape 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color;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Shape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Shape* p = &amp;s;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p-&gt;Draw(); 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// (p-&gt;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vfptr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)[0](p);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 = &amp;r;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p-&gt;Draw();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// (p-&gt;</a:t>
            </a:r>
            <a:r>
              <a:rPr lang="en-US" altLang="ko-KR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vfptr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)[0](p);</a:t>
            </a:r>
            <a:endParaRPr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7CF1E-05CC-37A6-112F-C95BB975A5F2}"/>
              </a:ext>
            </a:extLst>
          </p:cNvPr>
          <p:cNvSpPr/>
          <p:nvPr/>
        </p:nvSpPr>
        <p:spPr>
          <a:xfrm>
            <a:off x="6784224" y="947727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1742B-CFF0-F0F9-54FC-EFB9C11C5B69}"/>
              </a:ext>
            </a:extLst>
          </p:cNvPr>
          <p:cNvSpPr txBox="1"/>
          <p:nvPr/>
        </p:nvSpPr>
        <p:spPr>
          <a:xfrm>
            <a:off x="5883564" y="954253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68112-6C28-93FB-C1C1-BAE311F8B6C9}"/>
              </a:ext>
            </a:extLst>
          </p:cNvPr>
          <p:cNvSpPr txBox="1"/>
          <p:nvPr/>
        </p:nvSpPr>
        <p:spPr>
          <a:xfrm>
            <a:off x="6784224" y="5526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 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6EE2A-E256-61E3-9958-C2A444DE17BC}"/>
              </a:ext>
            </a:extLst>
          </p:cNvPr>
          <p:cNvSpPr txBox="1"/>
          <p:nvPr/>
        </p:nvSpPr>
        <p:spPr>
          <a:xfrm>
            <a:off x="6784224" y="3033898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r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A5D708-4D32-2273-C6A4-4695067A1A91}"/>
              </a:ext>
            </a:extLst>
          </p:cNvPr>
          <p:cNvSpPr/>
          <p:nvPr/>
        </p:nvSpPr>
        <p:spPr>
          <a:xfrm>
            <a:off x="6784224" y="132358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5A391A-28B8-C973-4BC5-64A4CF31C0CB}"/>
              </a:ext>
            </a:extLst>
          </p:cNvPr>
          <p:cNvSpPr txBox="1"/>
          <p:nvPr/>
        </p:nvSpPr>
        <p:spPr>
          <a:xfrm>
            <a:off x="6106276" y="133011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119FE3-77D1-3993-5075-691FAC2C1DF2}"/>
              </a:ext>
            </a:extLst>
          </p:cNvPr>
          <p:cNvSpPr/>
          <p:nvPr/>
        </p:nvSpPr>
        <p:spPr>
          <a:xfrm>
            <a:off x="6784224" y="1688243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15C08-0C3B-FE28-9CF3-5519E82C2C1D}"/>
              </a:ext>
            </a:extLst>
          </p:cNvPr>
          <p:cNvSpPr txBox="1"/>
          <p:nvPr/>
        </p:nvSpPr>
        <p:spPr>
          <a:xfrm>
            <a:off x="6096000" y="166866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93217A-0DF7-8023-F46B-0EF9984C4E20}"/>
              </a:ext>
            </a:extLst>
          </p:cNvPr>
          <p:cNvSpPr/>
          <p:nvPr/>
        </p:nvSpPr>
        <p:spPr>
          <a:xfrm>
            <a:off x="6755132" y="3419659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836D43-990A-82E4-8339-919AF8CDAD3A}"/>
              </a:ext>
            </a:extLst>
          </p:cNvPr>
          <p:cNvSpPr txBox="1"/>
          <p:nvPr/>
        </p:nvSpPr>
        <p:spPr>
          <a:xfrm>
            <a:off x="5854472" y="3426185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7E99E0-9D46-AC20-358C-35F7CB136594}"/>
              </a:ext>
            </a:extLst>
          </p:cNvPr>
          <p:cNvSpPr/>
          <p:nvPr/>
        </p:nvSpPr>
        <p:spPr>
          <a:xfrm>
            <a:off x="6755132" y="378431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3021D-F269-374E-B0EA-5CA9599EF576}"/>
              </a:ext>
            </a:extLst>
          </p:cNvPr>
          <p:cNvSpPr txBox="1"/>
          <p:nvPr/>
        </p:nvSpPr>
        <p:spPr>
          <a:xfrm>
            <a:off x="6077184" y="379084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A0A439-E229-8CD5-9EF7-72767002C8A4}"/>
              </a:ext>
            </a:extLst>
          </p:cNvPr>
          <p:cNvSpPr/>
          <p:nvPr/>
        </p:nvSpPr>
        <p:spPr>
          <a:xfrm>
            <a:off x="6755132" y="416017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A99E7A-4B76-8929-897D-4ABDCEF8787E}"/>
              </a:ext>
            </a:extLst>
          </p:cNvPr>
          <p:cNvSpPr txBox="1"/>
          <p:nvPr/>
        </p:nvSpPr>
        <p:spPr>
          <a:xfrm>
            <a:off x="6077184" y="416670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8C842F-EEB8-198F-C0F5-243E69B5D05E}"/>
              </a:ext>
            </a:extLst>
          </p:cNvPr>
          <p:cNvSpPr/>
          <p:nvPr/>
        </p:nvSpPr>
        <p:spPr>
          <a:xfrm>
            <a:off x="6755132" y="452950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04A834-6317-0ACA-7D05-D8F76875BE34}"/>
              </a:ext>
            </a:extLst>
          </p:cNvPr>
          <p:cNvSpPr txBox="1"/>
          <p:nvPr/>
        </p:nvSpPr>
        <p:spPr>
          <a:xfrm>
            <a:off x="5634992" y="4549085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color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FF5F6F-2629-4C70-CE8C-4FD3BFCCCDF8}"/>
              </a:ext>
            </a:extLst>
          </p:cNvPr>
          <p:cNvSpPr/>
          <p:nvPr/>
        </p:nvSpPr>
        <p:spPr>
          <a:xfrm>
            <a:off x="9251716" y="7695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908C1-8AA7-7144-065D-DDE41F3F452A}"/>
              </a:ext>
            </a:extLst>
          </p:cNvPr>
          <p:cNvSpPr txBox="1"/>
          <p:nvPr/>
        </p:nvSpPr>
        <p:spPr>
          <a:xfrm>
            <a:off x="9251717" y="3679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Shape’s VT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557A5E-E7EF-791F-4DC0-96EA52754574}"/>
              </a:ext>
            </a:extLst>
          </p:cNvPr>
          <p:cNvSpPr/>
          <p:nvPr/>
        </p:nvSpPr>
        <p:spPr>
          <a:xfrm>
            <a:off x="9251716" y="11235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5F1D9CA8-8856-096F-EA20-058EF9A4523A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904364" y="954253"/>
            <a:ext cx="1347352" cy="17814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AF8959-F2BC-5188-F580-10D83489BE38}"/>
              </a:ext>
            </a:extLst>
          </p:cNvPr>
          <p:cNvSpPr/>
          <p:nvPr/>
        </p:nvSpPr>
        <p:spPr>
          <a:xfrm>
            <a:off x="9251716" y="31571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BCCD41-3401-D09F-C3B9-05E21EB3BA79}"/>
              </a:ext>
            </a:extLst>
          </p:cNvPr>
          <p:cNvSpPr txBox="1"/>
          <p:nvPr/>
        </p:nvSpPr>
        <p:spPr>
          <a:xfrm>
            <a:off x="9251717" y="27555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Rect’s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VT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95E34D-AAD5-B074-B248-27182CC9035E}"/>
              </a:ext>
            </a:extLst>
          </p:cNvPr>
          <p:cNvSpPr/>
          <p:nvPr/>
        </p:nvSpPr>
        <p:spPr>
          <a:xfrm>
            <a:off x="9251716" y="35111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F68650EC-97E9-42C3-133B-34D0ED635BF0}"/>
              </a:ext>
            </a:extLst>
          </p:cNvPr>
          <p:cNvCxnSpPr>
            <a:stCxn id="8" idx="3"/>
            <a:endCxn id="41" idx="1"/>
          </p:cNvCxnSpPr>
          <p:nvPr/>
        </p:nvCxnSpPr>
        <p:spPr>
          <a:xfrm flipV="1">
            <a:off x="7875272" y="3341853"/>
            <a:ext cx="1376444" cy="26247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D7923C-AB36-A40C-F674-B14566E8956B}"/>
              </a:ext>
            </a:extLst>
          </p:cNvPr>
          <p:cNvSpPr/>
          <p:nvPr/>
        </p:nvSpPr>
        <p:spPr>
          <a:xfrm>
            <a:off x="4763424" y="2386226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E20539-E145-5B5D-29F3-30C185E4BCD2}"/>
              </a:ext>
            </a:extLst>
          </p:cNvPr>
          <p:cNvSpPr txBox="1"/>
          <p:nvPr/>
        </p:nvSpPr>
        <p:spPr>
          <a:xfrm>
            <a:off x="4085476" y="2392752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EBD7403A-9B02-187E-33DB-E1E6FCABBCEF}"/>
              </a:ext>
            </a:extLst>
          </p:cNvPr>
          <p:cNvCxnSpPr>
            <a:cxnSpLocks/>
            <a:stCxn id="2" idx="3"/>
            <a:endCxn id="21" idx="0"/>
          </p:cNvCxnSpPr>
          <p:nvPr/>
        </p:nvCxnSpPr>
        <p:spPr>
          <a:xfrm>
            <a:off x="5883564" y="2570892"/>
            <a:ext cx="1460730" cy="46300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51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4520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70034D7-9665-EEC5-EDC5-476819660321}"/>
              </a:ext>
            </a:extLst>
          </p:cNvPr>
          <p:cNvSpPr txBox="1"/>
          <p:nvPr/>
        </p:nvSpPr>
        <p:spPr>
          <a:xfrm>
            <a:off x="480291" y="568788"/>
            <a:ext cx="439650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class Shape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x;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y;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virtual void Draw() const;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virtual void Go();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class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: public Shape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color;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void Draw() const override;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Shape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7CF1E-05CC-37A6-112F-C95BB975A5F2}"/>
              </a:ext>
            </a:extLst>
          </p:cNvPr>
          <p:cNvSpPr/>
          <p:nvPr/>
        </p:nvSpPr>
        <p:spPr>
          <a:xfrm>
            <a:off x="6784224" y="947727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1742B-CFF0-F0F9-54FC-EFB9C11C5B69}"/>
              </a:ext>
            </a:extLst>
          </p:cNvPr>
          <p:cNvSpPr txBox="1"/>
          <p:nvPr/>
        </p:nvSpPr>
        <p:spPr>
          <a:xfrm>
            <a:off x="5883564" y="954253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68112-6C28-93FB-C1C1-BAE311F8B6C9}"/>
              </a:ext>
            </a:extLst>
          </p:cNvPr>
          <p:cNvSpPr txBox="1"/>
          <p:nvPr/>
        </p:nvSpPr>
        <p:spPr>
          <a:xfrm>
            <a:off x="6784224" y="5526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 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6EE2A-E256-61E3-9958-C2A444DE17BC}"/>
              </a:ext>
            </a:extLst>
          </p:cNvPr>
          <p:cNvSpPr txBox="1"/>
          <p:nvPr/>
        </p:nvSpPr>
        <p:spPr>
          <a:xfrm>
            <a:off x="6784224" y="3033898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r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A5D708-4D32-2273-C6A4-4695067A1A91}"/>
              </a:ext>
            </a:extLst>
          </p:cNvPr>
          <p:cNvSpPr/>
          <p:nvPr/>
        </p:nvSpPr>
        <p:spPr>
          <a:xfrm>
            <a:off x="6784224" y="132358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5A391A-28B8-C973-4BC5-64A4CF31C0CB}"/>
              </a:ext>
            </a:extLst>
          </p:cNvPr>
          <p:cNvSpPr txBox="1"/>
          <p:nvPr/>
        </p:nvSpPr>
        <p:spPr>
          <a:xfrm>
            <a:off x="6106276" y="133011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119FE3-77D1-3993-5075-691FAC2C1DF2}"/>
              </a:ext>
            </a:extLst>
          </p:cNvPr>
          <p:cNvSpPr/>
          <p:nvPr/>
        </p:nvSpPr>
        <p:spPr>
          <a:xfrm>
            <a:off x="6784224" y="1688243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15C08-0C3B-FE28-9CF3-5519E82C2C1D}"/>
              </a:ext>
            </a:extLst>
          </p:cNvPr>
          <p:cNvSpPr txBox="1"/>
          <p:nvPr/>
        </p:nvSpPr>
        <p:spPr>
          <a:xfrm>
            <a:off x="6096000" y="166866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93217A-0DF7-8023-F46B-0EF9984C4E20}"/>
              </a:ext>
            </a:extLst>
          </p:cNvPr>
          <p:cNvSpPr/>
          <p:nvPr/>
        </p:nvSpPr>
        <p:spPr>
          <a:xfrm>
            <a:off x="6755132" y="3419659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836D43-990A-82E4-8339-919AF8CDAD3A}"/>
              </a:ext>
            </a:extLst>
          </p:cNvPr>
          <p:cNvSpPr txBox="1"/>
          <p:nvPr/>
        </p:nvSpPr>
        <p:spPr>
          <a:xfrm>
            <a:off x="5854472" y="3426185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7E99E0-9D46-AC20-358C-35F7CB136594}"/>
              </a:ext>
            </a:extLst>
          </p:cNvPr>
          <p:cNvSpPr/>
          <p:nvPr/>
        </p:nvSpPr>
        <p:spPr>
          <a:xfrm>
            <a:off x="6755132" y="378431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3021D-F269-374E-B0EA-5CA9599EF576}"/>
              </a:ext>
            </a:extLst>
          </p:cNvPr>
          <p:cNvSpPr txBox="1"/>
          <p:nvPr/>
        </p:nvSpPr>
        <p:spPr>
          <a:xfrm>
            <a:off x="6077184" y="379084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A0A439-E229-8CD5-9EF7-72767002C8A4}"/>
              </a:ext>
            </a:extLst>
          </p:cNvPr>
          <p:cNvSpPr/>
          <p:nvPr/>
        </p:nvSpPr>
        <p:spPr>
          <a:xfrm>
            <a:off x="6755132" y="416017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A99E7A-4B76-8929-897D-4ABDCEF8787E}"/>
              </a:ext>
            </a:extLst>
          </p:cNvPr>
          <p:cNvSpPr txBox="1"/>
          <p:nvPr/>
        </p:nvSpPr>
        <p:spPr>
          <a:xfrm>
            <a:off x="6077184" y="416670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8C842F-EEB8-198F-C0F5-243E69B5D05E}"/>
              </a:ext>
            </a:extLst>
          </p:cNvPr>
          <p:cNvSpPr/>
          <p:nvPr/>
        </p:nvSpPr>
        <p:spPr>
          <a:xfrm>
            <a:off x="6755132" y="452950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04A834-6317-0ACA-7D05-D8F76875BE34}"/>
              </a:ext>
            </a:extLst>
          </p:cNvPr>
          <p:cNvSpPr txBox="1"/>
          <p:nvPr/>
        </p:nvSpPr>
        <p:spPr>
          <a:xfrm>
            <a:off x="5634992" y="4549085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color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FF5F6F-2629-4C70-CE8C-4FD3BFCCCDF8}"/>
              </a:ext>
            </a:extLst>
          </p:cNvPr>
          <p:cNvSpPr/>
          <p:nvPr/>
        </p:nvSpPr>
        <p:spPr>
          <a:xfrm>
            <a:off x="9251716" y="7695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908C1-8AA7-7144-065D-DDE41F3F452A}"/>
              </a:ext>
            </a:extLst>
          </p:cNvPr>
          <p:cNvSpPr txBox="1"/>
          <p:nvPr/>
        </p:nvSpPr>
        <p:spPr>
          <a:xfrm>
            <a:off x="9251717" y="3679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Shape’s VT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557A5E-E7EF-791F-4DC0-96EA52754574}"/>
              </a:ext>
            </a:extLst>
          </p:cNvPr>
          <p:cNvSpPr/>
          <p:nvPr/>
        </p:nvSpPr>
        <p:spPr>
          <a:xfrm>
            <a:off x="9251716" y="11235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5F1D9CA8-8856-096F-EA20-058EF9A4523A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904364" y="954253"/>
            <a:ext cx="1347352" cy="17814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AF8959-F2BC-5188-F580-10D83489BE38}"/>
              </a:ext>
            </a:extLst>
          </p:cNvPr>
          <p:cNvSpPr/>
          <p:nvPr/>
        </p:nvSpPr>
        <p:spPr>
          <a:xfrm>
            <a:off x="9251716" y="31571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&amp;</a:t>
            </a:r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Rect</a:t>
            </a:r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::Draw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BCCD41-3401-D09F-C3B9-05E21EB3BA79}"/>
              </a:ext>
            </a:extLst>
          </p:cNvPr>
          <p:cNvSpPr txBox="1"/>
          <p:nvPr/>
        </p:nvSpPr>
        <p:spPr>
          <a:xfrm>
            <a:off x="9251717" y="27555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Rect’s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VT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95E34D-AAD5-B074-B248-27182CC9035E}"/>
              </a:ext>
            </a:extLst>
          </p:cNvPr>
          <p:cNvSpPr/>
          <p:nvPr/>
        </p:nvSpPr>
        <p:spPr>
          <a:xfrm>
            <a:off x="9251716" y="35111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F68650EC-97E9-42C3-133B-34D0ED635BF0}"/>
              </a:ext>
            </a:extLst>
          </p:cNvPr>
          <p:cNvCxnSpPr>
            <a:stCxn id="8" idx="3"/>
            <a:endCxn id="41" idx="1"/>
          </p:cNvCxnSpPr>
          <p:nvPr/>
        </p:nvCxnSpPr>
        <p:spPr>
          <a:xfrm flipV="1">
            <a:off x="7875272" y="3341853"/>
            <a:ext cx="1376444" cy="26247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826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70034D7-9665-EEC5-EDC5-476819660321}"/>
              </a:ext>
            </a:extLst>
          </p:cNvPr>
          <p:cNvSpPr txBox="1"/>
          <p:nvPr/>
        </p:nvSpPr>
        <p:spPr>
          <a:xfrm>
            <a:off x="304231" y="156365"/>
            <a:ext cx="439650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class Shape 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x;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y;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virtual void Draw() const;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virtual void Go();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class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: public Shape 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color;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void Draw() const override;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Shape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 = &amp;r;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p-&gt;Draw();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// (p-&gt;</a:t>
            </a:r>
            <a:r>
              <a:rPr lang="en-US" altLang="ko-KR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vfptr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)[0](p);</a:t>
            </a:r>
            <a:endParaRPr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7CF1E-05CC-37A6-112F-C95BB975A5F2}"/>
              </a:ext>
            </a:extLst>
          </p:cNvPr>
          <p:cNvSpPr/>
          <p:nvPr/>
        </p:nvSpPr>
        <p:spPr>
          <a:xfrm>
            <a:off x="6784224" y="947727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1742B-CFF0-F0F9-54FC-EFB9C11C5B69}"/>
              </a:ext>
            </a:extLst>
          </p:cNvPr>
          <p:cNvSpPr txBox="1"/>
          <p:nvPr/>
        </p:nvSpPr>
        <p:spPr>
          <a:xfrm>
            <a:off x="5883564" y="954253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68112-6C28-93FB-C1C1-BAE311F8B6C9}"/>
              </a:ext>
            </a:extLst>
          </p:cNvPr>
          <p:cNvSpPr txBox="1"/>
          <p:nvPr/>
        </p:nvSpPr>
        <p:spPr>
          <a:xfrm>
            <a:off x="6784224" y="5526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 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6EE2A-E256-61E3-9958-C2A444DE17BC}"/>
              </a:ext>
            </a:extLst>
          </p:cNvPr>
          <p:cNvSpPr txBox="1"/>
          <p:nvPr/>
        </p:nvSpPr>
        <p:spPr>
          <a:xfrm>
            <a:off x="6784224" y="3033898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r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A5D708-4D32-2273-C6A4-4695067A1A91}"/>
              </a:ext>
            </a:extLst>
          </p:cNvPr>
          <p:cNvSpPr/>
          <p:nvPr/>
        </p:nvSpPr>
        <p:spPr>
          <a:xfrm>
            <a:off x="6784224" y="132358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5A391A-28B8-C973-4BC5-64A4CF31C0CB}"/>
              </a:ext>
            </a:extLst>
          </p:cNvPr>
          <p:cNvSpPr txBox="1"/>
          <p:nvPr/>
        </p:nvSpPr>
        <p:spPr>
          <a:xfrm>
            <a:off x="6106276" y="133011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119FE3-77D1-3993-5075-691FAC2C1DF2}"/>
              </a:ext>
            </a:extLst>
          </p:cNvPr>
          <p:cNvSpPr/>
          <p:nvPr/>
        </p:nvSpPr>
        <p:spPr>
          <a:xfrm>
            <a:off x="6784224" y="1688243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15C08-0C3B-FE28-9CF3-5519E82C2C1D}"/>
              </a:ext>
            </a:extLst>
          </p:cNvPr>
          <p:cNvSpPr txBox="1"/>
          <p:nvPr/>
        </p:nvSpPr>
        <p:spPr>
          <a:xfrm>
            <a:off x="6096000" y="166866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93217A-0DF7-8023-F46B-0EF9984C4E20}"/>
              </a:ext>
            </a:extLst>
          </p:cNvPr>
          <p:cNvSpPr/>
          <p:nvPr/>
        </p:nvSpPr>
        <p:spPr>
          <a:xfrm>
            <a:off x="6755132" y="3419659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836D43-990A-82E4-8339-919AF8CDAD3A}"/>
              </a:ext>
            </a:extLst>
          </p:cNvPr>
          <p:cNvSpPr txBox="1"/>
          <p:nvPr/>
        </p:nvSpPr>
        <p:spPr>
          <a:xfrm>
            <a:off x="5854472" y="3426185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7E99E0-9D46-AC20-358C-35F7CB136594}"/>
              </a:ext>
            </a:extLst>
          </p:cNvPr>
          <p:cNvSpPr/>
          <p:nvPr/>
        </p:nvSpPr>
        <p:spPr>
          <a:xfrm>
            <a:off x="6755132" y="378431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3021D-F269-374E-B0EA-5CA9599EF576}"/>
              </a:ext>
            </a:extLst>
          </p:cNvPr>
          <p:cNvSpPr txBox="1"/>
          <p:nvPr/>
        </p:nvSpPr>
        <p:spPr>
          <a:xfrm>
            <a:off x="6077184" y="379084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A0A439-E229-8CD5-9EF7-72767002C8A4}"/>
              </a:ext>
            </a:extLst>
          </p:cNvPr>
          <p:cNvSpPr/>
          <p:nvPr/>
        </p:nvSpPr>
        <p:spPr>
          <a:xfrm>
            <a:off x="6755132" y="416017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A99E7A-4B76-8929-897D-4ABDCEF8787E}"/>
              </a:ext>
            </a:extLst>
          </p:cNvPr>
          <p:cNvSpPr txBox="1"/>
          <p:nvPr/>
        </p:nvSpPr>
        <p:spPr>
          <a:xfrm>
            <a:off x="6077184" y="416670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8C842F-EEB8-198F-C0F5-243E69B5D05E}"/>
              </a:ext>
            </a:extLst>
          </p:cNvPr>
          <p:cNvSpPr/>
          <p:nvPr/>
        </p:nvSpPr>
        <p:spPr>
          <a:xfrm>
            <a:off x="6755132" y="452950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04A834-6317-0ACA-7D05-D8F76875BE34}"/>
              </a:ext>
            </a:extLst>
          </p:cNvPr>
          <p:cNvSpPr txBox="1"/>
          <p:nvPr/>
        </p:nvSpPr>
        <p:spPr>
          <a:xfrm>
            <a:off x="5634992" y="4549085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color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FF5F6F-2629-4C70-CE8C-4FD3BFCCCDF8}"/>
              </a:ext>
            </a:extLst>
          </p:cNvPr>
          <p:cNvSpPr/>
          <p:nvPr/>
        </p:nvSpPr>
        <p:spPr>
          <a:xfrm>
            <a:off x="9251716" y="7695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908C1-8AA7-7144-065D-DDE41F3F452A}"/>
              </a:ext>
            </a:extLst>
          </p:cNvPr>
          <p:cNvSpPr txBox="1"/>
          <p:nvPr/>
        </p:nvSpPr>
        <p:spPr>
          <a:xfrm>
            <a:off x="9251717" y="3679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Shape’s VT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557A5E-E7EF-791F-4DC0-96EA52754574}"/>
              </a:ext>
            </a:extLst>
          </p:cNvPr>
          <p:cNvSpPr/>
          <p:nvPr/>
        </p:nvSpPr>
        <p:spPr>
          <a:xfrm>
            <a:off x="9251716" y="11235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5F1D9CA8-8856-096F-EA20-058EF9A4523A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904364" y="954253"/>
            <a:ext cx="1347352" cy="17814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AF8959-F2BC-5188-F580-10D83489BE38}"/>
              </a:ext>
            </a:extLst>
          </p:cNvPr>
          <p:cNvSpPr/>
          <p:nvPr/>
        </p:nvSpPr>
        <p:spPr>
          <a:xfrm>
            <a:off x="9251716" y="31571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&amp;</a:t>
            </a:r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Rect</a:t>
            </a:r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::Draw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BCCD41-3401-D09F-C3B9-05E21EB3BA79}"/>
              </a:ext>
            </a:extLst>
          </p:cNvPr>
          <p:cNvSpPr txBox="1"/>
          <p:nvPr/>
        </p:nvSpPr>
        <p:spPr>
          <a:xfrm>
            <a:off x="9251717" y="27555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Rect’s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VT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95E34D-AAD5-B074-B248-27182CC9035E}"/>
              </a:ext>
            </a:extLst>
          </p:cNvPr>
          <p:cNvSpPr/>
          <p:nvPr/>
        </p:nvSpPr>
        <p:spPr>
          <a:xfrm>
            <a:off x="9251716" y="35111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F68650EC-97E9-42C3-133B-34D0ED635BF0}"/>
              </a:ext>
            </a:extLst>
          </p:cNvPr>
          <p:cNvCxnSpPr>
            <a:stCxn id="8" idx="3"/>
            <a:endCxn id="41" idx="1"/>
          </p:cNvCxnSpPr>
          <p:nvPr/>
        </p:nvCxnSpPr>
        <p:spPr>
          <a:xfrm flipV="1">
            <a:off x="7875272" y="3341853"/>
            <a:ext cx="1376444" cy="26247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D7923C-AB36-A40C-F674-B14566E8956B}"/>
              </a:ext>
            </a:extLst>
          </p:cNvPr>
          <p:cNvSpPr/>
          <p:nvPr/>
        </p:nvSpPr>
        <p:spPr>
          <a:xfrm>
            <a:off x="4763424" y="2386226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E20539-E145-5B5D-29F3-30C185E4BCD2}"/>
              </a:ext>
            </a:extLst>
          </p:cNvPr>
          <p:cNvSpPr txBox="1"/>
          <p:nvPr/>
        </p:nvSpPr>
        <p:spPr>
          <a:xfrm>
            <a:off x="4085476" y="2392752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EBD7403A-9B02-187E-33DB-E1E6FCABBCEF}"/>
              </a:ext>
            </a:extLst>
          </p:cNvPr>
          <p:cNvCxnSpPr>
            <a:cxnSpLocks/>
            <a:stCxn id="2" idx="3"/>
            <a:endCxn id="21" idx="0"/>
          </p:cNvCxnSpPr>
          <p:nvPr/>
        </p:nvCxnSpPr>
        <p:spPr>
          <a:xfrm>
            <a:off x="5883564" y="2570892"/>
            <a:ext cx="1460730" cy="46300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CB9E97-9CF6-B224-9BC6-63D40EC6D245}"/>
              </a:ext>
            </a:extLst>
          </p:cNvPr>
          <p:cNvSpPr txBox="1"/>
          <p:nvPr/>
        </p:nvSpPr>
        <p:spPr>
          <a:xfrm>
            <a:off x="8640494" y="465166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r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002A58-C6E5-5D38-5A88-C69585F0A094}"/>
              </a:ext>
            </a:extLst>
          </p:cNvPr>
          <p:cNvSpPr/>
          <p:nvPr/>
        </p:nvSpPr>
        <p:spPr>
          <a:xfrm>
            <a:off x="8611402" y="5037425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0B1BE4-BF72-311B-6990-9853516AB4B7}"/>
              </a:ext>
            </a:extLst>
          </p:cNvPr>
          <p:cNvSpPr txBox="1"/>
          <p:nvPr/>
        </p:nvSpPr>
        <p:spPr>
          <a:xfrm>
            <a:off x="7710742" y="5043951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41F983-5A6F-BD88-4F4C-B96A3D76A660}"/>
              </a:ext>
            </a:extLst>
          </p:cNvPr>
          <p:cNvSpPr/>
          <p:nvPr/>
        </p:nvSpPr>
        <p:spPr>
          <a:xfrm>
            <a:off x="8611402" y="5402083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330F88-0E0B-4894-8E28-967893A2DC0E}"/>
              </a:ext>
            </a:extLst>
          </p:cNvPr>
          <p:cNvSpPr txBox="1"/>
          <p:nvPr/>
        </p:nvSpPr>
        <p:spPr>
          <a:xfrm>
            <a:off x="7933454" y="540860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80ADE3-58BB-78F2-4154-9A70C83AD619}"/>
              </a:ext>
            </a:extLst>
          </p:cNvPr>
          <p:cNvSpPr/>
          <p:nvPr/>
        </p:nvSpPr>
        <p:spPr>
          <a:xfrm>
            <a:off x="8611402" y="5777941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A81690-0997-4304-AFFA-2657F23F9ECC}"/>
              </a:ext>
            </a:extLst>
          </p:cNvPr>
          <p:cNvSpPr txBox="1"/>
          <p:nvPr/>
        </p:nvSpPr>
        <p:spPr>
          <a:xfrm>
            <a:off x="7933454" y="5784467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80A924-1360-D4C2-CB49-CD3A6958E21C}"/>
              </a:ext>
            </a:extLst>
          </p:cNvPr>
          <p:cNvSpPr/>
          <p:nvPr/>
        </p:nvSpPr>
        <p:spPr>
          <a:xfrm>
            <a:off x="8611402" y="6147273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B28766-9212-834F-92B8-9AD4E3F49210}"/>
              </a:ext>
            </a:extLst>
          </p:cNvPr>
          <p:cNvSpPr txBox="1"/>
          <p:nvPr/>
        </p:nvSpPr>
        <p:spPr>
          <a:xfrm>
            <a:off x="7491262" y="6166851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color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02B9895F-93F6-8308-BDDE-057C550B6DE6}"/>
              </a:ext>
            </a:extLst>
          </p:cNvPr>
          <p:cNvCxnSpPr>
            <a:cxnSpLocks/>
            <a:stCxn id="10" idx="3"/>
            <a:endCxn id="41" idx="1"/>
          </p:cNvCxnSpPr>
          <p:nvPr/>
        </p:nvCxnSpPr>
        <p:spPr>
          <a:xfrm flipH="1" flipV="1">
            <a:off x="9251716" y="3341853"/>
            <a:ext cx="479826" cy="1880238"/>
          </a:xfrm>
          <a:prstGeom prst="curvedConnector5">
            <a:avLst>
              <a:gd name="adj1" fmla="val -47642"/>
              <a:gd name="adj2" fmla="val 50000"/>
              <a:gd name="adj3" fmla="val 14764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36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2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90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57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600" dirty="0" smtClean="0">
            <a:solidFill>
              <a:schemeClr val="tx1"/>
            </a:solidFill>
            <a:latin typeface="Cascadia Code" pitchFamily="49" charset="0"/>
            <a:cs typeface="Cascadia Code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600" dirty="0" smtClean="0">
            <a:latin typeface="Cascadia Code" pitchFamily="49" charset="0"/>
            <a:ea typeface="Cascadia Code" pitchFamily="49" charset="0"/>
            <a:cs typeface="Cascadia Code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3114</TotalTime>
  <Words>3862</Words>
  <Application>Microsoft Macintosh PowerPoint</Application>
  <PresentationFormat>와이드스크린</PresentationFormat>
  <Paragraphs>1343</Paragraphs>
  <Slides>61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5" baseType="lpstr">
      <vt:lpstr>맑은 고딕</vt:lpstr>
      <vt:lpstr>Arial</vt:lpstr>
      <vt:lpstr>Cascadia Code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찬식 윤</dc:creator>
  <cp:lastModifiedBy>찬식 윤</cp:lastModifiedBy>
  <cp:revision>73</cp:revision>
  <dcterms:created xsi:type="dcterms:W3CDTF">2024-07-08T23:54:06Z</dcterms:created>
  <dcterms:modified xsi:type="dcterms:W3CDTF">2024-07-11T07:31:52Z</dcterms:modified>
</cp:coreProperties>
</file>