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3" r:id="rId33"/>
    <p:sldId id="288" r:id="rId34"/>
    <p:sldId id="289" r:id="rId35"/>
    <p:sldId id="290" r:id="rId36"/>
    <p:sldId id="291" r:id="rId37"/>
    <p:sldId id="292" r:id="rId38"/>
    <p:sldId id="300" r:id="rId39"/>
    <p:sldId id="302" r:id="rId40"/>
    <p:sldId id="301" r:id="rId41"/>
    <p:sldId id="294" r:id="rId42"/>
    <p:sldId id="295" r:id="rId43"/>
    <p:sldId id="296" r:id="rId44"/>
    <p:sldId id="297" r:id="rId45"/>
    <p:sldId id="298" r:id="rId46"/>
    <p:sldId id="299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3" r:id="rId56"/>
    <p:sldId id="312" r:id="rId57"/>
    <p:sldId id="314" r:id="rId58"/>
    <p:sldId id="315" r:id="rId59"/>
    <p:sldId id="316" r:id="rId60"/>
    <p:sldId id="317" r:id="rId61"/>
    <p:sldId id="318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9"/>
    <p:restoredTop sz="94527"/>
  </p:normalViewPr>
  <p:slideViewPr>
    <p:cSldViewPr snapToGrid="0">
      <p:cViewPr varScale="1">
        <p:scale>
          <a:sx n="138" d="100"/>
          <a:sy n="138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18B9B-24EB-362E-D9E0-362604BC8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7605E6-2256-B7E0-23FC-49B25F5E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E7C38-FDB6-1A69-EAF9-32F7CA25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84AFE-F0CC-3F4B-D0DA-0ABE083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08B84-CCF4-2103-DC73-4382D824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9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7A7A1-0A98-77AD-B569-5747C24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6CBAE-CAE1-E2DF-0B94-EBF46C19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4FA0-D34C-27C6-CA6A-5B147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A9631-E6F5-F81A-6F4F-C490363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CE433-F1F7-79B3-3B43-7720EF23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3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58D17-9768-2FE5-7F7A-30511E42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5CE87-C2A2-3D78-774A-04B3EFF8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DE316-7645-9545-8C6D-F4806F77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0397-7628-7E40-70E0-ECBD59DB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02813-A2CF-2E47-92F6-3A92CE98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2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6707-735C-BE43-F2E0-89A6E91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BE9C-EA9A-E185-981A-F5F4DE50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5CC0F-3B1F-C0F3-C80C-1370BBF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E548-4996-DEC2-D250-F9B04EDB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21A3-0612-8E37-D8BD-ACF8EE80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2B98-1050-DA0C-4C0B-47A6BF93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D14C4-F6D2-A3D7-925C-D9394217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37B89-9620-38B8-5BAF-DECB836D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FBEFB-B50F-8F42-2713-ADACA06D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9D4AE-FF5B-43A6-EAF9-A58EDD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5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E017-FCF1-90CF-3A31-84956F1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129E-EC92-3FEB-F06E-16BFCC62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69189-8E8F-8BD2-AC51-9AEDB989C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AA436-1ACA-DE15-50FA-3563879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E87-6E98-E28D-4803-794F2A90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DD03B-7B3B-7AED-C73F-53013041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44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6E7-841D-E9DC-CBAE-77F3156C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58F4-0DF4-668D-B1DF-AAC9F9F2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72DF7-833C-663B-6705-8B67D06B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C95C1-77B1-2133-2509-495F45C6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056230-9F15-1357-A348-763252F91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AD85A-9F3D-FDEB-34BA-673F72DA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66FD0-0900-ED22-455B-C4E640DA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987CD-E84A-B54F-4385-0DD7F17D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DA37-5D6A-154B-2DE0-EA4AA5B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8B2205-C24B-C36F-235B-B2CA616F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F4F62-7B19-CAE2-C472-6A8EA5E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45B11E-E62D-0A15-E677-846C77E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2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EF0CB-AEC0-C2EE-F3B4-95957165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8AB826-4366-7B2B-2DA0-1C4E0012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E6A6D-0899-02F6-13DD-2535538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EEA4F-6244-4795-07E1-ADCD53F0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1E91-1510-3906-527B-B7ADC655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9C621-9474-485C-6A90-EFD64175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B2870-A0F5-7A9B-9B3D-64C4175D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7217A-EF9A-1B2F-DC0B-44E2FA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D958D-B755-58B1-6035-D61CB83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0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7B0D-ED74-36D1-B4EC-50C09719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296A1-47B3-2C4D-2EA9-D766E927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9903B-AC0C-FC1F-AF78-2810101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70BA-59CD-7055-138A-A6F205B3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0C7E2-A60D-84AA-DB51-88F302AF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89A77-4F0A-CFDF-8B52-CC5380D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F628B-58CA-0671-946E-CEC69BC0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759A-3A6F-94AB-417C-454FF9D2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48D2B-3B4B-02B0-8E42-00E61E05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8E3E6-9BEF-6741-BDC6-F9AE3F5397EF}" type="datetimeFigureOut">
              <a:rPr kumimoji="1" lang="ko-KR" altLang="en-US" smtClean="0"/>
              <a:t>2024. 7. 9.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303F-8ECE-6E24-B42D-F8A0DEF0D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2D094-1E3D-D8B5-3250-C8BDECE37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01683-0981-8149-9246-D39B4375C0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1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56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9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1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60A888-B71C-12D6-0C5F-CB2D2D3C8DDE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7C6B6-16F5-0617-BA40-9C8483E87360}"/>
              </a:ext>
            </a:extLst>
          </p:cNvPr>
          <p:cNvSpPr txBox="1"/>
          <p:nvPr/>
        </p:nvSpPr>
        <p:spPr>
          <a:xfrm>
            <a:off x="7970983" y="522421"/>
            <a:ext cx="140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32F745-C5C4-5396-5E13-939F462052A5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D880B-7D89-C5C0-51A8-44E10627DA08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A6D550E-BA77-D0F5-483B-7D078AF935D1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7FBE8-FF5C-E8E6-2702-42038200BF07}"/>
              </a:ext>
            </a:extLst>
          </p:cNvPr>
          <p:cNvSpPr txBox="1"/>
          <p:nvPr/>
        </p:nvSpPr>
        <p:spPr>
          <a:xfrm>
            <a:off x="6822324" y="4520401"/>
            <a:ext cx="192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latin typeface="Cascadia Code" pitchFamily="49" charset="0"/>
                <a:cs typeface="Cascadia Code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1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increment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579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(int* p)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++(*p);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increment_pointer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(&amp;n);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710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increment_pointer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F87224-59A4-DB5A-32D1-313203D0208A}"/>
              </a:ext>
            </a:extLst>
          </p:cNvPr>
          <p:cNvSpPr/>
          <p:nvPr/>
        </p:nvSpPr>
        <p:spPr>
          <a:xfrm>
            <a:off x="8228445" y="136603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7281D38-9A2A-14F7-1CC6-E4870CDDC0F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16217" y="1976493"/>
            <a:ext cx="48722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4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2A3B39-03C4-8246-D0A3-C0F1B2CF91B8}"/>
              </a:ext>
            </a:extLst>
          </p:cNvPr>
          <p:cNvSpPr txBox="1"/>
          <p:nvPr/>
        </p:nvSpPr>
        <p:spPr>
          <a:xfrm>
            <a:off x="572654" y="52242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void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(int&amp; r)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++r;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main()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n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increment_reference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(n);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4CE615-C745-E6A9-9D3C-C28D50BF4004}"/>
              </a:ext>
            </a:extLst>
          </p:cNvPr>
          <p:cNvSpPr/>
          <p:nvPr/>
        </p:nvSpPr>
        <p:spPr>
          <a:xfrm>
            <a:off x="1385454" y="4516016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22DA-3D8E-BF3B-D329-EFD0B396FA87}"/>
              </a:ext>
            </a:extLst>
          </p:cNvPr>
          <p:cNvSpPr txBox="1"/>
          <p:nvPr/>
        </p:nvSpPr>
        <p:spPr>
          <a:xfrm>
            <a:off x="2724726" y="4146684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718BB-70DE-F30C-F436-2F31CADE5EDE}"/>
              </a:ext>
            </a:extLst>
          </p:cNvPr>
          <p:cNvSpPr/>
          <p:nvPr/>
        </p:nvSpPr>
        <p:spPr>
          <a:xfrm>
            <a:off x="2796077" y="498206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F6B6-7747-1550-9A2C-C4F85AC21BC5}"/>
              </a:ext>
            </a:extLst>
          </p:cNvPr>
          <p:cNvSpPr txBox="1"/>
          <p:nvPr/>
        </p:nvSpPr>
        <p:spPr>
          <a:xfrm>
            <a:off x="2529377" y="511802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494E-83DA-E9EA-46C4-DFFFE2F73F96}"/>
              </a:ext>
            </a:extLst>
          </p:cNvPr>
          <p:cNvSpPr txBox="1"/>
          <p:nvPr/>
        </p:nvSpPr>
        <p:spPr>
          <a:xfrm>
            <a:off x="2369357" y="4705067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8B260-FE16-A777-607B-19714979F6D5}"/>
              </a:ext>
            </a:extLst>
          </p:cNvPr>
          <p:cNvSpPr/>
          <p:nvPr/>
        </p:nvSpPr>
        <p:spPr>
          <a:xfrm>
            <a:off x="6830290" y="992343"/>
            <a:ext cx="3870037" cy="181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00A89-50F9-FBCA-E191-7EB0E40A4914}"/>
              </a:ext>
            </a:extLst>
          </p:cNvPr>
          <p:cNvSpPr txBox="1"/>
          <p:nvPr/>
        </p:nvSpPr>
        <p:spPr>
          <a:xfrm>
            <a:off x="7409871" y="564551"/>
            <a:ext cx="2851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increment_reference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11E99-6A56-D9B5-B941-01256054FEE2}"/>
              </a:ext>
            </a:extLst>
          </p:cNvPr>
          <p:cNvSpPr txBox="1"/>
          <p:nvPr/>
        </p:nvSpPr>
        <p:spPr>
          <a:xfrm>
            <a:off x="7961745" y="150198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8473738-82F7-AAFE-6503-F264FDCF86E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3356147" y="1671260"/>
            <a:ext cx="4605598" cy="33108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6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1CF190-CE81-ED35-B531-2A56EBFE01C1}"/>
              </a:ext>
            </a:extLst>
          </p:cNvPr>
          <p:cNvSpPr/>
          <p:nvPr/>
        </p:nvSpPr>
        <p:spPr>
          <a:xfrm>
            <a:off x="952500" y="60198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ADEA58-3448-5726-B8B8-040744DCE3CD}"/>
              </a:ext>
            </a:extLst>
          </p:cNvPr>
          <p:cNvSpPr/>
          <p:nvPr/>
        </p:nvSpPr>
        <p:spPr>
          <a:xfrm>
            <a:off x="952500" y="123444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06A491-80AA-72D3-C66E-2BB8D32306F6}"/>
              </a:ext>
            </a:extLst>
          </p:cNvPr>
          <p:cNvSpPr/>
          <p:nvPr/>
        </p:nvSpPr>
        <p:spPr>
          <a:xfrm>
            <a:off x="952500" y="186690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6212E4-7613-E81B-A9E3-C02D1F1160CC}"/>
              </a:ext>
            </a:extLst>
          </p:cNvPr>
          <p:cNvSpPr/>
          <p:nvPr/>
        </p:nvSpPr>
        <p:spPr>
          <a:xfrm>
            <a:off x="952500" y="2499360"/>
            <a:ext cx="2286000" cy="63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E8836A-C5A9-AF3E-830D-AC3187CE181F}"/>
              </a:ext>
            </a:extLst>
          </p:cNvPr>
          <p:cNvSpPr txBox="1"/>
          <p:nvPr/>
        </p:nvSpPr>
        <p:spPr>
          <a:xfrm>
            <a:off x="594360" y="44469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struct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pt1;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1263F-6B05-2781-DFED-DB3D1580AA58}"/>
              </a:ext>
            </a:extLst>
          </p:cNvPr>
          <p:cNvSpPr/>
          <p:nvPr/>
        </p:nvSpPr>
        <p:spPr>
          <a:xfrm>
            <a:off x="3885737" y="321751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4CDA7-47C0-47A5-C9AD-F9B479F98D0B}"/>
              </a:ext>
            </a:extLst>
          </p:cNvPr>
          <p:cNvSpPr txBox="1"/>
          <p:nvPr/>
        </p:nvSpPr>
        <p:spPr>
          <a:xfrm>
            <a:off x="3619037" y="3353470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B126A3-7E82-2173-018D-C0C9F7EE52C5}"/>
              </a:ext>
            </a:extLst>
          </p:cNvPr>
          <p:cNvSpPr/>
          <p:nvPr/>
        </p:nvSpPr>
        <p:spPr>
          <a:xfrm>
            <a:off x="3885737" y="382797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AAA7B-9C8B-294B-B26B-4B563BE59B61}"/>
              </a:ext>
            </a:extLst>
          </p:cNvPr>
          <p:cNvSpPr txBox="1"/>
          <p:nvPr/>
        </p:nvSpPr>
        <p:spPr>
          <a:xfrm>
            <a:off x="3619037" y="3963933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9C5AC-A43D-665C-8160-B73EF1175E06}"/>
              </a:ext>
            </a:extLst>
          </p:cNvPr>
          <p:cNvSpPr txBox="1"/>
          <p:nvPr/>
        </p:nvSpPr>
        <p:spPr>
          <a:xfrm>
            <a:off x="3992648" y="282241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2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6096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15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113759" y="2212193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FAF94-40BD-5FF7-8C5E-16549E103AD5}"/>
              </a:ext>
            </a:extLst>
          </p:cNvPr>
          <p:cNvSpPr txBox="1"/>
          <p:nvPr/>
        </p:nvSpPr>
        <p:spPr>
          <a:xfrm>
            <a:off x="7567234" y="2173828"/>
            <a:ext cx="345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84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47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62804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57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095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endCxn id="10" idx="0"/>
          </p:cNvCxnSpPr>
          <p:nvPr/>
        </p:nvCxnSpPr>
        <p:spPr>
          <a:xfrm rot="5400000">
            <a:off x="5783285" y="1440360"/>
            <a:ext cx="2501450" cy="238702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6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4142E9-8ECF-CA02-32B6-E4500B24CE62}"/>
              </a:ext>
            </a:extLst>
          </p:cNvPr>
          <p:cNvSpPr txBox="1"/>
          <p:nvPr/>
        </p:nvSpPr>
        <p:spPr>
          <a:xfrm>
            <a:off x="443345" y="421144"/>
            <a:ext cx="380538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Point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pt1, pt2;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pt1.Set(10, 20);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Point::Set(&amp;pt1, 10, 20)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pt2.Set(100, 200);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Point::Set(&amp;pt2, 100, 200)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B35A2-7DF0-625E-7CEB-232D0C094D3A}"/>
              </a:ext>
            </a:extLst>
          </p:cNvPr>
          <p:cNvSpPr/>
          <p:nvPr/>
        </p:nvSpPr>
        <p:spPr>
          <a:xfrm>
            <a:off x="5280428" y="42796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5D95-E64C-B6EE-94C1-602473EC3528}"/>
              </a:ext>
            </a:extLst>
          </p:cNvPr>
          <p:cNvSpPr txBox="1"/>
          <p:nvPr/>
        </p:nvSpPr>
        <p:spPr>
          <a:xfrm>
            <a:off x="5013728" y="441565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DF19F1-7365-F6E6-30F8-DE8DAC861251}"/>
              </a:ext>
            </a:extLst>
          </p:cNvPr>
          <p:cNvSpPr/>
          <p:nvPr/>
        </p:nvSpPr>
        <p:spPr>
          <a:xfrm>
            <a:off x="5280428" y="489016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38311-484F-2AE4-9D83-EAC231DE5AA5}"/>
              </a:ext>
            </a:extLst>
          </p:cNvPr>
          <p:cNvSpPr txBox="1"/>
          <p:nvPr/>
        </p:nvSpPr>
        <p:spPr>
          <a:xfrm>
            <a:off x="5013728" y="502611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AE5A1-8719-6C4B-370B-31E476F7D442}"/>
              </a:ext>
            </a:extLst>
          </p:cNvPr>
          <p:cNvSpPr txBox="1"/>
          <p:nvPr/>
        </p:nvSpPr>
        <p:spPr>
          <a:xfrm>
            <a:off x="5387339" y="388459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pt1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5CB18-EE4F-24C0-F1B5-7699DED820C9}"/>
              </a:ext>
            </a:extLst>
          </p:cNvPr>
          <p:cNvSpPr/>
          <p:nvPr/>
        </p:nvSpPr>
        <p:spPr>
          <a:xfrm>
            <a:off x="8120610" y="42539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CE8FC-5B7E-B504-D2AF-2F71FA249F23}"/>
              </a:ext>
            </a:extLst>
          </p:cNvPr>
          <p:cNvSpPr txBox="1"/>
          <p:nvPr/>
        </p:nvSpPr>
        <p:spPr>
          <a:xfrm>
            <a:off x="7853910" y="4389882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9A923E-05E3-E060-E5E8-EF354EF110AF}"/>
              </a:ext>
            </a:extLst>
          </p:cNvPr>
          <p:cNvSpPr/>
          <p:nvPr/>
        </p:nvSpPr>
        <p:spPr>
          <a:xfrm>
            <a:off x="8120610" y="486439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77A4A-1DD4-2FAA-0A96-3DD6DEB52EFA}"/>
              </a:ext>
            </a:extLst>
          </p:cNvPr>
          <p:cNvSpPr txBox="1"/>
          <p:nvPr/>
        </p:nvSpPr>
        <p:spPr>
          <a:xfrm>
            <a:off x="7853910" y="50003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398FA-38CF-1711-73F5-519DB15760C9}"/>
              </a:ext>
            </a:extLst>
          </p:cNvPr>
          <p:cNvSpPr txBox="1"/>
          <p:nvPr/>
        </p:nvSpPr>
        <p:spPr>
          <a:xfrm>
            <a:off x="8227521" y="3858826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CC32-54AE-85F3-EB07-264C01ED1231}"/>
              </a:ext>
            </a:extLst>
          </p:cNvPr>
          <p:cNvSpPr txBox="1"/>
          <p:nvPr/>
        </p:nvSpPr>
        <p:spPr>
          <a:xfrm>
            <a:off x="4774046" y="990790"/>
            <a:ext cx="6004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void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Point::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Set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Point* this,</a:t>
            </a:r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a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en-US" altLang="ko-KR" sz="1800" dirty="0">
                <a:latin typeface="Cascadia Code" pitchFamily="49" charset="0"/>
                <a:cs typeface="Cascadia Code" pitchFamily="49" charset="0"/>
              </a:rPr>
              <a:t>   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this-&gt;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800" dirty="0" err="1">
                <a:latin typeface="Cascadia Code" pitchFamily="49" charset="0"/>
                <a:cs typeface="Cascadia Code" pitchFamily="49" charset="0"/>
              </a:rPr>
              <a:t>b</a:t>
            </a:r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800" dirty="0">
                <a:latin typeface="Cascadia Code" pitchFamily="49" charset="0"/>
                <a:cs typeface="Cascadia Code" pitchFamily="49" charset="0"/>
              </a:rPr>
              <a:t>}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42C992-CABE-4EDE-476E-4CC77851B39F}"/>
              </a:ext>
            </a:extLst>
          </p:cNvPr>
          <p:cNvSpPr/>
          <p:nvPr/>
        </p:nvSpPr>
        <p:spPr>
          <a:xfrm>
            <a:off x="7853910" y="965020"/>
            <a:ext cx="726672" cy="418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9156F51-95C3-A881-5947-7B2BA17B9E40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7216261" y="2394407"/>
            <a:ext cx="2475680" cy="45315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4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4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76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6C708-21AD-7581-BFE3-DE7C1075C89B}"/>
              </a:ext>
            </a:extLst>
          </p:cNvPr>
          <p:cNvSpPr txBox="1"/>
          <p:nvPr/>
        </p:nvSpPr>
        <p:spPr>
          <a:xfrm>
            <a:off x="406400" y="302076"/>
            <a:ext cx="492298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User(const User&amp;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~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[] </a:t>
            </a:r>
            <a:r>
              <a:rPr lang="ko-KR" altLang="en-US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"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Tom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", 42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other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};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21960E-0587-FA9C-9782-230DE330976D}"/>
              </a:ext>
            </a:extLst>
          </p:cNvPr>
          <p:cNvSpPr/>
          <p:nvPr/>
        </p:nvSpPr>
        <p:spPr>
          <a:xfrm>
            <a:off x="7528330" y="29077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89C1-404F-427A-847C-3C4B2B2E1F46}"/>
              </a:ext>
            </a:extLst>
          </p:cNvPr>
          <p:cNvSpPr txBox="1"/>
          <p:nvPr/>
        </p:nvSpPr>
        <p:spPr>
          <a:xfrm>
            <a:off x="6819902" y="304365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4A7BE-CC92-1F2C-41B5-53722B7BB5C6}"/>
              </a:ext>
            </a:extLst>
          </p:cNvPr>
          <p:cNvSpPr/>
          <p:nvPr/>
        </p:nvSpPr>
        <p:spPr>
          <a:xfrm>
            <a:off x="7528330" y="351816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B620C-140A-C256-FCFB-2B6962735EEB}"/>
              </a:ext>
            </a:extLst>
          </p:cNvPr>
          <p:cNvSpPr txBox="1"/>
          <p:nvPr/>
        </p:nvSpPr>
        <p:spPr>
          <a:xfrm>
            <a:off x="6939975" y="3654118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6F758-C939-C501-FA37-B7329B4E8500}"/>
              </a:ext>
            </a:extLst>
          </p:cNvPr>
          <p:cNvSpPr txBox="1"/>
          <p:nvPr/>
        </p:nvSpPr>
        <p:spPr>
          <a:xfrm>
            <a:off x="7635241" y="2512599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E0FA6B69-A629-757F-739E-36B3FDBB2B38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648470" y="1783853"/>
            <a:ext cx="1345275" cy="14290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00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622541" y="276752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555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E73F8-4445-5CB6-DDA5-4CDFE6EED56E}"/>
              </a:ext>
            </a:extLst>
          </p:cNvPr>
          <p:cNvSpPr txBox="1"/>
          <p:nvPr/>
        </p:nvSpPr>
        <p:spPr>
          <a:xfrm>
            <a:off x="392431" y="76709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ref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{ 1 };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506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FCCCDC-870E-27AA-A456-87EF960F0914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07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3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F200B9FE-8EFB-F753-7642-F0F6CD103FC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611755" y="1242820"/>
            <a:ext cx="1363517" cy="42824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9C5D1B79-B539-5501-CD82-D7606BAB93F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8611755" y="2326351"/>
            <a:ext cx="1843809" cy="4419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B73133-0F99-6262-3B2D-0A67D667F2CF}"/>
              </a:ext>
            </a:extLst>
          </p:cNvPr>
          <p:cNvSpPr txBox="1"/>
          <p:nvPr/>
        </p:nvSpPr>
        <p:spPr>
          <a:xfrm>
            <a:off x="392431" y="767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User(const User&amp;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: name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age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, ref {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rhs.ref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증가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!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++(*ref);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19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ABA15F2E-2946-02EE-18CD-5D1A4A26046A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8617297" y="1242820"/>
            <a:ext cx="1357975" cy="1929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76F9D30-CC25-4D85-ABB8-870395FAAA39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8617297" y="2326351"/>
            <a:ext cx="1838267" cy="2067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6A56CD-F194-F668-795B-6701FCA2CF59}"/>
              </a:ext>
            </a:extLst>
          </p:cNvPr>
          <p:cNvSpPr/>
          <p:nvPr/>
        </p:nvSpPr>
        <p:spPr>
          <a:xfrm>
            <a:off x="7491615" y="5220013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6100F-907E-799D-D086-28EA30116073}"/>
              </a:ext>
            </a:extLst>
          </p:cNvPr>
          <p:cNvSpPr txBox="1"/>
          <p:nvPr/>
        </p:nvSpPr>
        <p:spPr>
          <a:xfrm>
            <a:off x="6783187" y="53559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33978-F857-8141-67DC-25AAF4FC1987}"/>
              </a:ext>
            </a:extLst>
          </p:cNvPr>
          <p:cNvSpPr/>
          <p:nvPr/>
        </p:nvSpPr>
        <p:spPr>
          <a:xfrm>
            <a:off x="7491615" y="58304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1F2AC-9736-B9DC-F3BF-4F019F63BBBC}"/>
              </a:ext>
            </a:extLst>
          </p:cNvPr>
          <p:cNvSpPr txBox="1"/>
          <p:nvPr/>
        </p:nvSpPr>
        <p:spPr>
          <a:xfrm>
            <a:off x="6903260" y="5966430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00AEE-B074-8FB2-7ED8-DD4EEC077752}"/>
              </a:ext>
            </a:extLst>
          </p:cNvPr>
          <p:cNvSpPr txBox="1"/>
          <p:nvPr/>
        </p:nvSpPr>
        <p:spPr>
          <a:xfrm>
            <a:off x="7491616" y="4824911"/>
            <a:ext cx="10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BF5C27-A14B-9762-7238-4B63406728E4}"/>
              </a:ext>
            </a:extLst>
          </p:cNvPr>
          <p:cNvSpPr/>
          <p:nvPr/>
        </p:nvSpPr>
        <p:spPr>
          <a:xfrm>
            <a:off x="7491615" y="64409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FB2A1-C72D-649F-C8C8-EC28D6989642}"/>
              </a:ext>
            </a:extLst>
          </p:cNvPr>
          <p:cNvSpPr txBox="1"/>
          <p:nvPr/>
        </p:nvSpPr>
        <p:spPr>
          <a:xfrm>
            <a:off x="6903260" y="655417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C6E9FD-C89F-7F4B-320B-CD42769DAA8B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2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4DB03D-1942-00CB-7788-599AF7A7D8F3}"/>
              </a:ext>
            </a:extLst>
          </p:cNvPr>
          <p:cNvSpPr/>
          <p:nvPr/>
        </p:nvSpPr>
        <p:spPr>
          <a:xfrm>
            <a:off x="7497157" y="286739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BA079-7CAC-E527-D493-836D28B65874}"/>
              </a:ext>
            </a:extLst>
          </p:cNvPr>
          <p:cNvSpPr txBox="1"/>
          <p:nvPr/>
        </p:nvSpPr>
        <p:spPr>
          <a:xfrm>
            <a:off x="6788729" y="300335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CC05E-ACBC-7F5E-AF4F-05E7DAB6F011}"/>
              </a:ext>
            </a:extLst>
          </p:cNvPr>
          <p:cNvSpPr/>
          <p:nvPr/>
        </p:nvSpPr>
        <p:spPr>
          <a:xfrm>
            <a:off x="7497157" y="34778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6372-5EA1-C522-ECEA-CDE92F08B367}"/>
              </a:ext>
            </a:extLst>
          </p:cNvPr>
          <p:cNvSpPr txBox="1"/>
          <p:nvPr/>
        </p:nvSpPr>
        <p:spPr>
          <a:xfrm>
            <a:off x="6908802" y="361381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F1E9F-41C2-2086-ABCA-5166F003D05F}"/>
              </a:ext>
            </a:extLst>
          </p:cNvPr>
          <p:cNvSpPr txBox="1"/>
          <p:nvPr/>
        </p:nvSpPr>
        <p:spPr>
          <a:xfrm>
            <a:off x="7604068" y="247229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9018C-544C-1394-ED08-7261B0393A33}"/>
              </a:ext>
            </a:extLst>
          </p:cNvPr>
          <p:cNvSpPr/>
          <p:nvPr/>
        </p:nvSpPr>
        <p:spPr>
          <a:xfrm>
            <a:off x="7497157" y="408832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E55F5-0E31-6CD6-AFC2-0B1810BD8131}"/>
              </a:ext>
            </a:extLst>
          </p:cNvPr>
          <p:cNvSpPr txBox="1"/>
          <p:nvPr/>
        </p:nvSpPr>
        <p:spPr>
          <a:xfrm>
            <a:off x="6908802" y="420155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4DF8E-D614-36C3-D91A-1D0E6DFEDEFC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16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5B51C-8827-13C2-80FD-2FA7ECE28192}"/>
              </a:ext>
            </a:extLst>
          </p:cNvPr>
          <p:cNvSpPr txBox="1"/>
          <p:nvPr/>
        </p:nvSpPr>
        <p:spPr>
          <a:xfrm>
            <a:off x="392431" y="76709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~User()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감소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--(*ref);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//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참조 계수 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0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인 경우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자원을 해지합니다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.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if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(*ref == 0)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delete[] name;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    delete ref;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}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73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8620991" y="3486008"/>
            <a:ext cx="1463271" cy="466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8620991" y="4616235"/>
            <a:ext cx="1943563" cy="906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DA9CE7-FE69-5095-9ACA-D9474D29124C}"/>
              </a:ext>
            </a:extLst>
          </p:cNvPr>
          <p:cNvSpPr/>
          <p:nvPr/>
        </p:nvSpPr>
        <p:spPr>
          <a:xfrm>
            <a:off x="10084262" y="3295450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52D7C7-AF3F-CE74-DAC3-831797BCBF84}"/>
              </a:ext>
            </a:extLst>
          </p:cNvPr>
          <p:cNvSpPr/>
          <p:nvPr/>
        </p:nvSpPr>
        <p:spPr>
          <a:xfrm>
            <a:off x="10564554" y="4378981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47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8620991" y="3486008"/>
            <a:ext cx="1463271" cy="466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8620991" y="4616235"/>
            <a:ext cx="1943563" cy="906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DA9CE7-FE69-5095-9ACA-D9474D29124C}"/>
              </a:ext>
            </a:extLst>
          </p:cNvPr>
          <p:cNvSpPr/>
          <p:nvPr/>
        </p:nvSpPr>
        <p:spPr>
          <a:xfrm>
            <a:off x="10084262" y="3295450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”Bob”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52D7C7-AF3F-CE74-DAC3-831797BCBF84}"/>
              </a:ext>
            </a:extLst>
          </p:cNvPr>
          <p:cNvSpPr/>
          <p:nvPr/>
        </p:nvSpPr>
        <p:spPr>
          <a:xfrm>
            <a:off x="10564554" y="4378981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100;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&amp;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*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*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pn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4CD2E3-80B3-C38C-C998-650EDDC1F0A0}"/>
              </a:ext>
            </a:extLst>
          </p:cNvPr>
          <p:cNvSpPr/>
          <p:nvPr/>
        </p:nvSpPr>
        <p:spPr>
          <a:xfrm>
            <a:off x="6842760" y="3200400"/>
            <a:ext cx="262128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7C621-344A-CD01-B621-2EEC9C8201C3}"/>
              </a:ext>
            </a:extLst>
          </p:cNvPr>
          <p:cNvSpPr txBox="1"/>
          <p:nvPr/>
        </p:nvSpPr>
        <p:spPr>
          <a:xfrm>
            <a:off x="6324600" y="3336354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0F66600-3B76-D96B-4B82-546FDA478778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7264197" y="2501697"/>
            <a:ext cx="837337" cy="560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41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83249-8D75-3115-D1B4-741EC70C1AAC}"/>
              </a:ext>
            </a:extLst>
          </p:cNvPr>
          <p:cNvSpPr/>
          <p:nvPr/>
        </p:nvSpPr>
        <p:spPr>
          <a:xfrm>
            <a:off x="7497157" y="3951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2ACEB-1C44-671F-A12B-D7C483C4292F}"/>
              </a:ext>
            </a:extLst>
          </p:cNvPr>
          <p:cNvSpPr txBox="1"/>
          <p:nvPr/>
        </p:nvSpPr>
        <p:spPr>
          <a:xfrm>
            <a:off x="6788729" y="531056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B22FE2-F88E-3990-3190-950A669E9EEF}"/>
              </a:ext>
            </a:extLst>
          </p:cNvPr>
          <p:cNvSpPr/>
          <p:nvPr/>
        </p:nvSpPr>
        <p:spPr>
          <a:xfrm>
            <a:off x="7497157" y="100556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3E8C1-8417-3695-F747-E52201829E1C}"/>
              </a:ext>
            </a:extLst>
          </p:cNvPr>
          <p:cNvSpPr txBox="1"/>
          <p:nvPr/>
        </p:nvSpPr>
        <p:spPr>
          <a:xfrm>
            <a:off x="6908802" y="1141519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15F5-3EB5-2784-9D16-FFBBD1926492}"/>
              </a:ext>
            </a:extLst>
          </p:cNvPr>
          <p:cNvSpPr txBox="1"/>
          <p:nvPr/>
        </p:nvSpPr>
        <p:spPr>
          <a:xfrm>
            <a:off x="7604068" y="0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CB84D0-F1A3-8BE2-399C-542AFB034647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00A86509-FEB1-EAAD-F665-79AB260544C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8617297" y="700334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5A8AD-44A0-9D88-ACB7-A25F76C0E016}"/>
              </a:ext>
            </a:extLst>
          </p:cNvPr>
          <p:cNvSpPr/>
          <p:nvPr/>
        </p:nvSpPr>
        <p:spPr>
          <a:xfrm>
            <a:off x="7497157" y="161602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A71F0-B973-8BB6-C4FE-8EFD13707402}"/>
              </a:ext>
            </a:extLst>
          </p:cNvPr>
          <p:cNvSpPr txBox="1"/>
          <p:nvPr/>
        </p:nvSpPr>
        <p:spPr>
          <a:xfrm>
            <a:off x="6908802" y="1729261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59D331FE-43E1-9043-F68F-5545DA36F3D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8617297" y="1921260"/>
            <a:ext cx="1838267" cy="4050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E6555A-07CC-AD5C-EB5B-357AFEEFA67B}"/>
              </a:ext>
            </a:extLst>
          </p:cNvPr>
          <p:cNvSpPr/>
          <p:nvPr/>
        </p:nvSpPr>
        <p:spPr>
          <a:xfrm>
            <a:off x="10455564" y="2089097"/>
            <a:ext cx="914400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37BD30-CD5E-F8C6-FDF3-6E6492D6997F}"/>
              </a:ext>
            </a:extLst>
          </p:cNvPr>
          <p:cNvSpPr/>
          <p:nvPr/>
        </p:nvSpPr>
        <p:spPr>
          <a:xfrm>
            <a:off x="7500851" y="3180776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B378E-00B0-139B-1DBA-A74C61665A11}"/>
              </a:ext>
            </a:extLst>
          </p:cNvPr>
          <p:cNvSpPr txBox="1"/>
          <p:nvPr/>
        </p:nvSpPr>
        <p:spPr>
          <a:xfrm>
            <a:off x="6792423" y="331673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5790A-0B82-D23A-568B-3E32C555A629}"/>
              </a:ext>
            </a:extLst>
          </p:cNvPr>
          <p:cNvSpPr/>
          <p:nvPr/>
        </p:nvSpPr>
        <p:spPr>
          <a:xfrm>
            <a:off x="7500851" y="379123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D27D-6A9C-F6FE-5DE2-A9729209B205}"/>
              </a:ext>
            </a:extLst>
          </p:cNvPr>
          <p:cNvSpPr txBox="1"/>
          <p:nvPr/>
        </p:nvSpPr>
        <p:spPr>
          <a:xfrm>
            <a:off x="6912496" y="392719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E429-32D8-184E-E359-8FD6DAE4A779}"/>
              </a:ext>
            </a:extLst>
          </p:cNvPr>
          <p:cNvSpPr txBox="1"/>
          <p:nvPr/>
        </p:nvSpPr>
        <p:spPr>
          <a:xfrm>
            <a:off x="7607762" y="2785674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</a:t>
            </a:r>
            <a:endParaRPr lang="ko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5420F510-F42B-7304-6734-3F5387858E47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8620991" y="1242820"/>
            <a:ext cx="1354281" cy="224318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E9B2C8-4A44-1670-50EB-3853DB1416EC}"/>
              </a:ext>
            </a:extLst>
          </p:cNvPr>
          <p:cNvSpPr/>
          <p:nvPr/>
        </p:nvSpPr>
        <p:spPr>
          <a:xfrm>
            <a:off x="7500851" y="4401702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22E6A-D33C-7A62-BDE2-18FE859E990C}"/>
              </a:ext>
            </a:extLst>
          </p:cNvPr>
          <p:cNvSpPr txBox="1"/>
          <p:nvPr/>
        </p:nvSpPr>
        <p:spPr>
          <a:xfrm>
            <a:off x="6912496" y="4514935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ref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6F774258-7809-A843-EB57-ED535D3D2D2A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8620991" y="2326351"/>
            <a:ext cx="1834573" cy="238058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76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408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719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7BE38-B211-3DA0-8873-B5FAF5A384D9}"/>
              </a:ext>
            </a:extLst>
          </p:cNvPr>
          <p:cNvSpPr txBox="1"/>
          <p:nvPr/>
        </p:nvSpPr>
        <p:spPr>
          <a:xfrm>
            <a:off x="240146" y="197346"/>
            <a:ext cx="500610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static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++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~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--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GetCount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0;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c1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c2 { "</a:t>
            </a:r>
            <a:r>
              <a:rPr lang="ko-KR" altLang="en-US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r>
              <a:rPr lang="ko-KR" altLang="en-US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" };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77CA9-38FA-C59E-8B51-196B0D5B3810}"/>
              </a:ext>
            </a:extLst>
          </p:cNvPr>
          <p:cNvSpPr/>
          <p:nvPr/>
        </p:nvSpPr>
        <p:spPr>
          <a:xfrm>
            <a:off x="9975272" y="1005566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8750C-2747-40E8-3759-673351E3F3CA}"/>
              </a:ext>
            </a:extLst>
          </p:cNvPr>
          <p:cNvSpPr txBox="1"/>
          <p:nvPr/>
        </p:nvSpPr>
        <p:spPr>
          <a:xfrm>
            <a:off x="10055975" y="636234"/>
            <a:ext cx="1366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F504A-A502-8896-B9B7-948426B7AB26}"/>
              </a:ext>
            </a:extLst>
          </p:cNvPr>
          <p:cNvSpPr/>
          <p:nvPr/>
        </p:nvSpPr>
        <p:spPr>
          <a:xfrm>
            <a:off x="6804428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Avante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CD0FA-BBA9-783C-AAB4-0034E71B962C}"/>
              </a:ext>
            </a:extLst>
          </p:cNvPr>
          <p:cNvSpPr txBox="1"/>
          <p:nvPr/>
        </p:nvSpPr>
        <p:spPr>
          <a:xfrm>
            <a:off x="6096000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42CFB-C6A5-2D06-F138-E0DE387C4302}"/>
              </a:ext>
            </a:extLst>
          </p:cNvPr>
          <p:cNvSpPr txBox="1"/>
          <p:nvPr/>
        </p:nvSpPr>
        <p:spPr>
          <a:xfrm>
            <a:off x="6911339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EAC1BD-AB38-E571-EAEF-A216462B62E9}"/>
              </a:ext>
            </a:extLst>
          </p:cNvPr>
          <p:cNvSpPr/>
          <p:nvPr/>
        </p:nvSpPr>
        <p:spPr>
          <a:xfrm>
            <a:off x="8855132" y="2981284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Sonata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0067B-F7E6-AF47-4825-2AA6CCD39771}"/>
              </a:ext>
            </a:extLst>
          </p:cNvPr>
          <p:cNvSpPr txBox="1"/>
          <p:nvPr/>
        </p:nvSpPr>
        <p:spPr>
          <a:xfrm>
            <a:off x="8146704" y="3117238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E95C3-47DD-D58A-5D65-6CB2037B0E31}"/>
              </a:ext>
            </a:extLst>
          </p:cNvPr>
          <p:cNvSpPr txBox="1"/>
          <p:nvPr/>
        </p:nvSpPr>
        <p:spPr>
          <a:xfrm>
            <a:off x="8962043" y="2586182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521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07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8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232C8-4ED8-93F7-E5F6-0ED6F9B98812}"/>
              </a:ext>
            </a:extLst>
          </p:cNvPr>
          <p:cNvSpPr/>
          <p:nvPr/>
        </p:nvSpPr>
        <p:spPr>
          <a:xfrm>
            <a:off x="7580285" y="182673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EB926-9FDC-26D6-A4A0-5C7A68DBC741}"/>
              </a:ext>
            </a:extLst>
          </p:cNvPr>
          <p:cNvSpPr/>
          <p:nvPr/>
        </p:nvSpPr>
        <p:spPr>
          <a:xfrm>
            <a:off x="7580285" y="2437201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20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E144-E8DF-0E32-8500-BDAF5E0653A3}"/>
              </a:ext>
            </a:extLst>
          </p:cNvPr>
          <p:cNvSpPr/>
          <p:nvPr/>
        </p:nvSpPr>
        <p:spPr>
          <a:xfrm>
            <a:off x="7580285" y="3047664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A98E6-8E24-D0C7-04CC-F825FE3FF9B2}"/>
              </a:ext>
            </a:extLst>
          </p:cNvPr>
          <p:cNvSpPr/>
          <p:nvPr/>
        </p:nvSpPr>
        <p:spPr>
          <a:xfrm>
            <a:off x="7580285" y="3658127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EEA183-2E2C-5699-14EC-CAA152499F77}"/>
              </a:ext>
            </a:extLst>
          </p:cNvPr>
          <p:cNvSpPr/>
          <p:nvPr/>
        </p:nvSpPr>
        <p:spPr>
          <a:xfrm>
            <a:off x="7580285" y="4268590"/>
            <a:ext cx="1120140" cy="6104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41F55-C0A2-28FB-09CC-B39634817BBF}"/>
              </a:ext>
            </a:extLst>
          </p:cNvPr>
          <p:cNvSpPr/>
          <p:nvPr/>
        </p:nvSpPr>
        <p:spPr>
          <a:xfrm>
            <a:off x="5132648" y="622959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2717-7D62-5D61-8CA6-F43AEF894FC9}"/>
              </a:ext>
            </a:extLst>
          </p:cNvPr>
          <p:cNvSpPr txBox="1"/>
          <p:nvPr/>
        </p:nvSpPr>
        <p:spPr>
          <a:xfrm>
            <a:off x="4424220" y="75891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88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622541" y="541033"/>
            <a:ext cx="90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user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53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507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16A6E4-83DA-2C7A-6215-579B6CF803A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35770" y="1241367"/>
            <a:ext cx="1357975" cy="54248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58740B-856B-4672-E065-0D5B0766C136}"/>
              </a:ext>
            </a:extLst>
          </p:cNvPr>
          <p:cNvSpPr/>
          <p:nvPr/>
        </p:nvSpPr>
        <p:spPr>
          <a:xfrm>
            <a:off x="9993745" y="3136856"/>
            <a:ext cx="1528388" cy="4745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E6067B4-2AFB-15CE-9C81-6942518859B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635770" y="3374110"/>
            <a:ext cx="1357975" cy="93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45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576060" y="1888554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0728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325650-4E19-E736-B1CB-78EA4E1BEF14}"/>
              </a:ext>
            </a:extLst>
          </p:cNvPr>
          <p:cNvSpPr/>
          <p:nvPr/>
        </p:nvSpPr>
        <p:spPr>
          <a:xfrm>
            <a:off x="7515630" y="936135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nullptr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11FB-A63A-F2E5-6956-F1ABAE008627}"/>
              </a:ext>
            </a:extLst>
          </p:cNvPr>
          <p:cNvSpPr txBox="1"/>
          <p:nvPr/>
        </p:nvSpPr>
        <p:spPr>
          <a:xfrm>
            <a:off x="6807202" y="107208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0E6156-15E8-B73E-EB16-ECEB9B07D0DA}"/>
              </a:ext>
            </a:extLst>
          </p:cNvPr>
          <p:cNvSpPr/>
          <p:nvPr/>
        </p:nvSpPr>
        <p:spPr>
          <a:xfrm>
            <a:off x="7515630" y="1546598"/>
            <a:ext cx="1120140" cy="6104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0C4D-1C6C-E4AE-AD8D-6431FD2F7AD1}"/>
              </a:ext>
            </a:extLst>
          </p:cNvPr>
          <p:cNvSpPr txBox="1"/>
          <p:nvPr/>
        </p:nvSpPr>
        <p:spPr>
          <a:xfrm>
            <a:off x="6927275" y="1682552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42A22-E39C-0F8D-3385-9DF791F16320}"/>
              </a:ext>
            </a:extLst>
          </p:cNvPr>
          <p:cNvSpPr txBox="1"/>
          <p:nvPr/>
        </p:nvSpPr>
        <p:spPr>
          <a:xfrm>
            <a:off x="7515631" y="541033"/>
            <a:ext cx="112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임시객체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46831A-8DD8-175A-A0DB-CC7927950A0D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635770" y="1783853"/>
            <a:ext cx="1357975" cy="16840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23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F08293-E6C8-D699-8F8E-FBFD89498CF0}"/>
              </a:ext>
            </a:extLst>
          </p:cNvPr>
          <p:cNvSpPr/>
          <p:nvPr/>
        </p:nvSpPr>
        <p:spPr>
          <a:xfrm>
            <a:off x="9993745" y="1546599"/>
            <a:ext cx="1528388" cy="4745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“Tom”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D3036E-8CFE-A0FE-B29E-32B5F6BA8B43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6887D-0572-C825-A393-EC2486CA87B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9BF6-38C3-F312-EB0D-2D61FE189E3E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A2A23-7A42-6CDB-D7B3-98D97B514BFB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98C4A-FA65-A60C-8EA0-B23DB80EEE0D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other2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EACC5-6D4B-B0B9-1A82-2263718E3FE5}"/>
              </a:ext>
            </a:extLst>
          </p:cNvPr>
          <p:cNvSpPr txBox="1"/>
          <p:nvPr/>
        </p:nvSpPr>
        <p:spPr>
          <a:xfrm>
            <a:off x="397163" y="1013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User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&amp;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   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rhs.age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}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=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new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char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[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strlen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 + 1];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strcpy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,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rhs.name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);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46831A-8DD8-175A-A0DB-CC7927950A0D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635770" y="1783853"/>
            <a:ext cx="1357975" cy="16840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13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422464-9851-8943-8AF1-FB2D7A92B483}"/>
              </a:ext>
            </a:extLst>
          </p:cNvPr>
          <p:cNvSpPr txBox="1"/>
          <p:nvPr/>
        </p:nvSpPr>
        <p:spPr>
          <a:xfrm>
            <a:off x="434109" y="366623"/>
            <a:ext cx="6096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Dog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::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string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Cat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: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GetSpeed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const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{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return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; }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Dog</a:t>
            </a:r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d</a:t>
            </a:r>
            <a:r>
              <a:rPr lang="ko-KR" altLang="en-US" sz="14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4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Cat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c;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d.GetAge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d.GetName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c.GetAge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400" dirty="0" err="1">
                <a:latin typeface="Cascadia Code" pitchFamily="49" charset="0"/>
                <a:cs typeface="Cascadia Code" pitchFamily="49" charset="0"/>
              </a:rPr>
              <a:t>c.GetSpeed</a:t>
            </a:r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();</a:t>
            </a:r>
          </a:p>
          <a:p>
            <a:r>
              <a:rPr lang="ko-KR" altLang="en-US" sz="14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B82B8C-E2D2-AA81-99EE-82A975C1A042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02349-4094-7DAE-E839-9B1375CC61E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73857-1ADF-BF5F-1C3E-CB91A4385411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D42A-BD84-79B7-3061-6DFEB45E8851}"/>
              </a:ext>
            </a:extLst>
          </p:cNvPr>
          <p:cNvSpPr txBox="1"/>
          <p:nvPr/>
        </p:nvSpPr>
        <p:spPr>
          <a:xfrm>
            <a:off x="6927275" y="3909043"/>
            <a:ext cx="55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19A4F-2668-48F4-5FD1-BA4E6E2E4CC6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64889C-3BE8-B616-CA65-BF074688485F}"/>
              </a:ext>
            </a:extLst>
          </p:cNvPr>
          <p:cNvSpPr/>
          <p:nvPr/>
        </p:nvSpPr>
        <p:spPr>
          <a:xfrm>
            <a:off x="9857048" y="3123768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C4E71-F5AE-FE61-A5FA-081305CF14D2}"/>
              </a:ext>
            </a:extLst>
          </p:cNvPr>
          <p:cNvSpPr txBox="1"/>
          <p:nvPr/>
        </p:nvSpPr>
        <p:spPr>
          <a:xfrm>
            <a:off x="9148620" y="325972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BE7527-45E7-E0E1-8CCE-58187EF754D3}"/>
              </a:ext>
            </a:extLst>
          </p:cNvPr>
          <p:cNvSpPr/>
          <p:nvPr/>
        </p:nvSpPr>
        <p:spPr>
          <a:xfrm>
            <a:off x="9857048" y="373423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F5E99-6DD2-4099-2F95-7A8ECCB700C7}"/>
              </a:ext>
            </a:extLst>
          </p:cNvPr>
          <p:cNvSpPr txBox="1"/>
          <p:nvPr/>
        </p:nvSpPr>
        <p:spPr>
          <a:xfrm>
            <a:off x="8913091" y="3870185"/>
            <a:ext cx="91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speed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07301-FBE2-B12E-E41D-394B264C3433}"/>
              </a:ext>
            </a:extLst>
          </p:cNvPr>
          <p:cNvSpPr txBox="1"/>
          <p:nvPr/>
        </p:nvSpPr>
        <p:spPr>
          <a:xfrm>
            <a:off x="9857048" y="2728666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996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422464-9851-8943-8AF1-FB2D7A92B483}"/>
              </a:ext>
            </a:extLst>
          </p:cNvPr>
          <p:cNvSpPr txBox="1"/>
          <p:nvPr/>
        </p:nvSpPr>
        <p:spPr>
          <a:xfrm>
            <a:off x="434109" y="366623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age;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GetAge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age;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Dog : public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string name;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std::string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GetName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name;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class Cat : public Animal {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speed;</a:t>
            </a:r>
          </a:p>
          <a:p>
            <a:endParaRPr lang="en-US" altLang="ko-KR" sz="14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    int </a:t>
            </a:r>
            <a:r>
              <a:rPr lang="en-US" altLang="ko-KR" sz="1400" dirty="0" err="1">
                <a:latin typeface="Cascadia Code" pitchFamily="49" charset="0"/>
                <a:cs typeface="Cascadia Code" pitchFamily="49" charset="0"/>
              </a:rPr>
              <a:t>GetSpeed</a:t>
            </a:r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() const { return speed; }</a:t>
            </a:r>
          </a:p>
          <a:p>
            <a:r>
              <a:rPr lang="en-US" altLang="ko-KR" sz="1400" dirty="0">
                <a:latin typeface="Cascadia Code" pitchFamily="49" charset="0"/>
                <a:cs typeface="Cascadia Code" pitchFamily="49" charset="0"/>
              </a:rPr>
              <a:t>};</a:t>
            </a:r>
            <a:endParaRPr lang="ko-KR" altLang="en-US" sz="1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B82B8C-E2D2-AA81-99EE-82A975C1A042}"/>
              </a:ext>
            </a:extLst>
          </p:cNvPr>
          <p:cNvSpPr/>
          <p:nvPr/>
        </p:nvSpPr>
        <p:spPr>
          <a:xfrm>
            <a:off x="7515630" y="3162626"/>
            <a:ext cx="1120140" cy="6104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02349-4094-7DAE-E839-9B1375CC61EB}"/>
              </a:ext>
            </a:extLst>
          </p:cNvPr>
          <p:cNvSpPr txBox="1"/>
          <p:nvPr/>
        </p:nvSpPr>
        <p:spPr>
          <a:xfrm>
            <a:off x="6807202" y="3298580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73857-1ADF-BF5F-1C3E-CB91A4385411}"/>
              </a:ext>
            </a:extLst>
          </p:cNvPr>
          <p:cNvSpPr/>
          <p:nvPr/>
        </p:nvSpPr>
        <p:spPr>
          <a:xfrm>
            <a:off x="7515630" y="3773089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D42A-BD84-79B7-3061-6DFEB45E8851}"/>
              </a:ext>
            </a:extLst>
          </p:cNvPr>
          <p:cNvSpPr txBox="1"/>
          <p:nvPr/>
        </p:nvSpPr>
        <p:spPr>
          <a:xfrm>
            <a:off x="6714837" y="3909043"/>
            <a:ext cx="770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19A4F-2668-48F4-5FD1-BA4E6E2E4CC6}"/>
              </a:ext>
            </a:extLst>
          </p:cNvPr>
          <p:cNvSpPr txBox="1"/>
          <p:nvPr/>
        </p:nvSpPr>
        <p:spPr>
          <a:xfrm>
            <a:off x="7515630" y="27675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64889C-3BE8-B616-CA65-BF074688485F}"/>
              </a:ext>
            </a:extLst>
          </p:cNvPr>
          <p:cNvSpPr/>
          <p:nvPr/>
        </p:nvSpPr>
        <p:spPr>
          <a:xfrm>
            <a:off x="9857048" y="3123768"/>
            <a:ext cx="1120140" cy="6104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C4E71-F5AE-FE61-A5FA-081305CF14D2}"/>
              </a:ext>
            </a:extLst>
          </p:cNvPr>
          <p:cNvSpPr txBox="1"/>
          <p:nvPr/>
        </p:nvSpPr>
        <p:spPr>
          <a:xfrm>
            <a:off x="9148620" y="325972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age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BE7527-45E7-E0E1-8CCE-58187EF754D3}"/>
              </a:ext>
            </a:extLst>
          </p:cNvPr>
          <p:cNvSpPr/>
          <p:nvPr/>
        </p:nvSpPr>
        <p:spPr>
          <a:xfrm>
            <a:off x="9857048" y="3734231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F5E99-6DD2-4099-2F95-7A8ECCB700C7}"/>
              </a:ext>
            </a:extLst>
          </p:cNvPr>
          <p:cNvSpPr txBox="1"/>
          <p:nvPr/>
        </p:nvSpPr>
        <p:spPr>
          <a:xfrm>
            <a:off x="8913091" y="3870185"/>
            <a:ext cx="913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speed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07301-FBE2-B12E-E41D-394B264C3433}"/>
              </a:ext>
            </a:extLst>
          </p:cNvPr>
          <p:cNvSpPr txBox="1"/>
          <p:nvPr/>
        </p:nvSpPr>
        <p:spPr>
          <a:xfrm>
            <a:off x="9857048" y="2728666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Dog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598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480291" y="568788"/>
            <a:ext cx="43965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x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y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class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: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6106276" y="95425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979D04-6E7B-5A31-FEDC-6092364467C1}"/>
              </a:ext>
            </a:extLst>
          </p:cNvPr>
          <p:cNvSpPr/>
          <p:nvPr/>
        </p:nvSpPr>
        <p:spPr>
          <a:xfrm>
            <a:off x="6784224" y="3429028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E016D8-3E75-C0EC-9BFE-F15332361A03}"/>
              </a:ext>
            </a:extLst>
          </p:cNvPr>
          <p:cNvSpPr txBox="1"/>
          <p:nvPr/>
        </p:nvSpPr>
        <p:spPr>
          <a:xfrm>
            <a:off x="6106276" y="3435554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9EA518-C638-1A7D-DDFA-2914805C550A}"/>
              </a:ext>
            </a:extLst>
          </p:cNvPr>
          <p:cNvSpPr/>
          <p:nvPr/>
        </p:nvSpPr>
        <p:spPr>
          <a:xfrm>
            <a:off x="6784224" y="380488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5E6BBB-8C31-5F41-109F-E36557123F17}"/>
              </a:ext>
            </a:extLst>
          </p:cNvPr>
          <p:cNvSpPr txBox="1"/>
          <p:nvPr/>
        </p:nvSpPr>
        <p:spPr>
          <a:xfrm>
            <a:off x="6106276" y="381141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2518BB-D00D-638C-2BF9-D1AB339DF445}"/>
              </a:ext>
            </a:extLst>
          </p:cNvPr>
          <p:cNvSpPr/>
          <p:nvPr/>
        </p:nvSpPr>
        <p:spPr>
          <a:xfrm>
            <a:off x="6784224" y="4187270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8B33B8-E3AB-7FAD-2232-0FDEAF9059E9}"/>
              </a:ext>
            </a:extLst>
          </p:cNvPr>
          <p:cNvSpPr txBox="1"/>
          <p:nvPr/>
        </p:nvSpPr>
        <p:spPr>
          <a:xfrm>
            <a:off x="5664084" y="4193796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21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480291" y="568788"/>
            <a:ext cx="439650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995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480291" y="568788"/>
            <a:ext cx="43965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474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304231" y="156365"/>
            <a:ext cx="439650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Shape* p = &amp;s;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 = &amp;r;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7923C-AB36-A40C-F674-B14566E8956B}"/>
              </a:ext>
            </a:extLst>
          </p:cNvPr>
          <p:cNvSpPr/>
          <p:nvPr/>
        </p:nvSpPr>
        <p:spPr>
          <a:xfrm>
            <a:off x="4763424" y="238622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20539-E145-5B5D-29F3-30C185E4BCD2}"/>
              </a:ext>
            </a:extLst>
          </p:cNvPr>
          <p:cNvSpPr txBox="1"/>
          <p:nvPr/>
        </p:nvSpPr>
        <p:spPr>
          <a:xfrm>
            <a:off x="4085476" y="239275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D7403A-9B02-187E-33DB-E1E6FCABBCEF}"/>
              </a:ext>
            </a:extLst>
          </p:cNvPr>
          <p:cNvCxnSpPr>
            <a:stCxn id="2" idx="3"/>
            <a:endCxn id="16" idx="0"/>
          </p:cNvCxnSpPr>
          <p:nvPr/>
        </p:nvCxnSpPr>
        <p:spPr>
          <a:xfrm flipV="1">
            <a:off x="5883564" y="552624"/>
            <a:ext cx="1460730" cy="2018268"/>
          </a:xfrm>
          <a:prstGeom prst="curvedConnector4">
            <a:avLst>
              <a:gd name="adj1" fmla="val 30829"/>
              <a:gd name="adj2" fmla="val 11132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3258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304231" y="156365"/>
            <a:ext cx="439650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Shape* p = &amp;s;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)[0](p);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 = &amp;r;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)[0](p);</a:t>
            </a:r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7923C-AB36-A40C-F674-B14566E8956B}"/>
              </a:ext>
            </a:extLst>
          </p:cNvPr>
          <p:cNvSpPr/>
          <p:nvPr/>
        </p:nvSpPr>
        <p:spPr>
          <a:xfrm>
            <a:off x="4763424" y="238622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20539-E145-5B5D-29F3-30C185E4BCD2}"/>
              </a:ext>
            </a:extLst>
          </p:cNvPr>
          <p:cNvSpPr txBox="1"/>
          <p:nvPr/>
        </p:nvSpPr>
        <p:spPr>
          <a:xfrm>
            <a:off x="4085476" y="239275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D7403A-9B02-187E-33DB-E1E6FCABBCEF}"/>
              </a:ext>
            </a:extLst>
          </p:cNvPr>
          <p:cNvCxnSpPr>
            <a:stCxn id="2" idx="3"/>
            <a:endCxn id="16" idx="0"/>
          </p:cNvCxnSpPr>
          <p:nvPr/>
        </p:nvCxnSpPr>
        <p:spPr>
          <a:xfrm flipV="1">
            <a:off x="5883564" y="552624"/>
            <a:ext cx="1460730" cy="2018268"/>
          </a:xfrm>
          <a:prstGeom prst="curvedConnector4">
            <a:avLst>
              <a:gd name="adj1" fmla="val 30829"/>
              <a:gd name="adj2" fmla="val 11132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7033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304231" y="156365"/>
            <a:ext cx="439650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Shape* p = &amp;s;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 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)[0](p);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 = &amp;r;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)[0](p);</a:t>
            </a:r>
            <a:endParaRPr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7923C-AB36-A40C-F674-B14566E8956B}"/>
              </a:ext>
            </a:extLst>
          </p:cNvPr>
          <p:cNvSpPr/>
          <p:nvPr/>
        </p:nvSpPr>
        <p:spPr>
          <a:xfrm>
            <a:off x="4763424" y="238622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20539-E145-5B5D-29F3-30C185E4BCD2}"/>
              </a:ext>
            </a:extLst>
          </p:cNvPr>
          <p:cNvSpPr txBox="1"/>
          <p:nvPr/>
        </p:nvSpPr>
        <p:spPr>
          <a:xfrm>
            <a:off x="4085476" y="239275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D7403A-9B02-187E-33DB-E1E6FCABBCEF}"/>
              </a:ext>
            </a:extLst>
          </p:cNvPr>
          <p:cNvCxnSpPr>
            <a:cxnSpLocks/>
            <a:stCxn id="2" idx="3"/>
            <a:endCxn id="21" idx="0"/>
          </p:cNvCxnSpPr>
          <p:nvPr/>
        </p:nvCxnSpPr>
        <p:spPr>
          <a:xfrm>
            <a:off x="5883564" y="2570892"/>
            <a:ext cx="1460730" cy="4630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20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480291" y="568788"/>
            <a:ext cx="439650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void Draw() const override;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&amp;</a:t>
            </a:r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Rect</a:t>
            </a:r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::Draw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26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0034D7-9665-EEC5-EDC5-476819660321}"/>
              </a:ext>
            </a:extLst>
          </p:cNvPr>
          <p:cNvSpPr txBox="1"/>
          <p:nvPr/>
        </p:nvSpPr>
        <p:spPr>
          <a:xfrm>
            <a:off x="304231" y="156365"/>
            <a:ext cx="439650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x;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y;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Draw() const;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virtual void Go();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class </a:t>
            </a:r>
            <a:r>
              <a:rPr lang="en-US" altLang="ko-KR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: public Shape {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int color;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public: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void Draw() const override;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};</a:t>
            </a:r>
          </a:p>
          <a:p>
            <a:endParaRPr lang="ko-KR" altLang="en-US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int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main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()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{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Shape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s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  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 </a:t>
            </a:r>
            <a:r>
              <a:rPr lang="ko-KR" altLang="en-US" sz="1600" dirty="0" err="1">
                <a:latin typeface="Cascadia Code" pitchFamily="49" charset="0"/>
                <a:cs typeface="Cascadia Code" pitchFamily="49" charset="0"/>
              </a:rPr>
              <a:t>r</a:t>
            </a:r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;</a:t>
            </a:r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endParaRPr lang="en-US" altLang="ko-KR" sz="1600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 = &amp;r;</a:t>
            </a:r>
          </a:p>
          <a:p>
            <a:r>
              <a:rPr lang="en-US" altLang="ko-KR" sz="1600" dirty="0">
                <a:latin typeface="Cascadia Code" pitchFamily="49" charset="0"/>
                <a:cs typeface="Cascadia Code" pitchFamily="49" charset="0"/>
              </a:rPr>
              <a:t>    p-&gt;Draw();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   // (p-&gt;</a:t>
            </a:r>
            <a:r>
              <a:rPr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vfptr</a:t>
            </a:r>
            <a:r>
              <a:rPr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)[0](p);</a:t>
            </a:r>
            <a:endParaRPr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  <a:p>
            <a:r>
              <a:rPr lang="ko-KR" altLang="en-US" sz="1600" dirty="0">
                <a:latin typeface="Cascadia Code" pitchFamily="49" charset="0"/>
                <a:cs typeface="Cascadia Code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7CF1E-05CC-37A6-112F-C95BB975A5F2}"/>
              </a:ext>
            </a:extLst>
          </p:cNvPr>
          <p:cNvSpPr/>
          <p:nvPr/>
        </p:nvSpPr>
        <p:spPr>
          <a:xfrm>
            <a:off x="6784224" y="947727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1742B-CFF0-F0F9-54FC-EFB9C11C5B69}"/>
              </a:ext>
            </a:extLst>
          </p:cNvPr>
          <p:cNvSpPr txBox="1"/>
          <p:nvPr/>
        </p:nvSpPr>
        <p:spPr>
          <a:xfrm>
            <a:off x="5883564" y="954253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68112-6C28-93FB-C1C1-BAE311F8B6C9}"/>
              </a:ext>
            </a:extLst>
          </p:cNvPr>
          <p:cNvSpPr txBox="1"/>
          <p:nvPr/>
        </p:nvSpPr>
        <p:spPr>
          <a:xfrm>
            <a:off x="6784224" y="55262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 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A6EE2A-E256-61E3-9958-C2A444DE17BC}"/>
              </a:ext>
            </a:extLst>
          </p:cNvPr>
          <p:cNvSpPr txBox="1"/>
          <p:nvPr/>
        </p:nvSpPr>
        <p:spPr>
          <a:xfrm>
            <a:off x="6784224" y="3033898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5D708-4D32-2273-C6A4-4695067A1A91}"/>
              </a:ext>
            </a:extLst>
          </p:cNvPr>
          <p:cNvSpPr/>
          <p:nvPr/>
        </p:nvSpPr>
        <p:spPr>
          <a:xfrm>
            <a:off x="6784224" y="132358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5A391A-28B8-C973-4BC5-64A4CF31C0CB}"/>
              </a:ext>
            </a:extLst>
          </p:cNvPr>
          <p:cNvSpPr txBox="1"/>
          <p:nvPr/>
        </p:nvSpPr>
        <p:spPr>
          <a:xfrm>
            <a:off x="6106276" y="133011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119FE3-77D1-3993-5075-691FAC2C1DF2}"/>
              </a:ext>
            </a:extLst>
          </p:cNvPr>
          <p:cNvSpPr/>
          <p:nvPr/>
        </p:nvSpPr>
        <p:spPr>
          <a:xfrm>
            <a:off x="6784224" y="168824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5C08-0C3B-FE28-9CF3-5519E82C2C1D}"/>
              </a:ext>
            </a:extLst>
          </p:cNvPr>
          <p:cNvSpPr txBox="1"/>
          <p:nvPr/>
        </p:nvSpPr>
        <p:spPr>
          <a:xfrm>
            <a:off x="6096000" y="1668665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3217A-0DF7-8023-F46B-0EF9984C4E20}"/>
              </a:ext>
            </a:extLst>
          </p:cNvPr>
          <p:cNvSpPr/>
          <p:nvPr/>
        </p:nvSpPr>
        <p:spPr>
          <a:xfrm>
            <a:off x="6755132" y="3419659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36D43-990A-82E4-8339-919AF8CDAD3A}"/>
              </a:ext>
            </a:extLst>
          </p:cNvPr>
          <p:cNvSpPr txBox="1"/>
          <p:nvPr/>
        </p:nvSpPr>
        <p:spPr>
          <a:xfrm>
            <a:off x="5854472" y="3426185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E99E0-9D46-AC20-358C-35F7CB136594}"/>
              </a:ext>
            </a:extLst>
          </p:cNvPr>
          <p:cNvSpPr/>
          <p:nvPr/>
        </p:nvSpPr>
        <p:spPr>
          <a:xfrm>
            <a:off x="6755132" y="378431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021D-F269-374E-B0EA-5CA9599EF576}"/>
              </a:ext>
            </a:extLst>
          </p:cNvPr>
          <p:cNvSpPr txBox="1"/>
          <p:nvPr/>
        </p:nvSpPr>
        <p:spPr>
          <a:xfrm>
            <a:off x="6077184" y="3790843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A0A439-E229-8CD5-9EF7-72767002C8A4}"/>
              </a:ext>
            </a:extLst>
          </p:cNvPr>
          <p:cNvSpPr/>
          <p:nvPr/>
        </p:nvSpPr>
        <p:spPr>
          <a:xfrm>
            <a:off x="6755132" y="4160175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99E7A-4B76-8929-897D-4ABDCEF8787E}"/>
              </a:ext>
            </a:extLst>
          </p:cNvPr>
          <p:cNvSpPr txBox="1"/>
          <p:nvPr/>
        </p:nvSpPr>
        <p:spPr>
          <a:xfrm>
            <a:off x="6077184" y="4166701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8C842F-EEB8-198F-C0F5-243E69B5D05E}"/>
              </a:ext>
            </a:extLst>
          </p:cNvPr>
          <p:cNvSpPr/>
          <p:nvPr/>
        </p:nvSpPr>
        <p:spPr>
          <a:xfrm>
            <a:off x="6755132" y="4529507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4A834-6317-0ACA-7D05-D8F76875BE34}"/>
              </a:ext>
            </a:extLst>
          </p:cNvPr>
          <p:cNvSpPr txBox="1"/>
          <p:nvPr/>
        </p:nvSpPr>
        <p:spPr>
          <a:xfrm>
            <a:off x="5634992" y="4549085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FF5F6F-2629-4C70-CE8C-4FD3BFCCCDF8}"/>
              </a:ext>
            </a:extLst>
          </p:cNvPr>
          <p:cNvSpPr/>
          <p:nvPr/>
        </p:nvSpPr>
        <p:spPr>
          <a:xfrm>
            <a:off x="9251716" y="7695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&amp;Shape::Draw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908C1-8AA7-7144-065D-DDE41F3F452A}"/>
              </a:ext>
            </a:extLst>
          </p:cNvPr>
          <p:cNvSpPr txBox="1"/>
          <p:nvPr/>
        </p:nvSpPr>
        <p:spPr>
          <a:xfrm>
            <a:off x="9251717" y="3679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Shape’s VT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557A5E-E7EF-791F-4DC0-96EA52754574}"/>
              </a:ext>
            </a:extLst>
          </p:cNvPr>
          <p:cNvSpPr/>
          <p:nvPr/>
        </p:nvSpPr>
        <p:spPr>
          <a:xfrm>
            <a:off x="9251716" y="11235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5F1D9CA8-8856-096F-EA20-058EF9A4523A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904364" y="954253"/>
            <a:ext cx="1347352" cy="1781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AF8959-F2BC-5188-F580-10D83489BE38}"/>
              </a:ext>
            </a:extLst>
          </p:cNvPr>
          <p:cNvSpPr/>
          <p:nvPr/>
        </p:nvSpPr>
        <p:spPr>
          <a:xfrm>
            <a:off x="9251716" y="3157187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&amp;</a:t>
            </a:r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Rect</a:t>
            </a:r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::Draw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BCCD41-3401-D09F-C3B9-05E21EB3BA79}"/>
              </a:ext>
            </a:extLst>
          </p:cNvPr>
          <p:cNvSpPr txBox="1"/>
          <p:nvPr/>
        </p:nvSpPr>
        <p:spPr>
          <a:xfrm>
            <a:off x="9251717" y="2755558"/>
            <a:ext cx="222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Rect’s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VT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5E34D-AAD5-B074-B248-27182CC9035E}"/>
              </a:ext>
            </a:extLst>
          </p:cNvPr>
          <p:cNvSpPr/>
          <p:nvPr/>
        </p:nvSpPr>
        <p:spPr>
          <a:xfrm>
            <a:off x="9251716" y="3511130"/>
            <a:ext cx="222908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&amp;Shape::Go</a:t>
            </a:r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F68650EC-97E9-42C3-133B-34D0ED635BF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7875272" y="3341853"/>
            <a:ext cx="1376444" cy="2624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7923C-AB36-A40C-F674-B14566E8956B}"/>
              </a:ext>
            </a:extLst>
          </p:cNvPr>
          <p:cNvSpPr/>
          <p:nvPr/>
        </p:nvSpPr>
        <p:spPr>
          <a:xfrm>
            <a:off x="4763424" y="2386226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20539-E145-5B5D-29F3-30C185E4BCD2}"/>
              </a:ext>
            </a:extLst>
          </p:cNvPr>
          <p:cNvSpPr txBox="1"/>
          <p:nvPr/>
        </p:nvSpPr>
        <p:spPr>
          <a:xfrm>
            <a:off x="4085476" y="2392752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p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EBD7403A-9B02-187E-33DB-E1E6FCABBCEF}"/>
              </a:ext>
            </a:extLst>
          </p:cNvPr>
          <p:cNvCxnSpPr>
            <a:cxnSpLocks/>
            <a:stCxn id="2" idx="3"/>
            <a:endCxn id="21" idx="0"/>
          </p:cNvCxnSpPr>
          <p:nvPr/>
        </p:nvCxnSpPr>
        <p:spPr>
          <a:xfrm>
            <a:off x="5883564" y="2570892"/>
            <a:ext cx="1460730" cy="4630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CB9E97-9CF6-B224-9BC6-63D40EC6D245}"/>
              </a:ext>
            </a:extLst>
          </p:cNvPr>
          <p:cNvSpPr txBox="1"/>
          <p:nvPr/>
        </p:nvSpPr>
        <p:spPr>
          <a:xfrm>
            <a:off x="8640494" y="4651664"/>
            <a:ext cx="112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Rect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002A58-C6E5-5D38-5A88-C69585F0A094}"/>
              </a:ext>
            </a:extLst>
          </p:cNvPr>
          <p:cNvSpPr/>
          <p:nvPr/>
        </p:nvSpPr>
        <p:spPr>
          <a:xfrm>
            <a:off x="8611402" y="5037425"/>
            <a:ext cx="112014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B1BE4-BF72-311B-6990-9853516AB4B7}"/>
              </a:ext>
            </a:extLst>
          </p:cNvPr>
          <p:cNvSpPr txBox="1"/>
          <p:nvPr/>
        </p:nvSpPr>
        <p:spPr>
          <a:xfrm>
            <a:off x="7710742" y="5043951"/>
            <a:ext cx="90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vfptr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1F983-5A6F-BD88-4F4C-B96A3D76A660}"/>
              </a:ext>
            </a:extLst>
          </p:cNvPr>
          <p:cNvSpPr/>
          <p:nvPr/>
        </p:nvSpPr>
        <p:spPr>
          <a:xfrm>
            <a:off x="8611402" y="540208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330F88-0E0B-4894-8E28-967893A2DC0E}"/>
              </a:ext>
            </a:extLst>
          </p:cNvPr>
          <p:cNvSpPr txBox="1"/>
          <p:nvPr/>
        </p:nvSpPr>
        <p:spPr>
          <a:xfrm>
            <a:off x="7933454" y="5408609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x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80ADE3-58BB-78F2-4154-9A70C83AD619}"/>
              </a:ext>
            </a:extLst>
          </p:cNvPr>
          <p:cNvSpPr/>
          <p:nvPr/>
        </p:nvSpPr>
        <p:spPr>
          <a:xfrm>
            <a:off x="8611402" y="5777941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A81690-0997-4304-AFFA-2657F23F9ECC}"/>
              </a:ext>
            </a:extLst>
          </p:cNvPr>
          <p:cNvSpPr txBox="1"/>
          <p:nvPr/>
        </p:nvSpPr>
        <p:spPr>
          <a:xfrm>
            <a:off x="7933454" y="5784467"/>
            <a:ext cx="677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y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80A924-1360-D4C2-CB49-CD3A6958E21C}"/>
              </a:ext>
            </a:extLst>
          </p:cNvPr>
          <p:cNvSpPr/>
          <p:nvPr/>
        </p:nvSpPr>
        <p:spPr>
          <a:xfrm>
            <a:off x="8611402" y="6147273"/>
            <a:ext cx="112014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>
              <a:solidFill>
                <a:schemeClr val="tx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B28766-9212-834F-92B8-9AD4E3F49210}"/>
              </a:ext>
            </a:extLst>
          </p:cNvPr>
          <p:cNvSpPr txBox="1"/>
          <p:nvPr/>
        </p:nvSpPr>
        <p:spPr>
          <a:xfrm>
            <a:off x="7491262" y="6166851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color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02B9895F-93F6-8308-BDDE-057C550B6DE6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 flipH="1" flipV="1">
            <a:off x="9251716" y="3341853"/>
            <a:ext cx="479826" cy="1880238"/>
          </a:xfrm>
          <a:prstGeom prst="curvedConnector5">
            <a:avLst>
              <a:gd name="adj1" fmla="val -47642"/>
              <a:gd name="adj2" fmla="val 50000"/>
              <a:gd name="adj3" fmla="val 1476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6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2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DBE95-6575-BEE5-5686-3B6D70F2F8CD}"/>
              </a:ext>
            </a:extLst>
          </p:cNvPr>
          <p:cNvSpPr txBox="1"/>
          <p:nvPr/>
        </p:nvSpPr>
        <p:spPr>
          <a:xfrm>
            <a:off x="281940" y="608737"/>
            <a:ext cx="478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 n = 100;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int&amp; 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n;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= 42;</a:t>
            </a:r>
          </a:p>
          <a:p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 &lt;&lt; n &lt;&lt; std::</a:t>
            </a:r>
            <a:r>
              <a:rPr lang="en-US" altLang="ko-KR" dirty="0" err="1"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latin typeface="Cascadia Code" pitchFamily="49" charset="0"/>
                <a:cs typeface="Cascadia Code" pitchFamily="49" charset="0"/>
              </a:rPr>
              <a:t>;</a:t>
            </a:r>
          </a:p>
          <a:p>
            <a:endParaRPr lang="en-US" altLang="ko-KR" dirty="0">
              <a:latin typeface="Cascadia Code" pitchFamily="49" charset="0"/>
              <a:cs typeface="Cascadia Code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n = 200;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cout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rn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 &lt;&lt; std::</a:t>
            </a:r>
            <a:r>
              <a:rPr lang="en-US" altLang="ko-KR" dirty="0" err="1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endl</a:t>
            </a:r>
            <a:r>
              <a:rPr lang="en-US" altLang="ko-KR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;</a:t>
            </a:r>
            <a:endParaRPr lang="ko-KR" altLang="en-US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928E8E-5638-E01A-614B-B6065F23E918}"/>
              </a:ext>
            </a:extLst>
          </p:cNvPr>
          <p:cNvSpPr/>
          <p:nvPr/>
        </p:nvSpPr>
        <p:spPr>
          <a:xfrm>
            <a:off x="6842760" y="1752600"/>
            <a:ext cx="1120140" cy="6104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cs typeface="Cascadia Code" pitchFamily="49" charset="0"/>
              </a:rPr>
              <a:t>200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307F-81A5-FA04-96B9-8CD0C767A005}"/>
              </a:ext>
            </a:extLst>
          </p:cNvPr>
          <p:cNvSpPr txBox="1"/>
          <p:nvPr/>
        </p:nvSpPr>
        <p:spPr>
          <a:xfrm>
            <a:off x="6606540" y="1691045"/>
            <a:ext cx="2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DA19A-3293-AC69-362E-5BB75D6DD353}"/>
              </a:ext>
            </a:extLst>
          </p:cNvPr>
          <p:cNvSpPr txBox="1"/>
          <p:nvPr/>
        </p:nvSpPr>
        <p:spPr>
          <a:xfrm>
            <a:off x="6416040" y="1475601"/>
            <a:ext cx="1089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Cascadia Code" pitchFamily="49" charset="0"/>
                <a:cs typeface="Cascadia Code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C2CB-AFB7-8050-6F79-73193AF9AC14}"/>
              </a:ext>
            </a:extLst>
          </p:cNvPr>
          <p:cNvSpPr txBox="1"/>
          <p:nvPr/>
        </p:nvSpPr>
        <p:spPr>
          <a:xfrm>
            <a:off x="6416040" y="2027054"/>
            <a:ext cx="4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 err="1">
                <a:solidFill>
                  <a:srgbClr val="FF0000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rn</a:t>
            </a:r>
            <a:endParaRPr kumimoji="1" lang="ko-KR" altLang="en-US" sz="1600" dirty="0">
              <a:solidFill>
                <a:srgbClr val="FF0000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Cascadia Code" pitchFamily="49" charset="0"/>
            <a:cs typeface="Cascadia Code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600" dirty="0" smtClean="0">
            <a:latin typeface="Cascadia Code" pitchFamily="49" charset="0"/>
            <a:ea typeface="Cascadia Code" pitchFamily="49" charset="0"/>
            <a:cs typeface="Cascadia Code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</TotalTime>
  <Words>3862</Words>
  <Application>Microsoft Macintosh PowerPoint</Application>
  <PresentationFormat>와이드스크린</PresentationFormat>
  <Paragraphs>1343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5" baseType="lpstr">
      <vt:lpstr>맑은 고딕</vt:lpstr>
      <vt:lpstr>Arial</vt:lpstr>
      <vt:lpstr>Cascadia Code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73</cp:revision>
  <dcterms:created xsi:type="dcterms:W3CDTF">2024-07-08T23:54:06Z</dcterms:created>
  <dcterms:modified xsi:type="dcterms:W3CDTF">2024-07-12T00:10:56Z</dcterms:modified>
</cp:coreProperties>
</file>