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8" r:id="rId34"/>
    <p:sldId id="289" r:id="rId35"/>
    <p:sldId id="290" r:id="rId36"/>
    <p:sldId id="291" r:id="rId37"/>
    <p:sldId id="292" r:id="rId38"/>
    <p:sldId id="300" r:id="rId39"/>
    <p:sldId id="302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2" r:id="rId57"/>
    <p:sldId id="314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”Bob”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620991" y="1242820"/>
            <a:ext cx="1354281" cy="22431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620991" y="2326351"/>
            <a:ext cx="1834573" cy="23805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5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nullptr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c;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9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age;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age;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Dog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string name;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std::string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name;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Cat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speed;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speed;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714837" y="3909043"/>
            <a:ext cx="7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59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6106276" y="95425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9D04-6E7B-5A31-FEDC-6092364467C1}"/>
              </a:ext>
            </a:extLst>
          </p:cNvPr>
          <p:cNvSpPr/>
          <p:nvPr/>
        </p:nvSpPr>
        <p:spPr>
          <a:xfrm>
            <a:off x="6784224" y="3429028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E016D8-3E75-C0EC-9BFE-F15332361A03}"/>
              </a:ext>
            </a:extLst>
          </p:cNvPr>
          <p:cNvSpPr txBox="1"/>
          <p:nvPr/>
        </p:nvSpPr>
        <p:spPr>
          <a:xfrm>
            <a:off x="6106276" y="3435554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9EA518-C638-1A7D-DDFA-2914805C550A}"/>
              </a:ext>
            </a:extLst>
          </p:cNvPr>
          <p:cNvSpPr/>
          <p:nvPr/>
        </p:nvSpPr>
        <p:spPr>
          <a:xfrm>
            <a:off x="6784224" y="380488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5E6BBB-8C31-5F41-109F-E36557123F17}"/>
              </a:ext>
            </a:extLst>
          </p:cNvPr>
          <p:cNvSpPr txBox="1"/>
          <p:nvPr/>
        </p:nvSpPr>
        <p:spPr>
          <a:xfrm>
            <a:off x="6106276" y="381141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2518BB-D00D-638C-2BF9-D1AB339DF445}"/>
              </a:ext>
            </a:extLst>
          </p:cNvPr>
          <p:cNvSpPr/>
          <p:nvPr/>
        </p:nvSpPr>
        <p:spPr>
          <a:xfrm>
            <a:off x="6784224" y="4187270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8B33B8-E3AB-7FAD-2232-0FDEAF9059E9}"/>
              </a:ext>
            </a:extLst>
          </p:cNvPr>
          <p:cNvSpPr txBox="1"/>
          <p:nvPr/>
        </p:nvSpPr>
        <p:spPr>
          <a:xfrm>
            <a:off x="5664084" y="4193796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21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99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47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25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03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2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B9E97-9CF6-B224-9BC6-63D40EC6D245}"/>
              </a:ext>
            </a:extLst>
          </p:cNvPr>
          <p:cNvSpPr txBox="1"/>
          <p:nvPr/>
        </p:nvSpPr>
        <p:spPr>
          <a:xfrm>
            <a:off x="8640494" y="465166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02A58-C6E5-5D38-5A88-C69585F0A094}"/>
              </a:ext>
            </a:extLst>
          </p:cNvPr>
          <p:cNvSpPr/>
          <p:nvPr/>
        </p:nvSpPr>
        <p:spPr>
          <a:xfrm>
            <a:off x="8611402" y="5037425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B1BE4-BF72-311B-6990-9853516AB4B7}"/>
              </a:ext>
            </a:extLst>
          </p:cNvPr>
          <p:cNvSpPr txBox="1"/>
          <p:nvPr/>
        </p:nvSpPr>
        <p:spPr>
          <a:xfrm>
            <a:off x="7710742" y="5043951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1F983-5A6F-BD88-4F4C-B96A3D76A660}"/>
              </a:ext>
            </a:extLst>
          </p:cNvPr>
          <p:cNvSpPr/>
          <p:nvPr/>
        </p:nvSpPr>
        <p:spPr>
          <a:xfrm>
            <a:off x="8611402" y="540208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30F88-0E0B-4894-8E28-967893A2DC0E}"/>
              </a:ext>
            </a:extLst>
          </p:cNvPr>
          <p:cNvSpPr txBox="1"/>
          <p:nvPr/>
        </p:nvSpPr>
        <p:spPr>
          <a:xfrm>
            <a:off x="7933454" y="540860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80ADE3-58BB-78F2-4154-9A70C83AD619}"/>
              </a:ext>
            </a:extLst>
          </p:cNvPr>
          <p:cNvSpPr/>
          <p:nvPr/>
        </p:nvSpPr>
        <p:spPr>
          <a:xfrm>
            <a:off x="8611402" y="5777941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81690-0997-4304-AFFA-2657F23F9ECC}"/>
              </a:ext>
            </a:extLst>
          </p:cNvPr>
          <p:cNvSpPr txBox="1"/>
          <p:nvPr/>
        </p:nvSpPr>
        <p:spPr>
          <a:xfrm>
            <a:off x="7933454" y="57844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80A924-1360-D4C2-CB49-CD3A6958E21C}"/>
              </a:ext>
            </a:extLst>
          </p:cNvPr>
          <p:cNvSpPr/>
          <p:nvPr/>
        </p:nvSpPr>
        <p:spPr>
          <a:xfrm>
            <a:off x="8611402" y="614727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B28766-9212-834F-92B8-9AD4E3F49210}"/>
              </a:ext>
            </a:extLst>
          </p:cNvPr>
          <p:cNvSpPr txBox="1"/>
          <p:nvPr/>
        </p:nvSpPr>
        <p:spPr>
          <a:xfrm>
            <a:off x="7491262" y="6166851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02B9895F-93F6-8308-BDDE-057C550B6DE6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H="1" flipV="1">
            <a:off x="9251716" y="3341853"/>
            <a:ext cx="479826" cy="1880238"/>
          </a:xfrm>
          <a:prstGeom prst="curvedConnector5">
            <a:avLst>
              <a:gd name="adj1" fmla="val -47642"/>
              <a:gd name="adj2" fmla="val 50000"/>
              <a:gd name="adj3" fmla="val 1476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6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3862</Words>
  <Application>Microsoft Macintosh PowerPoint</Application>
  <PresentationFormat>와이드스크린</PresentationFormat>
  <Paragraphs>1343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73</cp:revision>
  <dcterms:created xsi:type="dcterms:W3CDTF">2024-07-08T23:54:06Z</dcterms:created>
  <dcterms:modified xsi:type="dcterms:W3CDTF">2024-07-11T07:37:20Z</dcterms:modified>
</cp:coreProperties>
</file>