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93" r:id="rId34"/>
    <p:sldId id="288" r:id="rId35"/>
    <p:sldId id="289" r:id="rId36"/>
    <p:sldId id="290" r:id="rId37"/>
    <p:sldId id="291" r:id="rId38"/>
    <p:sldId id="292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42"/>
    <p:restoredTop sz="94527"/>
  </p:normalViewPr>
  <p:slideViewPr>
    <p:cSldViewPr snapToGrid="0">
      <p:cViewPr varScale="1">
        <p:scale>
          <a:sx n="138" d="100"/>
          <a:sy n="138" d="100"/>
        </p:scale>
        <p:origin x="192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018B9B-24EB-362E-D9E0-362604BC84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7605E6-2256-B7E0-23FC-49B25F5EC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6E7C38-FDB6-1A69-EAF9-32F7CA25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984AFE-F0CC-3F4B-D0DA-0ABE08339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E08B84-CCF4-2103-DC73-4382D8245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02919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67A7A1-0A98-77AD-B569-5747C2475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D6CBAE-CAE1-E2DF-0B94-EBF46C19D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C04FA0-D34C-27C6-CA6A-5B147B181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AA9631-E6F5-F81A-6F4F-C49036339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DCE433-F1F7-79B3-3B43-7720EF23C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34387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4F58D17-9768-2FE5-7F7A-30511E420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75CE87-C2A2-3D78-774A-04B3EFF85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DE316-7645-9545-8C6D-F4806F77A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370397-7628-7E40-70E0-ECBD59DBF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502813-A2CF-2E47-92F6-3A92CE988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96275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746707-735C-BE43-F2E0-89A6E9119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CBBE9C-EA9A-E185-981A-F5F4DE506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F5CC0F-3B1F-C0F3-C80C-1370BBFB0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36E548-4996-DEC2-D250-F9B04EDB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9521A3-0612-8E37-D8BD-ACF8EE80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0087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22B98-1050-DA0C-4C0B-47A6BF93C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2D14C4-F6D2-A3D7-925C-D9394217B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D37B89-9620-38B8-5BAF-DECB836D9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3FBEFB-B50F-8F42-2713-ADACA06DB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29D4AE-FF5B-43A6-EAF9-A58EDD61F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52521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A9E017-FCF1-90CF-3A31-84956F15C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4129E-EC92-3FEB-F06E-16BFCC62F8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769189-8E8F-8BD2-AC51-9AEDB989C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EAA436-1ACA-DE15-50FA-35638798C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E7BE87-6E98-E28D-4803-794F2A904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0DD03B-7B3B-7AED-C73F-530130413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94443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0A6E7-841D-E9DC-CBAE-77F3156C7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E658F4-0DF4-668D-B1DF-AAC9F9F27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872DF7-833C-663B-6705-8B67D06B6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BC95C1-77B1-2133-2509-495F45C696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056230-9F15-1357-A348-763252F917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C7AD85A-9F3D-FDEB-34BA-673F72DAC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066FD0-0900-ED22-455B-C4E640DA6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67987CD-E84A-B54F-4385-0DD7F17D4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6633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3DDA37-5D6A-154B-2DE0-EA4AA5BA6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8B2205-C24B-C36F-235B-B2CA616F2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CF4F62-7B19-CAE2-C472-6A8EA5E85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45B11E-E62D-0A15-E677-846C77E9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09248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BEF0CB-AEC0-C2EE-F3B4-959571658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78AB826-4366-7B2B-2DA0-1C4E00127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CE6A6D-0899-02F6-13DD-2535538D8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39413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EEA4F-6244-4795-07E1-ADCD53F0E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461E91-1510-3906-527B-B7ADC6559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A9C621-9474-485C-6A90-EFD64175C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0B2870-A0F5-7A9B-9B3D-64C4175DC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97217A-EF9A-1B2F-DC0B-44E2FAC4A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BD958D-B755-58B1-6035-D61CB83F1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51083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B47B0D-ED74-36D1-B4EC-50C097198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1296A1-47B3-2C4D-2EA9-D766E92704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C9903B-AC0C-FC1F-AF78-281010195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D770BA-59CD-7055-138A-A6F205B31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40C7E2-A60D-84AA-DB51-88F302AFF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B89A77-4F0A-CFDF-8B52-CC5380DD8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50341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2F628B-58CA-0671-946E-CEC69BC01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E7759A-3A6F-94AB-417C-454FF9D20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848D2B-3B4B-02B0-8E42-00E61E0571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37303F-8ECE-6E24-B42D-F8A0DEF0D7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92D094-1E3D-D8B5-3250-C8BDECE37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99119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100;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*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&amp;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*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*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576060" y="188855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45630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++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10;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18962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++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10;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);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F60A888-B71C-12D6-0C5F-CB2D2D3C8DDE}"/>
              </a:ext>
            </a:extLst>
          </p:cNvPr>
          <p:cNvSpPr/>
          <p:nvPr/>
        </p:nvSpPr>
        <p:spPr>
          <a:xfrm>
            <a:off x="6830290" y="992343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67C6B6-16F5-0617-BA40-9C8483E87360}"/>
              </a:ext>
            </a:extLst>
          </p:cNvPr>
          <p:cNvSpPr txBox="1"/>
          <p:nvPr/>
        </p:nvSpPr>
        <p:spPr>
          <a:xfrm>
            <a:off x="7970983" y="522421"/>
            <a:ext cx="1408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832F745-C5C4-5396-5E13-939F462052A5}"/>
              </a:ext>
            </a:extLst>
          </p:cNvPr>
          <p:cNvSpPr/>
          <p:nvPr/>
        </p:nvSpPr>
        <p:spPr>
          <a:xfrm>
            <a:off x="8228445" y="136603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4D880B-7D89-C5C0-51A8-44E10627DA08}"/>
              </a:ext>
            </a:extLst>
          </p:cNvPr>
          <p:cNvSpPr txBox="1"/>
          <p:nvPr/>
        </p:nvSpPr>
        <p:spPr>
          <a:xfrm>
            <a:off x="7961745" y="150198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A6D550E-BA77-D0F5-483B-7D078AF935D1}"/>
              </a:ext>
            </a:extLst>
          </p:cNvPr>
          <p:cNvCxnSpPr>
            <a:cxnSpLocks/>
            <a:stCxn id="9" idx="3"/>
            <a:endCxn id="4" idx="2"/>
          </p:cNvCxnSpPr>
          <p:nvPr/>
        </p:nvCxnSpPr>
        <p:spPr>
          <a:xfrm flipV="1">
            <a:off x="3916217" y="1976493"/>
            <a:ext cx="4872298" cy="331080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0F7FBE8-FF5C-E8E6-2702-42038200BF07}"/>
              </a:ext>
            </a:extLst>
          </p:cNvPr>
          <p:cNvSpPr txBox="1"/>
          <p:nvPr/>
        </p:nvSpPr>
        <p:spPr>
          <a:xfrm>
            <a:off x="6822324" y="4520401"/>
            <a:ext cx="1927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dirty="0">
                <a:latin typeface="Cascadia Code" pitchFamily="49" charset="0"/>
                <a:cs typeface="Cascadia Code" pitchFamily="49" charset="0"/>
              </a:rPr>
              <a:t>복사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3612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++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10;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);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F60A888-B71C-12D6-0C5F-CB2D2D3C8DDE}"/>
              </a:ext>
            </a:extLst>
          </p:cNvPr>
          <p:cNvSpPr/>
          <p:nvPr/>
        </p:nvSpPr>
        <p:spPr>
          <a:xfrm>
            <a:off x="6830290" y="992343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67C6B6-16F5-0617-BA40-9C8483E87360}"/>
              </a:ext>
            </a:extLst>
          </p:cNvPr>
          <p:cNvSpPr txBox="1"/>
          <p:nvPr/>
        </p:nvSpPr>
        <p:spPr>
          <a:xfrm>
            <a:off x="7970983" y="522421"/>
            <a:ext cx="1408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832F745-C5C4-5396-5E13-939F462052A5}"/>
              </a:ext>
            </a:extLst>
          </p:cNvPr>
          <p:cNvSpPr/>
          <p:nvPr/>
        </p:nvSpPr>
        <p:spPr>
          <a:xfrm>
            <a:off x="8228445" y="136603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11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4D880B-7D89-C5C0-51A8-44E10627DA08}"/>
              </a:ext>
            </a:extLst>
          </p:cNvPr>
          <p:cNvSpPr txBox="1"/>
          <p:nvPr/>
        </p:nvSpPr>
        <p:spPr>
          <a:xfrm>
            <a:off x="7961745" y="150198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A6D550E-BA77-D0F5-483B-7D078AF935D1}"/>
              </a:ext>
            </a:extLst>
          </p:cNvPr>
          <p:cNvCxnSpPr>
            <a:cxnSpLocks/>
            <a:stCxn id="9" idx="3"/>
            <a:endCxn id="4" idx="2"/>
          </p:cNvCxnSpPr>
          <p:nvPr/>
        </p:nvCxnSpPr>
        <p:spPr>
          <a:xfrm flipV="1">
            <a:off x="3916217" y="1976493"/>
            <a:ext cx="4872298" cy="331080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0F7FBE8-FF5C-E8E6-2702-42038200BF07}"/>
              </a:ext>
            </a:extLst>
          </p:cNvPr>
          <p:cNvSpPr txBox="1"/>
          <p:nvPr/>
        </p:nvSpPr>
        <p:spPr>
          <a:xfrm>
            <a:off x="6822324" y="4520401"/>
            <a:ext cx="1927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dirty="0">
                <a:latin typeface="Cascadia Code" pitchFamily="49" charset="0"/>
                <a:cs typeface="Cascadia Code" pitchFamily="49" charset="0"/>
              </a:rPr>
              <a:t>복사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4113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++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10;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65797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void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increment_pointer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(int* p)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++(*p);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main()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int n = 10;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increment_pointer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(&amp;n);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598B260-FE16-A777-607B-19714979F6D5}"/>
              </a:ext>
            </a:extLst>
          </p:cNvPr>
          <p:cNvSpPr/>
          <p:nvPr/>
        </p:nvSpPr>
        <p:spPr>
          <a:xfrm>
            <a:off x="6830290" y="992343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800A89-50F9-FBCA-E191-7EB0E40A4914}"/>
              </a:ext>
            </a:extLst>
          </p:cNvPr>
          <p:cNvSpPr txBox="1"/>
          <p:nvPr/>
        </p:nvSpPr>
        <p:spPr>
          <a:xfrm>
            <a:off x="7409871" y="564551"/>
            <a:ext cx="2710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increment_pointer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9F87224-59A4-DB5A-32D1-313203D0208A}"/>
              </a:ext>
            </a:extLst>
          </p:cNvPr>
          <p:cNvSpPr/>
          <p:nvPr/>
        </p:nvSpPr>
        <p:spPr>
          <a:xfrm>
            <a:off x="8228445" y="136603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A11E99-6A56-D9B5-B941-01256054FEE2}"/>
              </a:ext>
            </a:extLst>
          </p:cNvPr>
          <p:cNvSpPr txBox="1"/>
          <p:nvPr/>
        </p:nvSpPr>
        <p:spPr>
          <a:xfrm>
            <a:off x="7961745" y="150198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p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87281D38-9A2A-14F7-1CC6-E4870CDDC0F8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3916217" y="1976493"/>
            <a:ext cx="4872298" cy="331080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454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void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increment_pointer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(int* p)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++(*p);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main()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int n = 10;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increment_pointer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(&amp;n);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11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598B260-FE16-A777-607B-19714979F6D5}"/>
              </a:ext>
            </a:extLst>
          </p:cNvPr>
          <p:cNvSpPr/>
          <p:nvPr/>
        </p:nvSpPr>
        <p:spPr>
          <a:xfrm>
            <a:off x="6830290" y="992343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800A89-50F9-FBCA-E191-7EB0E40A4914}"/>
              </a:ext>
            </a:extLst>
          </p:cNvPr>
          <p:cNvSpPr txBox="1"/>
          <p:nvPr/>
        </p:nvSpPr>
        <p:spPr>
          <a:xfrm>
            <a:off x="7409871" y="564551"/>
            <a:ext cx="2710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increment_pointer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9F87224-59A4-DB5A-32D1-313203D0208A}"/>
              </a:ext>
            </a:extLst>
          </p:cNvPr>
          <p:cNvSpPr/>
          <p:nvPr/>
        </p:nvSpPr>
        <p:spPr>
          <a:xfrm>
            <a:off x="8228445" y="136603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A11E99-6A56-D9B5-B941-01256054FEE2}"/>
              </a:ext>
            </a:extLst>
          </p:cNvPr>
          <p:cNvSpPr txBox="1"/>
          <p:nvPr/>
        </p:nvSpPr>
        <p:spPr>
          <a:xfrm>
            <a:off x="7961745" y="150198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p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87281D38-9A2A-14F7-1CC6-E4870CDDC0F8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3916217" y="1976493"/>
            <a:ext cx="4872298" cy="331080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047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void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increment_reference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(int&amp; r)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++r;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main()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int n = 10;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increment_reference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(n);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598B260-FE16-A777-607B-19714979F6D5}"/>
              </a:ext>
            </a:extLst>
          </p:cNvPr>
          <p:cNvSpPr/>
          <p:nvPr/>
        </p:nvSpPr>
        <p:spPr>
          <a:xfrm>
            <a:off x="6830290" y="992343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800A89-50F9-FBCA-E191-7EB0E40A4914}"/>
              </a:ext>
            </a:extLst>
          </p:cNvPr>
          <p:cNvSpPr txBox="1"/>
          <p:nvPr/>
        </p:nvSpPr>
        <p:spPr>
          <a:xfrm>
            <a:off x="7409871" y="564551"/>
            <a:ext cx="28517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increment_reference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A11E99-6A56-D9B5-B941-01256054FEE2}"/>
              </a:ext>
            </a:extLst>
          </p:cNvPr>
          <p:cNvSpPr txBox="1"/>
          <p:nvPr/>
        </p:nvSpPr>
        <p:spPr>
          <a:xfrm>
            <a:off x="7961745" y="150198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08473738-82F7-AAFE-6503-F264FDCF86E7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V="1">
            <a:off x="3356147" y="1671260"/>
            <a:ext cx="4605598" cy="331080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646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void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increment_reference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(int&amp; r)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++r;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main()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int n = 10;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increment_reference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(n);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11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598B260-FE16-A777-607B-19714979F6D5}"/>
              </a:ext>
            </a:extLst>
          </p:cNvPr>
          <p:cNvSpPr/>
          <p:nvPr/>
        </p:nvSpPr>
        <p:spPr>
          <a:xfrm>
            <a:off x="6830290" y="992343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800A89-50F9-FBCA-E191-7EB0E40A4914}"/>
              </a:ext>
            </a:extLst>
          </p:cNvPr>
          <p:cNvSpPr txBox="1"/>
          <p:nvPr/>
        </p:nvSpPr>
        <p:spPr>
          <a:xfrm>
            <a:off x="7409871" y="564551"/>
            <a:ext cx="28517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increment_reference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A11E99-6A56-D9B5-B941-01256054FEE2}"/>
              </a:ext>
            </a:extLst>
          </p:cNvPr>
          <p:cNvSpPr txBox="1"/>
          <p:nvPr/>
        </p:nvSpPr>
        <p:spPr>
          <a:xfrm>
            <a:off x="7961745" y="150198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08473738-82F7-AAFE-6503-F264FDCF86E7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V="1">
            <a:off x="3356147" y="1671260"/>
            <a:ext cx="4605598" cy="331080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168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11CF190-CE81-ED35-B531-2A56EBFE01C1}"/>
              </a:ext>
            </a:extLst>
          </p:cNvPr>
          <p:cNvSpPr/>
          <p:nvPr/>
        </p:nvSpPr>
        <p:spPr>
          <a:xfrm>
            <a:off x="952500" y="601980"/>
            <a:ext cx="2286000" cy="6324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.TEXT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ADEA58-3448-5726-B8B8-040744DCE3CD}"/>
              </a:ext>
            </a:extLst>
          </p:cNvPr>
          <p:cNvSpPr/>
          <p:nvPr/>
        </p:nvSpPr>
        <p:spPr>
          <a:xfrm>
            <a:off x="952500" y="1234440"/>
            <a:ext cx="2286000" cy="6324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.DATA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406A491-80AA-72D3-C66E-2BB8D32306F6}"/>
              </a:ext>
            </a:extLst>
          </p:cNvPr>
          <p:cNvSpPr/>
          <p:nvPr/>
        </p:nvSpPr>
        <p:spPr>
          <a:xfrm>
            <a:off x="952500" y="1866900"/>
            <a:ext cx="2286000" cy="6324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.HEAP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06212E4-7613-E81B-A9E3-C02D1F1160CC}"/>
              </a:ext>
            </a:extLst>
          </p:cNvPr>
          <p:cNvSpPr/>
          <p:nvPr/>
        </p:nvSpPr>
        <p:spPr>
          <a:xfrm>
            <a:off x="952500" y="2499360"/>
            <a:ext cx="2286000" cy="6324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.STACK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656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E8836A-C5A9-AF3E-830D-AC3187CE181F}"/>
              </a:ext>
            </a:extLst>
          </p:cNvPr>
          <p:cNvSpPr txBox="1"/>
          <p:nvPr/>
        </p:nvSpPr>
        <p:spPr>
          <a:xfrm>
            <a:off x="594360" y="444699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struct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pt1;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51263F-6B05-2781-DFED-DB3D1580AA58}"/>
              </a:ext>
            </a:extLst>
          </p:cNvPr>
          <p:cNvSpPr/>
          <p:nvPr/>
        </p:nvSpPr>
        <p:spPr>
          <a:xfrm>
            <a:off x="3885737" y="321751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84CDA7-47C0-47A5-C9AD-F9B479F98D0B}"/>
              </a:ext>
            </a:extLst>
          </p:cNvPr>
          <p:cNvSpPr txBox="1"/>
          <p:nvPr/>
        </p:nvSpPr>
        <p:spPr>
          <a:xfrm>
            <a:off x="3619037" y="335347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5B126A3-7E82-2173-018D-C0C9F7EE52C5}"/>
              </a:ext>
            </a:extLst>
          </p:cNvPr>
          <p:cNvSpPr/>
          <p:nvPr/>
        </p:nvSpPr>
        <p:spPr>
          <a:xfrm>
            <a:off x="3885737" y="382797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200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5AAA7B-9C8B-294B-B26B-4B563BE59B61}"/>
              </a:ext>
            </a:extLst>
          </p:cNvPr>
          <p:cNvSpPr txBox="1"/>
          <p:nvPr/>
        </p:nvSpPr>
        <p:spPr>
          <a:xfrm>
            <a:off x="3619037" y="3963933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89C5AC-A43D-665C-8160-B73EF1175E06}"/>
              </a:ext>
            </a:extLst>
          </p:cNvPr>
          <p:cNvSpPr txBox="1"/>
          <p:nvPr/>
        </p:nvSpPr>
        <p:spPr>
          <a:xfrm>
            <a:off x="3992648" y="2822414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pt1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2259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100;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*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&amp;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*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*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576060" y="188855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D4CD2E3-80B3-C38C-C998-650EDDC1F0A0}"/>
              </a:ext>
            </a:extLst>
          </p:cNvPr>
          <p:cNvSpPr/>
          <p:nvPr/>
        </p:nvSpPr>
        <p:spPr>
          <a:xfrm>
            <a:off x="6842760" y="3200400"/>
            <a:ext cx="262128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57C621-344A-CD01-B621-2EEC9C8201C3}"/>
              </a:ext>
            </a:extLst>
          </p:cNvPr>
          <p:cNvSpPr txBox="1"/>
          <p:nvPr/>
        </p:nvSpPr>
        <p:spPr>
          <a:xfrm>
            <a:off x="6324600" y="3336354"/>
            <a:ext cx="487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pn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40F66600-3B76-D96B-4B82-546FDA478778}"/>
              </a:ext>
            </a:extLst>
          </p:cNvPr>
          <p:cNvCxnSpPr>
            <a:endCxn id="4" idx="2"/>
          </p:cNvCxnSpPr>
          <p:nvPr/>
        </p:nvCxnSpPr>
        <p:spPr>
          <a:xfrm rot="16200000" flipV="1">
            <a:off x="7264197" y="2501697"/>
            <a:ext cx="837337" cy="56007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058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4142E9-8ECF-CA02-32B6-E4500B24CE62}"/>
              </a:ext>
            </a:extLst>
          </p:cNvPr>
          <p:cNvSpPr txBox="1"/>
          <p:nvPr/>
        </p:nvSpPr>
        <p:spPr>
          <a:xfrm>
            <a:off x="443345" y="421144"/>
            <a:ext cx="6096000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pt1, pt2;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pt1.Set(10, 20);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pt2.Set(100, 200);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5B35A2-7DF0-625E-7CEB-232D0C094D3A}"/>
              </a:ext>
            </a:extLst>
          </p:cNvPr>
          <p:cNvSpPr/>
          <p:nvPr/>
        </p:nvSpPr>
        <p:spPr>
          <a:xfrm>
            <a:off x="5280428" y="42796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E5D95-E64C-B6EE-94C1-602473EC3528}"/>
              </a:ext>
            </a:extLst>
          </p:cNvPr>
          <p:cNvSpPr txBox="1"/>
          <p:nvPr/>
        </p:nvSpPr>
        <p:spPr>
          <a:xfrm>
            <a:off x="5013728" y="441565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DF19F1-7365-F6E6-30F8-DE8DAC861251}"/>
              </a:ext>
            </a:extLst>
          </p:cNvPr>
          <p:cNvSpPr/>
          <p:nvPr/>
        </p:nvSpPr>
        <p:spPr>
          <a:xfrm>
            <a:off x="5280428" y="489016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38311-484F-2AE4-9D83-EAC231DE5AA5}"/>
              </a:ext>
            </a:extLst>
          </p:cNvPr>
          <p:cNvSpPr txBox="1"/>
          <p:nvPr/>
        </p:nvSpPr>
        <p:spPr>
          <a:xfrm>
            <a:off x="5013728" y="502611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5AE5A1-8719-6C4B-370B-31E476F7D442}"/>
              </a:ext>
            </a:extLst>
          </p:cNvPr>
          <p:cNvSpPr txBox="1"/>
          <p:nvPr/>
        </p:nvSpPr>
        <p:spPr>
          <a:xfrm>
            <a:off x="5387339" y="388459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pt1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5CB18-EE4F-24C0-F1B5-7699DED820C9}"/>
              </a:ext>
            </a:extLst>
          </p:cNvPr>
          <p:cNvSpPr/>
          <p:nvPr/>
        </p:nvSpPr>
        <p:spPr>
          <a:xfrm>
            <a:off x="8120610" y="42539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8CE8FC-5B7E-B504-D2AF-2F71FA249F23}"/>
              </a:ext>
            </a:extLst>
          </p:cNvPr>
          <p:cNvSpPr txBox="1"/>
          <p:nvPr/>
        </p:nvSpPr>
        <p:spPr>
          <a:xfrm>
            <a:off x="7853910" y="438988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9A923E-05E3-E060-E5E8-EF354EF110AF}"/>
              </a:ext>
            </a:extLst>
          </p:cNvPr>
          <p:cNvSpPr/>
          <p:nvPr/>
        </p:nvSpPr>
        <p:spPr>
          <a:xfrm>
            <a:off x="8120610" y="486439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C77A4A-1DD4-2FAA-0A96-3DD6DEB52EFA}"/>
              </a:ext>
            </a:extLst>
          </p:cNvPr>
          <p:cNvSpPr txBox="1"/>
          <p:nvPr/>
        </p:nvSpPr>
        <p:spPr>
          <a:xfrm>
            <a:off x="7853910" y="50003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3398FA-38CF-1711-73F5-519DB15760C9}"/>
              </a:ext>
            </a:extLst>
          </p:cNvPr>
          <p:cNvSpPr txBox="1"/>
          <p:nvPr/>
        </p:nvSpPr>
        <p:spPr>
          <a:xfrm>
            <a:off x="8227521" y="385882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0158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4142E9-8ECF-CA02-32B6-E4500B24CE62}"/>
              </a:ext>
            </a:extLst>
          </p:cNvPr>
          <p:cNvSpPr txBox="1"/>
          <p:nvPr/>
        </p:nvSpPr>
        <p:spPr>
          <a:xfrm>
            <a:off x="443345" y="421144"/>
            <a:ext cx="3628046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pt1, pt2;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pt1.Set(10, 20);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pt2.Set(100, 200);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5B35A2-7DF0-625E-7CEB-232D0C094D3A}"/>
              </a:ext>
            </a:extLst>
          </p:cNvPr>
          <p:cNvSpPr/>
          <p:nvPr/>
        </p:nvSpPr>
        <p:spPr>
          <a:xfrm>
            <a:off x="5280428" y="42796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E5D95-E64C-B6EE-94C1-602473EC3528}"/>
              </a:ext>
            </a:extLst>
          </p:cNvPr>
          <p:cNvSpPr txBox="1"/>
          <p:nvPr/>
        </p:nvSpPr>
        <p:spPr>
          <a:xfrm>
            <a:off x="5013728" y="441565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DF19F1-7365-F6E6-30F8-DE8DAC861251}"/>
              </a:ext>
            </a:extLst>
          </p:cNvPr>
          <p:cNvSpPr/>
          <p:nvPr/>
        </p:nvSpPr>
        <p:spPr>
          <a:xfrm>
            <a:off x="5280428" y="489016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38311-484F-2AE4-9D83-EAC231DE5AA5}"/>
              </a:ext>
            </a:extLst>
          </p:cNvPr>
          <p:cNvSpPr txBox="1"/>
          <p:nvPr/>
        </p:nvSpPr>
        <p:spPr>
          <a:xfrm>
            <a:off x="5013728" y="502611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5AE5A1-8719-6C4B-370B-31E476F7D442}"/>
              </a:ext>
            </a:extLst>
          </p:cNvPr>
          <p:cNvSpPr txBox="1"/>
          <p:nvPr/>
        </p:nvSpPr>
        <p:spPr>
          <a:xfrm>
            <a:off x="5387339" y="388459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pt1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5CB18-EE4F-24C0-F1B5-7699DED820C9}"/>
              </a:ext>
            </a:extLst>
          </p:cNvPr>
          <p:cNvSpPr/>
          <p:nvPr/>
        </p:nvSpPr>
        <p:spPr>
          <a:xfrm>
            <a:off x="8120610" y="42539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8CE8FC-5B7E-B504-D2AF-2F71FA249F23}"/>
              </a:ext>
            </a:extLst>
          </p:cNvPr>
          <p:cNvSpPr txBox="1"/>
          <p:nvPr/>
        </p:nvSpPr>
        <p:spPr>
          <a:xfrm>
            <a:off x="7853910" y="438988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9A923E-05E3-E060-E5E8-EF354EF110AF}"/>
              </a:ext>
            </a:extLst>
          </p:cNvPr>
          <p:cNvSpPr/>
          <p:nvPr/>
        </p:nvSpPr>
        <p:spPr>
          <a:xfrm>
            <a:off x="8120610" y="486439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C77A4A-1DD4-2FAA-0A96-3DD6DEB52EFA}"/>
              </a:ext>
            </a:extLst>
          </p:cNvPr>
          <p:cNvSpPr txBox="1"/>
          <p:nvPr/>
        </p:nvSpPr>
        <p:spPr>
          <a:xfrm>
            <a:off x="7853910" y="50003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3398FA-38CF-1711-73F5-519DB15760C9}"/>
              </a:ext>
            </a:extLst>
          </p:cNvPr>
          <p:cNvSpPr txBox="1"/>
          <p:nvPr/>
        </p:nvSpPr>
        <p:spPr>
          <a:xfrm>
            <a:off x="8227521" y="385882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2CC32-54AE-85F3-EB07-264C01ED1231}"/>
              </a:ext>
            </a:extLst>
          </p:cNvPr>
          <p:cNvSpPr txBox="1"/>
          <p:nvPr/>
        </p:nvSpPr>
        <p:spPr>
          <a:xfrm>
            <a:off x="4113759" y="2212193"/>
            <a:ext cx="34534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}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CFAF94-40BD-5FF7-8C5E-16549E103AD5}"/>
              </a:ext>
            </a:extLst>
          </p:cNvPr>
          <p:cNvSpPr txBox="1"/>
          <p:nvPr/>
        </p:nvSpPr>
        <p:spPr>
          <a:xfrm>
            <a:off x="7567234" y="2173828"/>
            <a:ext cx="34534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08422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4142E9-8ECF-CA02-32B6-E4500B24CE62}"/>
              </a:ext>
            </a:extLst>
          </p:cNvPr>
          <p:cNvSpPr txBox="1"/>
          <p:nvPr/>
        </p:nvSpPr>
        <p:spPr>
          <a:xfrm>
            <a:off x="443345" y="421144"/>
            <a:ext cx="3628046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pt1, pt2;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pt1.Set(10, 20);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pt2.Set(100, 200);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5B35A2-7DF0-625E-7CEB-232D0C094D3A}"/>
              </a:ext>
            </a:extLst>
          </p:cNvPr>
          <p:cNvSpPr/>
          <p:nvPr/>
        </p:nvSpPr>
        <p:spPr>
          <a:xfrm>
            <a:off x="5280428" y="42796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E5D95-E64C-B6EE-94C1-602473EC3528}"/>
              </a:ext>
            </a:extLst>
          </p:cNvPr>
          <p:cNvSpPr txBox="1"/>
          <p:nvPr/>
        </p:nvSpPr>
        <p:spPr>
          <a:xfrm>
            <a:off x="5013728" y="441565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DF19F1-7365-F6E6-30F8-DE8DAC861251}"/>
              </a:ext>
            </a:extLst>
          </p:cNvPr>
          <p:cNvSpPr/>
          <p:nvPr/>
        </p:nvSpPr>
        <p:spPr>
          <a:xfrm>
            <a:off x="5280428" y="489016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38311-484F-2AE4-9D83-EAC231DE5AA5}"/>
              </a:ext>
            </a:extLst>
          </p:cNvPr>
          <p:cNvSpPr txBox="1"/>
          <p:nvPr/>
        </p:nvSpPr>
        <p:spPr>
          <a:xfrm>
            <a:off x="5013728" y="502611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5AE5A1-8719-6C4B-370B-31E476F7D442}"/>
              </a:ext>
            </a:extLst>
          </p:cNvPr>
          <p:cNvSpPr txBox="1"/>
          <p:nvPr/>
        </p:nvSpPr>
        <p:spPr>
          <a:xfrm>
            <a:off x="5387339" y="388459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pt1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5CB18-EE4F-24C0-F1B5-7699DED820C9}"/>
              </a:ext>
            </a:extLst>
          </p:cNvPr>
          <p:cNvSpPr/>
          <p:nvPr/>
        </p:nvSpPr>
        <p:spPr>
          <a:xfrm>
            <a:off x="8120610" y="42539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8CE8FC-5B7E-B504-D2AF-2F71FA249F23}"/>
              </a:ext>
            </a:extLst>
          </p:cNvPr>
          <p:cNvSpPr txBox="1"/>
          <p:nvPr/>
        </p:nvSpPr>
        <p:spPr>
          <a:xfrm>
            <a:off x="7853910" y="438988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9A923E-05E3-E060-E5E8-EF354EF110AF}"/>
              </a:ext>
            </a:extLst>
          </p:cNvPr>
          <p:cNvSpPr/>
          <p:nvPr/>
        </p:nvSpPr>
        <p:spPr>
          <a:xfrm>
            <a:off x="8120610" y="486439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C77A4A-1DD4-2FAA-0A96-3DD6DEB52EFA}"/>
              </a:ext>
            </a:extLst>
          </p:cNvPr>
          <p:cNvSpPr txBox="1"/>
          <p:nvPr/>
        </p:nvSpPr>
        <p:spPr>
          <a:xfrm>
            <a:off x="7853910" y="50003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3398FA-38CF-1711-73F5-519DB15760C9}"/>
              </a:ext>
            </a:extLst>
          </p:cNvPr>
          <p:cNvSpPr txBox="1"/>
          <p:nvPr/>
        </p:nvSpPr>
        <p:spPr>
          <a:xfrm>
            <a:off x="8227521" y="385882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2CC32-54AE-85F3-EB07-264C01ED1231}"/>
              </a:ext>
            </a:extLst>
          </p:cNvPr>
          <p:cNvSpPr txBox="1"/>
          <p:nvPr/>
        </p:nvSpPr>
        <p:spPr>
          <a:xfrm>
            <a:off x="4774046" y="990790"/>
            <a:ext cx="60047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4473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4142E9-8ECF-CA02-32B6-E4500B24CE62}"/>
              </a:ext>
            </a:extLst>
          </p:cNvPr>
          <p:cNvSpPr txBox="1"/>
          <p:nvPr/>
        </p:nvSpPr>
        <p:spPr>
          <a:xfrm>
            <a:off x="443345" y="421144"/>
            <a:ext cx="3628046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pt1, pt2;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pt1.Set(10, 20);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pt2.Set(100, 200);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5B35A2-7DF0-625E-7CEB-232D0C094D3A}"/>
              </a:ext>
            </a:extLst>
          </p:cNvPr>
          <p:cNvSpPr/>
          <p:nvPr/>
        </p:nvSpPr>
        <p:spPr>
          <a:xfrm>
            <a:off x="5280428" y="42796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E5D95-E64C-B6EE-94C1-602473EC3528}"/>
              </a:ext>
            </a:extLst>
          </p:cNvPr>
          <p:cNvSpPr txBox="1"/>
          <p:nvPr/>
        </p:nvSpPr>
        <p:spPr>
          <a:xfrm>
            <a:off x="5013728" y="441565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DF19F1-7365-F6E6-30F8-DE8DAC861251}"/>
              </a:ext>
            </a:extLst>
          </p:cNvPr>
          <p:cNvSpPr/>
          <p:nvPr/>
        </p:nvSpPr>
        <p:spPr>
          <a:xfrm>
            <a:off x="5280428" y="489016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38311-484F-2AE4-9D83-EAC231DE5AA5}"/>
              </a:ext>
            </a:extLst>
          </p:cNvPr>
          <p:cNvSpPr txBox="1"/>
          <p:nvPr/>
        </p:nvSpPr>
        <p:spPr>
          <a:xfrm>
            <a:off x="5013728" y="502611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5AE5A1-8719-6C4B-370B-31E476F7D442}"/>
              </a:ext>
            </a:extLst>
          </p:cNvPr>
          <p:cNvSpPr txBox="1"/>
          <p:nvPr/>
        </p:nvSpPr>
        <p:spPr>
          <a:xfrm>
            <a:off x="5387339" y="388459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pt1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5CB18-EE4F-24C0-F1B5-7699DED820C9}"/>
              </a:ext>
            </a:extLst>
          </p:cNvPr>
          <p:cNvSpPr/>
          <p:nvPr/>
        </p:nvSpPr>
        <p:spPr>
          <a:xfrm>
            <a:off x="8120610" y="42539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8CE8FC-5B7E-B504-D2AF-2F71FA249F23}"/>
              </a:ext>
            </a:extLst>
          </p:cNvPr>
          <p:cNvSpPr txBox="1"/>
          <p:nvPr/>
        </p:nvSpPr>
        <p:spPr>
          <a:xfrm>
            <a:off x="7853910" y="438988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9A923E-05E3-E060-E5E8-EF354EF110AF}"/>
              </a:ext>
            </a:extLst>
          </p:cNvPr>
          <p:cNvSpPr/>
          <p:nvPr/>
        </p:nvSpPr>
        <p:spPr>
          <a:xfrm>
            <a:off x="8120610" y="486439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C77A4A-1DD4-2FAA-0A96-3DD6DEB52EFA}"/>
              </a:ext>
            </a:extLst>
          </p:cNvPr>
          <p:cNvSpPr txBox="1"/>
          <p:nvPr/>
        </p:nvSpPr>
        <p:spPr>
          <a:xfrm>
            <a:off x="7853910" y="50003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3398FA-38CF-1711-73F5-519DB15760C9}"/>
              </a:ext>
            </a:extLst>
          </p:cNvPr>
          <p:cNvSpPr txBox="1"/>
          <p:nvPr/>
        </p:nvSpPr>
        <p:spPr>
          <a:xfrm>
            <a:off x="8227521" y="385882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2CC32-54AE-85F3-EB07-264C01ED1231}"/>
              </a:ext>
            </a:extLst>
          </p:cNvPr>
          <p:cNvSpPr txBox="1"/>
          <p:nvPr/>
        </p:nvSpPr>
        <p:spPr>
          <a:xfrm>
            <a:off x="4774046" y="990790"/>
            <a:ext cx="60047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en-US" altLang="ko-KR" sz="18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Point* this,</a:t>
            </a:r>
            <a:r>
              <a:rPr lang="en-US" altLang="ko-KR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this-&gt;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en-US" altLang="ko-KR" sz="1800" dirty="0">
                <a:latin typeface="Cascadia Code" pitchFamily="49" charset="0"/>
                <a:cs typeface="Cascadia Code" pitchFamily="49" charset="0"/>
              </a:rPr>
              <a:t>   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this-&gt;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6571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4142E9-8ECF-CA02-32B6-E4500B24CE62}"/>
              </a:ext>
            </a:extLst>
          </p:cNvPr>
          <p:cNvSpPr txBox="1"/>
          <p:nvPr/>
        </p:nvSpPr>
        <p:spPr>
          <a:xfrm>
            <a:off x="443345" y="421144"/>
            <a:ext cx="380538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pt1, pt2;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pt1.Set(10, 20);</a:t>
            </a:r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Point::Set(&amp;pt1, 10, 20)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pt2.Set(100, 200);</a:t>
            </a:r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Point::Set(&amp;pt2, 100, 200)</a:t>
            </a:r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5B35A2-7DF0-625E-7CEB-232D0C094D3A}"/>
              </a:ext>
            </a:extLst>
          </p:cNvPr>
          <p:cNvSpPr/>
          <p:nvPr/>
        </p:nvSpPr>
        <p:spPr>
          <a:xfrm>
            <a:off x="5280428" y="42796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E5D95-E64C-B6EE-94C1-602473EC3528}"/>
              </a:ext>
            </a:extLst>
          </p:cNvPr>
          <p:cNvSpPr txBox="1"/>
          <p:nvPr/>
        </p:nvSpPr>
        <p:spPr>
          <a:xfrm>
            <a:off x="5013728" y="441565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DF19F1-7365-F6E6-30F8-DE8DAC861251}"/>
              </a:ext>
            </a:extLst>
          </p:cNvPr>
          <p:cNvSpPr/>
          <p:nvPr/>
        </p:nvSpPr>
        <p:spPr>
          <a:xfrm>
            <a:off x="5280428" y="489016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38311-484F-2AE4-9D83-EAC231DE5AA5}"/>
              </a:ext>
            </a:extLst>
          </p:cNvPr>
          <p:cNvSpPr txBox="1"/>
          <p:nvPr/>
        </p:nvSpPr>
        <p:spPr>
          <a:xfrm>
            <a:off x="5013728" y="502611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5AE5A1-8719-6C4B-370B-31E476F7D442}"/>
              </a:ext>
            </a:extLst>
          </p:cNvPr>
          <p:cNvSpPr txBox="1"/>
          <p:nvPr/>
        </p:nvSpPr>
        <p:spPr>
          <a:xfrm>
            <a:off x="5387339" y="388459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pt1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5CB18-EE4F-24C0-F1B5-7699DED820C9}"/>
              </a:ext>
            </a:extLst>
          </p:cNvPr>
          <p:cNvSpPr/>
          <p:nvPr/>
        </p:nvSpPr>
        <p:spPr>
          <a:xfrm>
            <a:off x="8120610" y="42539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8CE8FC-5B7E-B504-D2AF-2F71FA249F23}"/>
              </a:ext>
            </a:extLst>
          </p:cNvPr>
          <p:cNvSpPr txBox="1"/>
          <p:nvPr/>
        </p:nvSpPr>
        <p:spPr>
          <a:xfrm>
            <a:off x="7853910" y="438988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9A923E-05E3-E060-E5E8-EF354EF110AF}"/>
              </a:ext>
            </a:extLst>
          </p:cNvPr>
          <p:cNvSpPr/>
          <p:nvPr/>
        </p:nvSpPr>
        <p:spPr>
          <a:xfrm>
            <a:off x="8120610" y="486439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C77A4A-1DD4-2FAA-0A96-3DD6DEB52EFA}"/>
              </a:ext>
            </a:extLst>
          </p:cNvPr>
          <p:cNvSpPr txBox="1"/>
          <p:nvPr/>
        </p:nvSpPr>
        <p:spPr>
          <a:xfrm>
            <a:off x="7853910" y="50003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3398FA-38CF-1711-73F5-519DB15760C9}"/>
              </a:ext>
            </a:extLst>
          </p:cNvPr>
          <p:cNvSpPr txBox="1"/>
          <p:nvPr/>
        </p:nvSpPr>
        <p:spPr>
          <a:xfrm>
            <a:off x="8227521" y="385882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2CC32-54AE-85F3-EB07-264C01ED1231}"/>
              </a:ext>
            </a:extLst>
          </p:cNvPr>
          <p:cNvSpPr txBox="1"/>
          <p:nvPr/>
        </p:nvSpPr>
        <p:spPr>
          <a:xfrm>
            <a:off x="4774046" y="990790"/>
            <a:ext cx="60047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Point::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en-US" altLang="ko-KR" sz="18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Point* this,</a:t>
            </a:r>
            <a:r>
              <a:rPr lang="en-US" altLang="ko-KR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this-&gt;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en-US" altLang="ko-KR" sz="1800" dirty="0">
                <a:latin typeface="Cascadia Code" pitchFamily="49" charset="0"/>
                <a:cs typeface="Cascadia Code" pitchFamily="49" charset="0"/>
              </a:rPr>
              <a:t>   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this-&gt;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40952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4142E9-8ECF-CA02-32B6-E4500B24CE62}"/>
              </a:ext>
            </a:extLst>
          </p:cNvPr>
          <p:cNvSpPr txBox="1"/>
          <p:nvPr/>
        </p:nvSpPr>
        <p:spPr>
          <a:xfrm>
            <a:off x="443345" y="421144"/>
            <a:ext cx="380538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pt1, pt2;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pt1.Set(10, 20);</a:t>
            </a:r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Point::Set(&amp;pt1, 10, 20)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pt2.Set(100, 200);</a:t>
            </a:r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Point::Set(&amp;pt2, 100, 200)</a:t>
            </a:r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5B35A2-7DF0-625E-7CEB-232D0C094D3A}"/>
              </a:ext>
            </a:extLst>
          </p:cNvPr>
          <p:cNvSpPr/>
          <p:nvPr/>
        </p:nvSpPr>
        <p:spPr>
          <a:xfrm>
            <a:off x="5280428" y="42796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E5D95-E64C-B6EE-94C1-602473EC3528}"/>
              </a:ext>
            </a:extLst>
          </p:cNvPr>
          <p:cNvSpPr txBox="1"/>
          <p:nvPr/>
        </p:nvSpPr>
        <p:spPr>
          <a:xfrm>
            <a:off x="5013728" y="441565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DF19F1-7365-F6E6-30F8-DE8DAC861251}"/>
              </a:ext>
            </a:extLst>
          </p:cNvPr>
          <p:cNvSpPr/>
          <p:nvPr/>
        </p:nvSpPr>
        <p:spPr>
          <a:xfrm>
            <a:off x="5280428" y="489016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20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38311-484F-2AE4-9D83-EAC231DE5AA5}"/>
              </a:ext>
            </a:extLst>
          </p:cNvPr>
          <p:cNvSpPr txBox="1"/>
          <p:nvPr/>
        </p:nvSpPr>
        <p:spPr>
          <a:xfrm>
            <a:off x="5013728" y="502611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5AE5A1-8719-6C4B-370B-31E476F7D442}"/>
              </a:ext>
            </a:extLst>
          </p:cNvPr>
          <p:cNvSpPr txBox="1"/>
          <p:nvPr/>
        </p:nvSpPr>
        <p:spPr>
          <a:xfrm>
            <a:off x="5387339" y="388459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pt1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5CB18-EE4F-24C0-F1B5-7699DED820C9}"/>
              </a:ext>
            </a:extLst>
          </p:cNvPr>
          <p:cNvSpPr/>
          <p:nvPr/>
        </p:nvSpPr>
        <p:spPr>
          <a:xfrm>
            <a:off x="8120610" y="42539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8CE8FC-5B7E-B504-D2AF-2F71FA249F23}"/>
              </a:ext>
            </a:extLst>
          </p:cNvPr>
          <p:cNvSpPr txBox="1"/>
          <p:nvPr/>
        </p:nvSpPr>
        <p:spPr>
          <a:xfrm>
            <a:off x="7853910" y="438988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9A923E-05E3-E060-E5E8-EF354EF110AF}"/>
              </a:ext>
            </a:extLst>
          </p:cNvPr>
          <p:cNvSpPr/>
          <p:nvPr/>
        </p:nvSpPr>
        <p:spPr>
          <a:xfrm>
            <a:off x="8120610" y="486439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C77A4A-1DD4-2FAA-0A96-3DD6DEB52EFA}"/>
              </a:ext>
            </a:extLst>
          </p:cNvPr>
          <p:cNvSpPr txBox="1"/>
          <p:nvPr/>
        </p:nvSpPr>
        <p:spPr>
          <a:xfrm>
            <a:off x="7853910" y="50003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3398FA-38CF-1711-73F5-519DB15760C9}"/>
              </a:ext>
            </a:extLst>
          </p:cNvPr>
          <p:cNvSpPr txBox="1"/>
          <p:nvPr/>
        </p:nvSpPr>
        <p:spPr>
          <a:xfrm>
            <a:off x="8227521" y="385882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2CC32-54AE-85F3-EB07-264C01ED1231}"/>
              </a:ext>
            </a:extLst>
          </p:cNvPr>
          <p:cNvSpPr txBox="1"/>
          <p:nvPr/>
        </p:nvSpPr>
        <p:spPr>
          <a:xfrm>
            <a:off x="4774046" y="990790"/>
            <a:ext cx="60047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Point::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en-US" altLang="ko-KR" sz="18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Point* this,</a:t>
            </a:r>
            <a:r>
              <a:rPr lang="en-US" altLang="ko-KR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this-&gt;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en-US" altLang="ko-KR" sz="1800" dirty="0">
                <a:latin typeface="Cascadia Code" pitchFamily="49" charset="0"/>
                <a:cs typeface="Cascadia Code" pitchFamily="49" charset="0"/>
              </a:rPr>
              <a:t>   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this-&gt;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}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E42C992-CABE-4EDE-476E-4CC77851B39F}"/>
              </a:ext>
            </a:extLst>
          </p:cNvPr>
          <p:cNvSpPr/>
          <p:nvPr/>
        </p:nvSpPr>
        <p:spPr>
          <a:xfrm>
            <a:off x="7853910" y="965020"/>
            <a:ext cx="726672" cy="4181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F9156F51-95C3-A881-5947-7B2BA17B9E40}"/>
              </a:ext>
            </a:extLst>
          </p:cNvPr>
          <p:cNvCxnSpPr>
            <a:endCxn id="10" idx="0"/>
          </p:cNvCxnSpPr>
          <p:nvPr/>
        </p:nvCxnSpPr>
        <p:spPr>
          <a:xfrm rot="5400000">
            <a:off x="5783285" y="1440360"/>
            <a:ext cx="2501450" cy="2387023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5684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4142E9-8ECF-CA02-32B6-E4500B24CE62}"/>
              </a:ext>
            </a:extLst>
          </p:cNvPr>
          <p:cNvSpPr txBox="1"/>
          <p:nvPr/>
        </p:nvSpPr>
        <p:spPr>
          <a:xfrm>
            <a:off x="443345" y="421144"/>
            <a:ext cx="380538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pt1, pt2;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pt1.Set(10, 20);</a:t>
            </a:r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Point::Set(&amp;pt1, 10, 20)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pt2.Set(100, 200);</a:t>
            </a:r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Point::Set(&amp;pt2, 100, 200)</a:t>
            </a:r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5B35A2-7DF0-625E-7CEB-232D0C094D3A}"/>
              </a:ext>
            </a:extLst>
          </p:cNvPr>
          <p:cNvSpPr/>
          <p:nvPr/>
        </p:nvSpPr>
        <p:spPr>
          <a:xfrm>
            <a:off x="5280428" y="42796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E5D95-E64C-B6EE-94C1-602473EC3528}"/>
              </a:ext>
            </a:extLst>
          </p:cNvPr>
          <p:cNvSpPr txBox="1"/>
          <p:nvPr/>
        </p:nvSpPr>
        <p:spPr>
          <a:xfrm>
            <a:off x="5013728" y="441565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DF19F1-7365-F6E6-30F8-DE8DAC861251}"/>
              </a:ext>
            </a:extLst>
          </p:cNvPr>
          <p:cNvSpPr/>
          <p:nvPr/>
        </p:nvSpPr>
        <p:spPr>
          <a:xfrm>
            <a:off x="5280428" y="489016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20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38311-484F-2AE4-9D83-EAC231DE5AA5}"/>
              </a:ext>
            </a:extLst>
          </p:cNvPr>
          <p:cNvSpPr txBox="1"/>
          <p:nvPr/>
        </p:nvSpPr>
        <p:spPr>
          <a:xfrm>
            <a:off x="5013728" y="502611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5AE5A1-8719-6C4B-370B-31E476F7D442}"/>
              </a:ext>
            </a:extLst>
          </p:cNvPr>
          <p:cNvSpPr txBox="1"/>
          <p:nvPr/>
        </p:nvSpPr>
        <p:spPr>
          <a:xfrm>
            <a:off x="5387339" y="388459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pt1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5CB18-EE4F-24C0-F1B5-7699DED820C9}"/>
              </a:ext>
            </a:extLst>
          </p:cNvPr>
          <p:cNvSpPr/>
          <p:nvPr/>
        </p:nvSpPr>
        <p:spPr>
          <a:xfrm>
            <a:off x="8120610" y="42539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8CE8FC-5B7E-B504-D2AF-2F71FA249F23}"/>
              </a:ext>
            </a:extLst>
          </p:cNvPr>
          <p:cNvSpPr txBox="1"/>
          <p:nvPr/>
        </p:nvSpPr>
        <p:spPr>
          <a:xfrm>
            <a:off x="7853910" y="438988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9A923E-05E3-E060-E5E8-EF354EF110AF}"/>
              </a:ext>
            </a:extLst>
          </p:cNvPr>
          <p:cNvSpPr/>
          <p:nvPr/>
        </p:nvSpPr>
        <p:spPr>
          <a:xfrm>
            <a:off x="8120610" y="486439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200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C77A4A-1DD4-2FAA-0A96-3DD6DEB52EFA}"/>
              </a:ext>
            </a:extLst>
          </p:cNvPr>
          <p:cNvSpPr txBox="1"/>
          <p:nvPr/>
        </p:nvSpPr>
        <p:spPr>
          <a:xfrm>
            <a:off x="7853910" y="50003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3398FA-38CF-1711-73F5-519DB15760C9}"/>
              </a:ext>
            </a:extLst>
          </p:cNvPr>
          <p:cNvSpPr txBox="1"/>
          <p:nvPr/>
        </p:nvSpPr>
        <p:spPr>
          <a:xfrm>
            <a:off x="8227521" y="385882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2CC32-54AE-85F3-EB07-264C01ED1231}"/>
              </a:ext>
            </a:extLst>
          </p:cNvPr>
          <p:cNvSpPr txBox="1"/>
          <p:nvPr/>
        </p:nvSpPr>
        <p:spPr>
          <a:xfrm>
            <a:off x="4774046" y="990790"/>
            <a:ext cx="60047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Point::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en-US" altLang="ko-KR" sz="18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Point* this,</a:t>
            </a:r>
            <a:r>
              <a:rPr lang="en-US" altLang="ko-KR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this-&gt;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en-US" altLang="ko-KR" sz="1800" dirty="0">
                <a:latin typeface="Cascadia Code" pitchFamily="49" charset="0"/>
                <a:cs typeface="Cascadia Code" pitchFamily="49" charset="0"/>
              </a:rPr>
              <a:t>   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this-&gt;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}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E42C992-CABE-4EDE-476E-4CC77851B39F}"/>
              </a:ext>
            </a:extLst>
          </p:cNvPr>
          <p:cNvSpPr/>
          <p:nvPr/>
        </p:nvSpPr>
        <p:spPr>
          <a:xfrm>
            <a:off x="7853910" y="965020"/>
            <a:ext cx="726672" cy="4181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F9156F51-95C3-A881-5947-7B2BA17B9E40}"/>
              </a:ext>
            </a:extLst>
          </p:cNvPr>
          <p:cNvCxnSpPr>
            <a:cxnSpLocks/>
            <a:endCxn id="15" idx="0"/>
          </p:cNvCxnSpPr>
          <p:nvPr/>
        </p:nvCxnSpPr>
        <p:spPr>
          <a:xfrm rot="16200000" flipH="1">
            <a:off x="7216261" y="2394407"/>
            <a:ext cx="2475680" cy="453158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4465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B6C708-21AD-7581-BFE3-DE7C1075C89B}"/>
              </a:ext>
            </a:extLst>
          </p:cNvPr>
          <p:cNvSpPr txBox="1"/>
          <p:nvPr/>
        </p:nvSpPr>
        <p:spPr>
          <a:xfrm>
            <a:off x="406400" y="302076"/>
            <a:ext cx="4922982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char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*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age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char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*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: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age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new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char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[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strlen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 + 1];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strcpy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~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delete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[]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{ "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Tom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", 42 };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other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};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325650-4E19-E736-B1CB-78EA4E1BEF14}"/>
              </a:ext>
            </a:extLst>
          </p:cNvPr>
          <p:cNvSpPr/>
          <p:nvPr/>
        </p:nvSpPr>
        <p:spPr>
          <a:xfrm>
            <a:off x="7515630" y="93613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D11FB-A63A-F2E5-6956-F1ABAE008627}"/>
              </a:ext>
            </a:extLst>
          </p:cNvPr>
          <p:cNvSpPr txBox="1"/>
          <p:nvPr/>
        </p:nvSpPr>
        <p:spPr>
          <a:xfrm>
            <a:off x="6807202" y="1072089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0E6156-15E8-B73E-EB16-ECEB9B07D0DA}"/>
              </a:ext>
            </a:extLst>
          </p:cNvPr>
          <p:cNvSpPr/>
          <p:nvPr/>
        </p:nvSpPr>
        <p:spPr>
          <a:xfrm>
            <a:off x="7515630" y="15465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DE0C4D-1C6C-E4AE-AD8D-6431FD2F7AD1}"/>
              </a:ext>
            </a:extLst>
          </p:cNvPr>
          <p:cNvSpPr txBox="1"/>
          <p:nvPr/>
        </p:nvSpPr>
        <p:spPr>
          <a:xfrm>
            <a:off x="6927275" y="1682552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042A22-E39C-0F8D-3385-9DF791F16320}"/>
              </a:ext>
            </a:extLst>
          </p:cNvPr>
          <p:cNvSpPr txBox="1"/>
          <p:nvPr/>
        </p:nvSpPr>
        <p:spPr>
          <a:xfrm>
            <a:off x="7622541" y="541033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F08293-E6C8-D699-8F8E-FBFD89498CF0}"/>
              </a:ext>
            </a:extLst>
          </p:cNvPr>
          <p:cNvSpPr/>
          <p:nvPr/>
        </p:nvSpPr>
        <p:spPr>
          <a:xfrm>
            <a:off x="9993745" y="1546599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016A6E4-83DA-2C7A-6215-579B6CF803AE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635770" y="1241367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6497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B6C708-21AD-7581-BFE3-DE7C1075C89B}"/>
              </a:ext>
            </a:extLst>
          </p:cNvPr>
          <p:cNvSpPr txBox="1"/>
          <p:nvPr/>
        </p:nvSpPr>
        <p:spPr>
          <a:xfrm>
            <a:off x="406400" y="302076"/>
            <a:ext cx="492298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User(const User&amp;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rhs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    : name {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    , age {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rhs.age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 "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Tom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", 42 };</a:t>
            </a:r>
          </a:p>
          <a:p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other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};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325650-4E19-E736-B1CB-78EA4E1BEF14}"/>
              </a:ext>
            </a:extLst>
          </p:cNvPr>
          <p:cNvSpPr/>
          <p:nvPr/>
        </p:nvSpPr>
        <p:spPr>
          <a:xfrm>
            <a:off x="7515630" y="93613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D11FB-A63A-F2E5-6956-F1ABAE008627}"/>
              </a:ext>
            </a:extLst>
          </p:cNvPr>
          <p:cNvSpPr txBox="1"/>
          <p:nvPr/>
        </p:nvSpPr>
        <p:spPr>
          <a:xfrm>
            <a:off x="6807202" y="1072089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0E6156-15E8-B73E-EB16-ECEB9B07D0DA}"/>
              </a:ext>
            </a:extLst>
          </p:cNvPr>
          <p:cNvSpPr/>
          <p:nvPr/>
        </p:nvSpPr>
        <p:spPr>
          <a:xfrm>
            <a:off x="7515630" y="15465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DE0C4D-1C6C-E4AE-AD8D-6431FD2F7AD1}"/>
              </a:ext>
            </a:extLst>
          </p:cNvPr>
          <p:cNvSpPr txBox="1"/>
          <p:nvPr/>
        </p:nvSpPr>
        <p:spPr>
          <a:xfrm>
            <a:off x="6927275" y="1682552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042A22-E39C-0F8D-3385-9DF791F16320}"/>
              </a:ext>
            </a:extLst>
          </p:cNvPr>
          <p:cNvSpPr txBox="1"/>
          <p:nvPr/>
        </p:nvSpPr>
        <p:spPr>
          <a:xfrm>
            <a:off x="7622541" y="541033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F08293-E6C8-D699-8F8E-FBFD89498CF0}"/>
              </a:ext>
            </a:extLst>
          </p:cNvPr>
          <p:cNvSpPr/>
          <p:nvPr/>
        </p:nvSpPr>
        <p:spPr>
          <a:xfrm>
            <a:off x="9993745" y="1546599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016A6E4-83DA-2C7A-6215-579B6CF803AE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635770" y="1241367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121960E-0587-FA9C-9782-230DE330976D}"/>
              </a:ext>
            </a:extLst>
          </p:cNvPr>
          <p:cNvSpPr/>
          <p:nvPr/>
        </p:nvSpPr>
        <p:spPr>
          <a:xfrm>
            <a:off x="7528330" y="290770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5B89C1-404F-427A-847C-3C4B2B2E1F46}"/>
              </a:ext>
            </a:extLst>
          </p:cNvPr>
          <p:cNvSpPr txBox="1"/>
          <p:nvPr/>
        </p:nvSpPr>
        <p:spPr>
          <a:xfrm>
            <a:off x="6819902" y="3043655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A4A7BE-CC92-1F2C-41B5-53722B7BB5C6}"/>
              </a:ext>
            </a:extLst>
          </p:cNvPr>
          <p:cNvSpPr/>
          <p:nvPr/>
        </p:nvSpPr>
        <p:spPr>
          <a:xfrm>
            <a:off x="7528330" y="3518164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AB620C-140A-C256-FCFB-2B6962735EEB}"/>
              </a:ext>
            </a:extLst>
          </p:cNvPr>
          <p:cNvSpPr txBox="1"/>
          <p:nvPr/>
        </p:nvSpPr>
        <p:spPr>
          <a:xfrm>
            <a:off x="6939975" y="3654118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E6F758-C939-C501-FA37-B7329B4E8500}"/>
              </a:ext>
            </a:extLst>
          </p:cNvPr>
          <p:cNvSpPr txBox="1"/>
          <p:nvPr/>
        </p:nvSpPr>
        <p:spPr>
          <a:xfrm>
            <a:off x="7635241" y="2512599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</a:t>
            </a:r>
            <a:endParaRPr lang="ko-KR" altLang="en-US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E0FA6B69-A629-757F-739E-36B3FDBB2B38}"/>
              </a:ext>
            </a:extLst>
          </p:cNvPr>
          <p:cNvCxnSpPr>
            <a:cxnSpLocks/>
            <a:stCxn id="14" idx="3"/>
            <a:endCxn id="11" idx="1"/>
          </p:cNvCxnSpPr>
          <p:nvPr/>
        </p:nvCxnSpPr>
        <p:spPr>
          <a:xfrm flipV="1">
            <a:off x="8648470" y="1783853"/>
            <a:ext cx="1345275" cy="142908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6769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B6C708-21AD-7581-BFE3-DE7C1075C89B}"/>
              </a:ext>
            </a:extLst>
          </p:cNvPr>
          <p:cNvSpPr txBox="1"/>
          <p:nvPr/>
        </p:nvSpPr>
        <p:spPr>
          <a:xfrm>
            <a:off x="406400" y="302076"/>
            <a:ext cx="4922982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User(const User&amp;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rhs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    : name {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    , age {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rhs.age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~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  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delete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[]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 "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Tom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", 42 };</a:t>
            </a:r>
          </a:p>
          <a:p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other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};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325650-4E19-E736-B1CB-78EA4E1BEF14}"/>
              </a:ext>
            </a:extLst>
          </p:cNvPr>
          <p:cNvSpPr/>
          <p:nvPr/>
        </p:nvSpPr>
        <p:spPr>
          <a:xfrm>
            <a:off x="7515630" y="93613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D11FB-A63A-F2E5-6956-F1ABAE008627}"/>
              </a:ext>
            </a:extLst>
          </p:cNvPr>
          <p:cNvSpPr txBox="1"/>
          <p:nvPr/>
        </p:nvSpPr>
        <p:spPr>
          <a:xfrm>
            <a:off x="6807202" y="1072089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0E6156-15E8-B73E-EB16-ECEB9B07D0DA}"/>
              </a:ext>
            </a:extLst>
          </p:cNvPr>
          <p:cNvSpPr/>
          <p:nvPr/>
        </p:nvSpPr>
        <p:spPr>
          <a:xfrm>
            <a:off x="7515630" y="15465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DE0C4D-1C6C-E4AE-AD8D-6431FD2F7AD1}"/>
              </a:ext>
            </a:extLst>
          </p:cNvPr>
          <p:cNvSpPr txBox="1"/>
          <p:nvPr/>
        </p:nvSpPr>
        <p:spPr>
          <a:xfrm>
            <a:off x="6927275" y="1682552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042A22-E39C-0F8D-3385-9DF791F16320}"/>
              </a:ext>
            </a:extLst>
          </p:cNvPr>
          <p:cNvSpPr txBox="1"/>
          <p:nvPr/>
        </p:nvSpPr>
        <p:spPr>
          <a:xfrm>
            <a:off x="7622541" y="541033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F08293-E6C8-D699-8F8E-FBFD89498CF0}"/>
              </a:ext>
            </a:extLst>
          </p:cNvPr>
          <p:cNvSpPr/>
          <p:nvPr/>
        </p:nvSpPr>
        <p:spPr>
          <a:xfrm>
            <a:off x="9993745" y="1546599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016A6E4-83DA-2C7A-6215-579B6CF803AE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635770" y="1241367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121960E-0587-FA9C-9782-230DE330976D}"/>
              </a:ext>
            </a:extLst>
          </p:cNvPr>
          <p:cNvSpPr/>
          <p:nvPr/>
        </p:nvSpPr>
        <p:spPr>
          <a:xfrm>
            <a:off x="7528330" y="2907701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5B89C1-404F-427A-847C-3C4B2B2E1F46}"/>
              </a:ext>
            </a:extLst>
          </p:cNvPr>
          <p:cNvSpPr txBox="1"/>
          <p:nvPr/>
        </p:nvSpPr>
        <p:spPr>
          <a:xfrm>
            <a:off x="6819902" y="3043655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A4A7BE-CC92-1F2C-41B5-53722B7BB5C6}"/>
              </a:ext>
            </a:extLst>
          </p:cNvPr>
          <p:cNvSpPr/>
          <p:nvPr/>
        </p:nvSpPr>
        <p:spPr>
          <a:xfrm>
            <a:off x="7528330" y="3518164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AB620C-140A-C256-FCFB-2B6962735EEB}"/>
              </a:ext>
            </a:extLst>
          </p:cNvPr>
          <p:cNvSpPr txBox="1"/>
          <p:nvPr/>
        </p:nvSpPr>
        <p:spPr>
          <a:xfrm>
            <a:off x="6939975" y="3654118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E6F758-C939-C501-FA37-B7329B4E8500}"/>
              </a:ext>
            </a:extLst>
          </p:cNvPr>
          <p:cNvSpPr txBox="1"/>
          <p:nvPr/>
        </p:nvSpPr>
        <p:spPr>
          <a:xfrm>
            <a:off x="7635241" y="2512599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</a:t>
            </a:r>
            <a:endParaRPr lang="ko-KR" altLang="en-US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E0FA6B69-A629-757F-739E-36B3FDBB2B38}"/>
              </a:ext>
            </a:extLst>
          </p:cNvPr>
          <p:cNvCxnSpPr>
            <a:cxnSpLocks/>
            <a:stCxn id="14" idx="3"/>
            <a:endCxn id="11" idx="1"/>
          </p:cNvCxnSpPr>
          <p:nvPr/>
        </p:nvCxnSpPr>
        <p:spPr>
          <a:xfrm flipV="1">
            <a:off x="8648470" y="1783853"/>
            <a:ext cx="1345275" cy="142908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61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100;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*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&amp;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*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*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576060" y="188855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D4CD2E3-80B3-C38C-C998-650EDDC1F0A0}"/>
              </a:ext>
            </a:extLst>
          </p:cNvPr>
          <p:cNvSpPr/>
          <p:nvPr/>
        </p:nvSpPr>
        <p:spPr>
          <a:xfrm>
            <a:off x="6842760" y="3200400"/>
            <a:ext cx="262128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57C621-344A-CD01-B621-2EEC9C8201C3}"/>
              </a:ext>
            </a:extLst>
          </p:cNvPr>
          <p:cNvSpPr txBox="1"/>
          <p:nvPr/>
        </p:nvSpPr>
        <p:spPr>
          <a:xfrm>
            <a:off x="6324600" y="3336354"/>
            <a:ext cx="487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pn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40F66600-3B76-D96B-4B82-546FDA478778}"/>
              </a:ext>
            </a:extLst>
          </p:cNvPr>
          <p:cNvCxnSpPr>
            <a:endCxn id="4" idx="2"/>
          </p:cNvCxnSpPr>
          <p:nvPr/>
        </p:nvCxnSpPr>
        <p:spPr>
          <a:xfrm rot="16200000" flipV="1">
            <a:off x="7264197" y="2501697"/>
            <a:ext cx="837337" cy="56007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145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B6C708-21AD-7581-BFE3-DE7C1075C89B}"/>
              </a:ext>
            </a:extLst>
          </p:cNvPr>
          <p:cNvSpPr txBox="1"/>
          <p:nvPr/>
        </p:nvSpPr>
        <p:spPr>
          <a:xfrm>
            <a:off x="406400" y="302076"/>
            <a:ext cx="4922982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User(const User&amp;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rhs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    : name {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    , age {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rhs.age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~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  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delete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[]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 "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Tom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", 42 };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other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};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325650-4E19-E736-B1CB-78EA4E1BEF14}"/>
              </a:ext>
            </a:extLst>
          </p:cNvPr>
          <p:cNvSpPr/>
          <p:nvPr/>
        </p:nvSpPr>
        <p:spPr>
          <a:xfrm>
            <a:off x="7515630" y="93613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D11FB-A63A-F2E5-6956-F1ABAE008627}"/>
              </a:ext>
            </a:extLst>
          </p:cNvPr>
          <p:cNvSpPr txBox="1"/>
          <p:nvPr/>
        </p:nvSpPr>
        <p:spPr>
          <a:xfrm>
            <a:off x="6807202" y="1072089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0E6156-15E8-B73E-EB16-ECEB9B07D0DA}"/>
              </a:ext>
            </a:extLst>
          </p:cNvPr>
          <p:cNvSpPr/>
          <p:nvPr/>
        </p:nvSpPr>
        <p:spPr>
          <a:xfrm>
            <a:off x="7515630" y="15465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DE0C4D-1C6C-E4AE-AD8D-6431FD2F7AD1}"/>
              </a:ext>
            </a:extLst>
          </p:cNvPr>
          <p:cNvSpPr txBox="1"/>
          <p:nvPr/>
        </p:nvSpPr>
        <p:spPr>
          <a:xfrm>
            <a:off x="6927275" y="1682552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042A22-E39C-0F8D-3385-9DF791F16320}"/>
              </a:ext>
            </a:extLst>
          </p:cNvPr>
          <p:cNvSpPr txBox="1"/>
          <p:nvPr/>
        </p:nvSpPr>
        <p:spPr>
          <a:xfrm>
            <a:off x="7622541" y="541033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F08293-E6C8-D699-8F8E-FBFD89498CF0}"/>
              </a:ext>
            </a:extLst>
          </p:cNvPr>
          <p:cNvSpPr/>
          <p:nvPr/>
        </p:nvSpPr>
        <p:spPr>
          <a:xfrm>
            <a:off x="9993745" y="1546599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016A6E4-83DA-2C7A-6215-579B6CF803AE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635770" y="1241367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121960E-0587-FA9C-9782-230DE330976D}"/>
              </a:ext>
            </a:extLst>
          </p:cNvPr>
          <p:cNvSpPr/>
          <p:nvPr/>
        </p:nvSpPr>
        <p:spPr>
          <a:xfrm>
            <a:off x="7528330" y="2907701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5B89C1-404F-427A-847C-3C4B2B2E1F46}"/>
              </a:ext>
            </a:extLst>
          </p:cNvPr>
          <p:cNvSpPr txBox="1"/>
          <p:nvPr/>
        </p:nvSpPr>
        <p:spPr>
          <a:xfrm>
            <a:off x="6819902" y="3043655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A4A7BE-CC92-1F2C-41B5-53722B7BB5C6}"/>
              </a:ext>
            </a:extLst>
          </p:cNvPr>
          <p:cNvSpPr/>
          <p:nvPr/>
        </p:nvSpPr>
        <p:spPr>
          <a:xfrm>
            <a:off x="7528330" y="3518164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AB620C-140A-C256-FCFB-2B6962735EEB}"/>
              </a:ext>
            </a:extLst>
          </p:cNvPr>
          <p:cNvSpPr txBox="1"/>
          <p:nvPr/>
        </p:nvSpPr>
        <p:spPr>
          <a:xfrm>
            <a:off x="6939975" y="3654118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E6F758-C939-C501-FA37-B7329B4E8500}"/>
              </a:ext>
            </a:extLst>
          </p:cNvPr>
          <p:cNvSpPr txBox="1"/>
          <p:nvPr/>
        </p:nvSpPr>
        <p:spPr>
          <a:xfrm>
            <a:off x="7635241" y="2512599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</a:t>
            </a:r>
            <a:endParaRPr lang="ko-KR" altLang="en-US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E0FA6B69-A629-757F-739E-36B3FDBB2B38}"/>
              </a:ext>
            </a:extLst>
          </p:cNvPr>
          <p:cNvCxnSpPr>
            <a:cxnSpLocks/>
            <a:stCxn id="14" idx="3"/>
            <a:endCxn id="11" idx="1"/>
          </p:cNvCxnSpPr>
          <p:nvPr/>
        </p:nvCxnSpPr>
        <p:spPr>
          <a:xfrm flipV="1">
            <a:off x="8648470" y="1783853"/>
            <a:ext cx="1345275" cy="142908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1004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6325650-4E19-E736-B1CB-78EA4E1BEF14}"/>
              </a:ext>
            </a:extLst>
          </p:cNvPr>
          <p:cNvSpPr/>
          <p:nvPr/>
        </p:nvSpPr>
        <p:spPr>
          <a:xfrm>
            <a:off x="7515630" y="93613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D11FB-A63A-F2E5-6956-F1ABAE008627}"/>
              </a:ext>
            </a:extLst>
          </p:cNvPr>
          <p:cNvSpPr txBox="1"/>
          <p:nvPr/>
        </p:nvSpPr>
        <p:spPr>
          <a:xfrm>
            <a:off x="6807202" y="1072089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0E6156-15E8-B73E-EB16-ECEB9B07D0DA}"/>
              </a:ext>
            </a:extLst>
          </p:cNvPr>
          <p:cNvSpPr/>
          <p:nvPr/>
        </p:nvSpPr>
        <p:spPr>
          <a:xfrm>
            <a:off x="7515630" y="15465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DE0C4D-1C6C-E4AE-AD8D-6431FD2F7AD1}"/>
              </a:ext>
            </a:extLst>
          </p:cNvPr>
          <p:cNvSpPr txBox="1"/>
          <p:nvPr/>
        </p:nvSpPr>
        <p:spPr>
          <a:xfrm>
            <a:off x="6927275" y="1682552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042A22-E39C-0F8D-3385-9DF791F16320}"/>
              </a:ext>
            </a:extLst>
          </p:cNvPr>
          <p:cNvSpPr txBox="1"/>
          <p:nvPr/>
        </p:nvSpPr>
        <p:spPr>
          <a:xfrm>
            <a:off x="7622541" y="541033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F08293-E6C8-D699-8F8E-FBFD89498CF0}"/>
              </a:ext>
            </a:extLst>
          </p:cNvPr>
          <p:cNvSpPr/>
          <p:nvPr/>
        </p:nvSpPr>
        <p:spPr>
          <a:xfrm>
            <a:off x="9993745" y="1546599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016A6E4-83DA-2C7A-6215-579B6CF803AE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635770" y="1241367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7D3036E-8CFE-A0FE-B29E-32B5F6BA8B43}"/>
              </a:ext>
            </a:extLst>
          </p:cNvPr>
          <p:cNvSpPr/>
          <p:nvPr/>
        </p:nvSpPr>
        <p:spPr>
          <a:xfrm>
            <a:off x="7515630" y="316262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06887D-0572-C825-A393-EC2486CA87BB}"/>
              </a:ext>
            </a:extLst>
          </p:cNvPr>
          <p:cNvSpPr txBox="1"/>
          <p:nvPr/>
        </p:nvSpPr>
        <p:spPr>
          <a:xfrm>
            <a:off x="6807202" y="329858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289BF6-38C3-F312-EB0D-2D61FE189E3E}"/>
              </a:ext>
            </a:extLst>
          </p:cNvPr>
          <p:cNvSpPr/>
          <p:nvPr/>
        </p:nvSpPr>
        <p:spPr>
          <a:xfrm>
            <a:off x="7515630" y="377308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9A2A23-7A42-6CDB-D7B3-98D97B514BFB}"/>
              </a:ext>
            </a:extLst>
          </p:cNvPr>
          <p:cNvSpPr txBox="1"/>
          <p:nvPr/>
        </p:nvSpPr>
        <p:spPr>
          <a:xfrm>
            <a:off x="6927275" y="390904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798C4A-FA65-A60C-8EA0-B23DB80EEE0D}"/>
              </a:ext>
            </a:extLst>
          </p:cNvPr>
          <p:cNvSpPr txBox="1"/>
          <p:nvPr/>
        </p:nvSpPr>
        <p:spPr>
          <a:xfrm>
            <a:off x="7622541" y="2767524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A58740B-856B-4672-E065-0D5B0766C136}"/>
              </a:ext>
            </a:extLst>
          </p:cNvPr>
          <p:cNvSpPr/>
          <p:nvPr/>
        </p:nvSpPr>
        <p:spPr>
          <a:xfrm>
            <a:off x="9993745" y="3136856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AE6067B4-2AFB-15CE-9C81-6942518859B5}"/>
              </a:ext>
            </a:extLst>
          </p:cNvPr>
          <p:cNvCxnSpPr>
            <a:cxnSpLocks/>
            <a:stCxn id="2" idx="3"/>
            <a:endCxn id="15" idx="1"/>
          </p:cNvCxnSpPr>
          <p:nvPr/>
        </p:nvCxnSpPr>
        <p:spPr>
          <a:xfrm flipV="1">
            <a:off x="8635770" y="3374110"/>
            <a:ext cx="1357975" cy="937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40EACC5-6D4B-B0B9-1A82-2263718E3FE5}"/>
              </a:ext>
            </a:extLst>
          </p:cNvPr>
          <p:cNvSpPr txBox="1"/>
          <p:nvPr/>
        </p:nvSpPr>
        <p:spPr>
          <a:xfrm>
            <a:off x="397163" y="1013198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&amp;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   :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age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rhs.age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new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char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[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strlen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 + 1];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strcpy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85559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6325650-4E19-E736-B1CB-78EA4E1BEF14}"/>
              </a:ext>
            </a:extLst>
          </p:cNvPr>
          <p:cNvSpPr/>
          <p:nvPr/>
        </p:nvSpPr>
        <p:spPr>
          <a:xfrm>
            <a:off x="7515630" y="93613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D11FB-A63A-F2E5-6956-F1ABAE008627}"/>
              </a:ext>
            </a:extLst>
          </p:cNvPr>
          <p:cNvSpPr txBox="1"/>
          <p:nvPr/>
        </p:nvSpPr>
        <p:spPr>
          <a:xfrm>
            <a:off x="6807202" y="1072089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0E6156-15E8-B73E-EB16-ECEB9B07D0DA}"/>
              </a:ext>
            </a:extLst>
          </p:cNvPr>
          <p:cNvSpPr/>
          <p:nvPr/>
        </p:nvSpPr>
        <p:spPr>
          <a:xfrm>
            <a:off x="7515630" y="15465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DE0C4D-1C6C-E4AE-AD8D-6431FD2F7AD1}"/>
              </a:ext>
            </a:extLst>
          </p:cNvPr>
          <p:cNvSpPr txBox="1"/>
          <p:nvPr/>
        </p:nvSpPr>
        <p:spPr>
          <a:xfrm>
            <a:off x="6927275" y="1682552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042A22-E39C-0F8D-3385-9DF791F16320}"/>
              </a:ext>
            </a:extLst>
          </p:cNvPr>
          <p:cNvSpPr txBox="1"/>
          <p:nvPr/>
        </p:nvSpPr>
        <p:spPr>
          <a:xfrm>
            <a:off x="7622541" y="541033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F08293-E6C8-D699-8F8E-FBFD89498CF0}"/>
              </a:ext>
            </a:extLst>
          </p:cNvPr>
          <p:cNvSpPr/>
          <p:nvPr/>
        </p:nvSpPr>
        <p:spPr>
          <a:xfrm>
            <a:off x="9993745" y="1546599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016A6E4-83DA-2C7A-6215-579B6CF803AE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8635770" y="1241367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7D3036E-8CFE-A0FE-B29E-32B5F6BA8B43}"/>
              </a:ext>
            </a:extLst>
          </p:cNvPr>
          <p:cNvSpPr/>
          <p:nvPr/>
        </p:nvSpPr>
        <p:spPr>
          <a:xfrm>
            <a:off x="7515630" y="316262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06887D-0572-C825-A393-EC2486CA87BB}"/>
              </a:ext>
            </a:extLst>
          </p:cNvPr>
          <p:cNvSpPr txBox="1"/>
          <p:nvPr/>
        </p:nvSpPr>
        <p:spPr>
          <a:xfrm>
            <a:off x="6807202" y="329858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289BF6-38C3-F312-EB0D-2D61FE189E3E}"/>
              </a:ext>
            </a:extLst>
          </p:cNvPr>
          <p:cNvSpPr/>
          <p:nvPr/>
        </p:nvSpPr>
        <p:spPr>
          <a:xfrm>
            <a:off x="7515630" y="377308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9A2A23-7A42-6CDB-D7B3-98D97B514BFB}"/>
              </a:ext>
            </a:extLst>
          </p:cNvPr>
          <p:cNvSpPr txBox="1"/>
          <p:nvPr/>
        </p:nvSpPr>
        <p:spPr>
          <a:xfrm>
            <a:off x="6927275" y="390904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798C4A-FA65-A60C-8EA0-B23DB80EEE0D}"/>
              </a:ext>
            </a:extLst>
          </p:cNvPr>
          <p:cNvSpPr txBox="1"/>
          <p:nvPr/>
        </p:nvSpPr>
        <p:spPr>
          <a:xfrm>
            <a:off x="7622541" y="2767524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A58740B-856B-4672-E065-0D5B0766C136}"/>
              </a:ext>
            </a:extLst>
          </p:cNvPr>
          <p:cNvSpPr/>
          <p:nvPr/>
        </p:nvSpPr>
        <p:spPr>
          <a:xfrm>
            <a:off x="9993745" y="3136856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AE6067B4-2AFB-15CE-9C81-6942518859B5}"/>
              </a:ext>
            </a:extLst>
          </p:cNvPr>
          <p:cNvCxnSpPr>
            <a:cxnSpLocks/>
            <a:stCxn id="2" idx="3"/>
            <a:endCxn id="15" idx="1"/>
          </p:cNvCxnSpPr>
          <p:nvPr/>
        </p:nvCxnSpPr>
        <p:spPr>
          <a:xfrm flipV="1">
            <a:off x="8635770" y="3374110"/>
            <a:ext cx="1357975" cy="937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40EACC5-6D4B-B0B9-1A82-2263718E3FE5}"/>
              </a:ext>
            </a:extLst>
          </p:cNvPr>
          <p:cNvSpPr txBox="1"/>
          <p:nvPr/>
        </p:nvSpPr>
        <p:spPr>
          <a:xfrm>
            <a:off x="397163" y="1013198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&amp;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   :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age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rhs.age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new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char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[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strlen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 + 1];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strcpy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89799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B83249-8D75-3115-D1B4-741EC70C1AAC}"/>
              </a:ext>
            </a:extLst>
          </p:cNvPr>
          <p:cNvSpPr/>
          <p:nvPr/>
        </p:nvSpPr>
        <p:spPr>
          <a:xfrm>
            <a:off x="7497157" y="395102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2ACEB-1C44-671F-A12B-D7C483C4292F}"/>
              </a:ext>
            </a:extLst>
          </p:cNvPr>
          <p:cNvSpPr txBox="1"/>
          <p:nvPr/>
        </p:nvSpPr>
        <p:spPr>
          <a:xfrm>
            <a:off x="6788729" y="531056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B22FE2-F88E-3990-3190-950A669E9EEF}"/>
              </a:ext>
            </a:extLst>
          </p:cNvPr>
          <p:cNvSpPr/>
          <p:nvPr/>
        </p:nvSpPr>
        <p:spPr>
          <a:xfrm>
            <a:off x="7497157" y="100556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3E8C1-8417-3695-F747-E52201829E1C}"/>
              </a:ext>
            </a:extLst>
          </p:cNvPr>
          <p:cNvSpPr txBox="1"/>
          <p:nvPr/>
        </p:nvSpPr>
        <p:spPr>
          <a:xfrm>
            <a:off x="6908802" y="1141519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F15F5-3EB5-2784-9D16-FFBBD1926492}"/>
              </a:ext>
            </a:extLst>
          </p:cNvPr>
          <p:cNvSpPr txBox="1"/>
          <p:nvPr/>
        </p:nvSpPr>
        <p:spPr>
          <a:xfrm>
            <a:off x="7604068" y="0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CB84D0-F1A3-8BE2-399C-542AFB034647}"/>
              </a:ext>
            </a:extLst>
          </p:cNvPr>
          <p:cNvSpPr/>
          <p:nvPr/>
        </p:nvSpPr>
        <p:spPr>
          <a:xfrm>
            <a:off x="9975272" y="1005566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00A86509-FEB1-EAAD-F665-79AB260544C2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8617297" y="700334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15A8AD-44A0-9D88-ACB7-A25F76C0E016}"/>
              </a:ext>
            </a:extLst>
          </p:cNvPr>
          <p:cNvSpPr/>
          <p:nvPr/>
        </p:nvSpPr>
        <p:spPr>
          <a:xfrm>
            <a:off x="7497157" y="16160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A71F0-B973-8BB6-C4FE-8EFD13707402}"/>
              </a:ext>
            </a:extLst>
          </p:cNvPr>
          <p:cNvSpPr txBox="1"/>
          <p:nvPr/>
        </p:nvSpPr>
        <p:spPr>
          <a:xfrm>
            <a:off x="6908802" y="1729261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9D331FE-43E1-9043-F68F-5545DA36F3D6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8617297" y="1921260"/>
            <a:ext cx="1838267" cy="40509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E6555A-07CC-AD5C-EB5B-357AFEEFA67B}"/>
              </a:ext>
            </a:extLst>
          </p:cNvPr>
          <p:cNvSpPr/>
          <p:nvPr/>
        </p:nvSpPr>
        <p:spPr>
          <a:xfrm>
            <a:off x="10455564" y="2089097"/>
            <a:ext cx="914400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0E73F8-4445-5CB6-DDA5-4CDFE6EED56E}"/>
              </a:ext>
            </a:extLst>
          </p:cNvPr>
          <p:cNvSpPr txBox="1"/>
          <p:nvPr/>
        </p:nvSpPr>
        <p:spPr>
          <a:xfrm>
            <a:off x="392431" y="767097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char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*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   :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age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new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char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[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strlen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 + 1];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strcpy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ref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new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{ 1 };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95063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B83249-8D75-3115-D1B4-741EC70C1AAC}"/>
              </a:ext>
            </a:extLst>
          </p:cNvPr>
          <p:cNvSpPr/>
          <p:nvPr/>
        </p:nvSpPr>
        <p:spPr>
          <a:xfrm>
            <a:off x="7497157" y="395102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2ACEB-1C44-671F-A12B-D7C483C4292F}"/>
              </a:ext>
            </a:extLst>
          </p:cNvPr>
          <p:cNvSpPr txBox="1"/>
          <p:nvPr/>
        </p:nvSpPr>
        <p:spPr>
          <a:xfrm>
            <a:off x="6788729" y="531056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B22FE2-F88E-3990-3190-950A669E9EEF}"/>
              </a:ext>
            </a:extLst>
          </p:cNvPr>
          <p:cNvSpPr/>
          <p:nvPr/>
        </p:nvSpPr>
        <p:spPr>
          <a:xfrm>
            <a:off x="7497157" y="100556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3E8C1-8417-3695-F747-E52201829E1C}"/>
              </a:ext>
            </a:extLst>
          </p:cNvPr>
          <p:cNvSpPr txBox="1"/>
          <p:nvPr/>
        </p:nvSpPr>
        <p:spPr>
          <a:xfrm>
            <a:off x="6908802" y="1141519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F15F5-3EB5-2784-9D16-FFBBD1926492}"/>
              </a:ext>
            </a:extLst>
          </p:cNvPr>
          <p:cNvSpPr txBox="1"/>
          <p:nvPr/>
        </p:nvSpPr>
        <p:spPr>
          <a:xfrm>
            <a:off x="7604068" y="0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CB84D0-F1A3-8BE2-399C-542AFB034647}"/>
              </a:ext>
            </a:extLst>
          </p:cNvPr>
          <p:cNvSpPr/>
          <p:nvPr/>
        </p:nvSpPr>
        <p:spPr>
          <a:xfrm>
            <a:off x="9975272" y="1005566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00A86509-FEB1-EAAD-F665-79AB260544C2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8617297" y="700334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15A8AD-44A0-9D88-ACB7-A25F76C0E016}"/>
              </a:ext>
            </a:extLst>
          </p:cNvPr>
          <p:cNvSpPr/>
          <p:nvPr/>
        </p:nvSpPr>
        <p:spPr>
          <a:xfrm>
            <a:off x="7497157" y="16160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A71F0-B973-8BB6-C4FE-8EFD13707402}"/>
              </a:ext>
            </a:extLst>
          </p:cNvPr>
          <p:cNvSpPr txBox="1"/>
          <p:nvPr/>
        </p:nvSpPr>
        <p:spPr>
          <a:xfrm>
            <a:off x="6908802" y="1729261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9D331FE-43E1-9043-F68F-5545DA36F3D6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8617297" y="1921260"/>
            <a:ext cx="1838267" cy="40509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E6555A-07CC-AD5C-EB5B-357AFEEFA67B}"/>
              </a:ext>
            </a:extLst>
          </p:cNvPr>
          <p:cNvSpPr/>
          <p:nvPr/>
        </p:nvSpPr>
        <p:spPr>
          <a:xfrm>
            <a:off x="10455564" y="2089097"/>
            <a:ext cx="914400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74DB03D-1942-00CB-7788-599AF7A7D8F3}"/>
              </a:ext>
            </a:extLst>
          </p:cNvPr>
          <p:cNvSpPr/>
          <p:nvPr/>
        </p:nvSpPr>
        <p:spPr>
          <a:xfrm>
            <a:off x="7497157" y="286739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EBA079-7CAC-E527-D493-836D28B65874}"/>
              </a:ext>
            </a:extLst>
          </p:cNvPr>
          <p:cNvSpPr txBox="1"/>
          <p:nvPr/>
        </p:nvSpPr>
        <p:spPr>
          <a:xfrm>
            <a:off x="6788729" y="300335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50CC05E-ACBC-7F5E-AF4F-05E7DAB6F011}"/>
              </a:ext>
            </a:extLst>
          </p:cNvPr>
          <p:cNvSpPr/>
          <p:nvPr/>
        </p:nvSpPr>
        <p:spPr>
          <a:xfrm>
            <a:off x="7497157" y="347785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CB6372-5EA1-C522-ECEA-CDE92F08B367}"/>
              </a:ext>
            </a:extLst>
          </p:cNvPr>
          <p:cNvSpPr txBox="1"/>
          <p:nvPr/>
        </p:nvSpPr>
        <p:spPr>
          <a:xfrm>
            <a:off x="6908802" y="361381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6F1E9F-41C2-2086-ABCA-5166F003D05F}"/>
              </a:ext>
            </a:extLst>
          </p:cNvPr>
          <p:cNvSpPr txBox="1"/>
          <p:nvPr/>
        </p:nvSpPr>
        <p:spPr>
          <a:xfrm>
            <a:off x="7604068" y="2472294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029018C-544C-1394-ED08-7261B0393A33}"/>
              </a:ext>
            </a:extLst>
          </p:cNvPr>
          <p:cNvSpPr/>
          <p:nvPr/>
        </p:nvSpPr>
        <p:spPr>
          <a:xfrm>
            <a:off x="7497157" y="4088322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5E55F5-0E31-6CD6-AFC2-0B1810BD8131}"/>
              </a:ext>
            </a:extLst>
          </p:cNvPr>
          <p:cNvSpPr txBox="1"/>
          <p:nvPr/>
        </p:nvSpPr>
        <p:spPr>
          <a:xfrm>
            <a:off x="6908802" y="4201555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ABA15F2E-2946-02EE-18CD-5D1A4A26046A}"/>
              </a:ext>
            </a:extLst>
          </p:cNvPr>
          <p:cNvCxnSpPr>
            <a:cxnSpLocks/>
            <a:stCxn id="19" idx="3"/>
            <a:endCxn id="9" idx="1"/>
          </p:cNvCxnSpPr>
          <p:nvPr/>
        </p:nvCxnSpPr>
        <p:spPr>
          <a:xfrm flipV="1">
            <a:off x="8617297" y="1242820"/>
            <a:ext cx="1357975" cy="192980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776F9D30-CC25-4D85-ABB8-870395FAAA39}"/>
              </a:ext>
            </a:extLst>
          </p:cNvPr>
          <p:cNvCxnSpPr>
            <a:cxnSpLocks/>
            <a:stCxn id="24" idx="3"/>
            <a:endCxn id="16" idx="1"/>
          </p:cNvCxnSpPr>
          <p:nvPr/>
        </p:nvCxnSpPr>
        <p:spPr>
          <a:xfrm flipV="1">
            <a:off x="8617297" y="2326351"/>
            <a:ext cx="1838267" cy="206720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FFCCCDC-870E-27AA-A456-87EF960F0914}"/>
              </a:ext>
            </a:extLst>
          </p:cNvPr>
          <p:cNvSpPr txBox="1"/>
          <p:nvPr/>
        </p:nvSpPr>
        <p:spPr>
          <a:xfrm>
            <a:off x="392431" y="767097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User(const User&amp;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rhs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: name {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, age {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rhs.age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, ref {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rhs.ref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//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참조 계수 증가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!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    ++(*ref);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}</a:t>
            </a:r>
            <a:endParaRPr lang="ko-KR" altLang="en-US" dirty="0">
              <a:latin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9070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B83249-8D75-3115-D1B4-741EC70C1AAC}"/>
              </a:ext>
            </a:extLst>
          </p:cNvPr>
          <p:cNvSpPr/>
          <p:nvPr/>
        </p:nvSpPr>
        <p:spPr>
          <a:xfrm>
            <a:off x="7497157" y="395102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2ACEB-1C44-671F-A12B-D7C483C4292F}"/>
              </a:ext>
            </a:extLst>
          </p:cNvPr>
          <p:cNvSpPr txBox="1"/>
          <p:nvPr/>
        </p:nvSpPr>
        <p:spPr>
          <a:xfrm>
            <a:off x="6788729" y="531056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B22FE2-F88E-3990-3190-950A669E9EEF}"/>
              </a:ext>
            </a:extLst>
          </p:cNvPr>
          <p:cNvSpPr/>
          <p:nvPr/>
        </p:nvSpPr>
        <p:spPr>
          <a:xfrm>
            <a:off x="7497157" y="100556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3E8C1-8417-3695-F747-E52201829E1C}"/>
              </a:ext>
            </a:extLst>
          </p:cNvPr>
          <p:cNvSpPr txBox="1"/>
          <p:nvPr/>
        </p:nvSpPr>
        <p:spPr>
          <a:xfrm>
            <a:off x="6908802" y="1141519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F15F5-3EB5-2784-9D16-FFBBD1926492}"/>
              </a:ext>
            </a:extLst>
          </p:cNvPr>
          <p:cNvSpPr txBox="1"/>
          <p:nvPr/>
        </p:nvSpPr>
        <p:spPr>
          <a:xfrm>
            <a:off x="7604068" y="0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CB84D0-F1A3-8BE2-399C-542AFB034647}"/>
              </a:ext>
            </a:extLst>
          </p:cNvPr>
          <p:cNvSpPr/>
          <p:nvPr/>
        </p:nvSpPr>
        <p:spPr>
          <a:xfrm>
            <a:off x="9975272" y="1005566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00A86509-FEB1-EAAD-F665-79AB260544C2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8617297" y="700334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15A8AD-44A0-9D88-ACB7-A25F76C0E016}"/>
              </a:ext>
            </a:extLst>
          </p:cNvPr>
          <p:cNvSpPr/>
          <p:nvPr/>
        </p:nvSpPr>
        <p:spPr>
          <a:xfrm>
            <a:off x="7497157" y="16160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A71F0-B973-8BB6-C4FE-8EFD13707402}"/>
              </a:ext>
            </a:extLst>
          </p:cNvPr>
          <p:cNvSpPr txBox="1"/>
          <p:nvPr/>
        </p:nvSpPr>
        <p:spPr>
          <a:xfrm>
            <a:off x="6908802" y="1729261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9D331FE-43E1-9043-F68F-5545DA36F3D6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8617297" y="1921260"/>
            <a:ext cx="1838267" cy="40509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E6555A-07CC-AD5C-EB5B-357AFEEFA67B}"/>
              </a:ext>
            </a:extLst>
          </p:cNvPr>
          <p:cNvSpPr/>
          <p:nvPr/>
        </p:nvSpPr>
        <p:spPr>
          <a:xfrm>
            <a:off x="10455564" y="2089097"/>
            <a:ext cx="914400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3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74DB03D-1942-00CB-7788-599AF7A7D8F3}"/>
              </a:ext>
            </a:extLst>
          </p:cNvPr>
          <p:cNvSpPr/>
          <p:nvPr/>
        </p:nvSpPr>
        <p:spPr>
          <a:xfrm>
            <a:off x="7497157" y="286739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EBA079-7CAC-E527-D493-836D28B65874}"/>
              </a:ext>
            </a:extLst>
          </p:cNvPr>
          <p:cNvSpPr txBox="1"/>
          <p:nvPr/>
        </p:nvSpPr>
        <p:spPr>
          <a:xfrm>
            <a:off x="6788729" y="300335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50CC05E-ACBC-7F5E-AF4F-05E7DAB6F011}"/>
              </a:ext>
            </a:extLst>
          </p:cNvPr>
          <p:cNvSpPr/>
          <p:nvPr/>
        </p:nvSpPr>
        <p:spPr>
          <a:xfrm>
            <a:off x="7497157" y="347785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CB6372-5EA1-C522-ECEA-CDE92F08B367}"/>
              </a:ext>
            </a:extLst>
          </p:cNvPr>
          <p:cNvSpPr txBox="1"/>
          <p:nvPr/>
        </p:nvSpPr>
        <p:spPr>
          <a:xfrm>
            <a:off x="6908802" y="361381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6F1E9F-41C2-2086-ABCA-5166F003D05F}"/>
              </a:ext>
            </a:extLst>
          </p:cNvPr>
          <p:cNvSpPr txBox="1"/>
          <p:nvPr/>
        </p:nvSpPr>
        <p:spPr>
          <a:xfrm>
            <a:off x="7604068" y="2472294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029018C-544C-1394-ED08-7261B0393A33}"/>
              </a:ext>
            </a:extLst>
          </p:cNvPr>
          <p:cNvSpPr/>
          <p:nvPr/>
        </p:nvSpPr>
        <p:spPr>
          <a:xfrm>
            <a:off x="7497157" y="4088322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5E55F5-0E31-6CD6-AFC2-0B1810BD8131}"/>
              </a:ext>
            </a:extLst>
          </p:cNvPr>
          <p:cNvSpPr txBox="1"/>
          <p:nvPr/>
        </p:nvSpPr>
        <p:spPr>
          <a:xfrm>
            <a:off x="6908802" y="4201555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ABA15F2E-2946-02EE-18CD-5D1A4A26046A}"/>
              </a:ext>
            </a:extLst>
          </p:cNvPr>
          <p:cNvCxnSpPr>
            <a:cxnSpLocks/>
            <a:stCxn id="19" idx="3"/>
            <a:endCxn id="9" idx="1"/>
          </p:cNvCxnSpPr>
          <p:nvPr/>
        </p:nvCxnSpPr>
        <p:spPr>
          <a:xfrm flipV="1">
            <a:off x="8617297" y="1242820"/>
            <a:ext cx="1357975" cy="192980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776F9D30-CC25-4D85-ABB8-870395FAAA39}"/>
              </a:ext>
            </a:extLst>
          </p:cNvPr>
          <p:cNvCxnSpPr>
            <a:cxnSpLocks/>
            <a:stCxn id="24" idx="3"/>
            <a:endCxn id="16" idx="1"/>
          </p:cNvCxnSpPr>
          <p:nvPr/>
        </p:nvCxnSpPr>
        <p:spPr>
          <a:xfrm flipV="1">
            <a:off x="8617297" y="2326351"/>
            <a:ext cx="1838267" cy="206720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A6A56CD-F194-F668-795B-6701FCA2CF59}"/>
              </a:ext>
            </a:extLst>
          </p:cNvPr>
          <p:cNvSpPr/>
          <p:nvPr/>
        </p:nvSpPr>
        <p:spPr>
          <a:xfrm>
            <a:off x="7491615" y="5220013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F6100F-907E-799D-D086-28EA30116073}"/>
              </a:ext>
            </a:extLst>
          </p:cNvPr>
          <p:cNvSpPr txBox="1"/>
          <p:nvPr/>
        </p:nvSpPr>
        <p:spPr>
          <a:xfrm>
            <a:off x="6783187" y="5355967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7733978-F857-8141-67DC-25AAF4FC1987}"/>
              </a:ext>
            </a:extLst>
          </p:cNvPr>
          <p:cNvSpPr/>
          <p:nvPr/>
        </p:nvSpPr>
        <p:spPr>
          <a:xfrm>
            <a:off x="7491615" y="583047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21F2AC-9736-B9DC-F3BF-4F019F63BBBC}"/>
              </a:ext>
            </a:extLst>
          </p:cNvPr>
          <p:cNvSpPr txBox="1"/>
          <p:nvPr/>
        </p:nvSpPr>
        <p:spPr>
          <a:xfrm>
            <a:off x="6903260" y="5966430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C00AEE-B074-8FB2-7ED8-DD4EEC077752}"/>
              </a:ext>
            </a:extLst>
          </p:cNvPr>
          <p:cNvSpPr txBox="1"/>
          <p:nvPr/>
        </p:nvSpPr>
        <p:spPr>
          <a:xfrm>
            <a:off x="7491616" y="4824911"/>
            <a:ext cx="1013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other2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BF5C27-A14B-9762-7238-4B63406728E4}"/>
              </a:ext>
            </a:extLst>
          </p:cNvPr>
          <p:cNvSpPr/>
          <p:nvPr/>
        </p:nvSpPr>
        <p:spPr>
          <a:xfrm>
            <a:off x="7491615" y="644093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4FB2A1-C72D-649F-C8C8-EC28D6989642}"/>
              </a:ext>
            </a:extLst>
          </p:cNvPr>
          <p:cNvSpPr txBox="1"/>
          <p:nvPr/>
        </p:nvSpPr>
        <p:spPr>
          <a:xfrm>
            <a:off x="6903260" y="6554172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F200B9FE-8EFB-F753-7642-F0F6CD103FCB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 flipV="1">
            <a:off x="8611755" y="1242820"/>
            <a:ext cx="1363517" cy="428242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9C5D1B79-B539-5501-CD82-D7606BAB93FB}"/>
              </a:ext>
            </a:extLst>
          </p:cNvPr>
          <p:cNvCxnSpPr>
            <a:cxnSpLocks/>
            <a:stCxn id="18" idx="3"/>
            <a:endCxn id="16" idx="1"/>
          </p:cNvCxnSpPr>
          <p:nvPr/>
        </p:nvCxnSpPr>
        <p:spPr>
          <a:xfrm flipV="1">
            <a:off x="8611755" y="2326351"/>
            <a:ext cx="1843809" cy="44198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FB73133-0F99-6262-3B2D-0A67D667F2CF}"/>
              </a:ext>
            </a:extLst>
          </p:cNvPr>
          <p:cNvSpPr txBox="1"/>
          <p:nvPr/>
        </p:nvSpPr>
        <p:spPr>
          <a:xfrm>
            <a:off x="392431" y="767097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User(const User&amp;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rhs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: name {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, age {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rhs.age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, ref {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rhs.ref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//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참조 계수 증가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!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    ++(*ref);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}</a:t>
            </a:r>
            <a:endParaRPr lang="ko-KR" altLang="en-US" dirty="0">
              <a:latin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4199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B83249-8D75-3115-D1B4-741EC70C1AAC}"/>
              </a:ext>
            </a:extLst>
          </p:cNvPr>
          <p:cNvSpPr/>
          <p:nvPr/>
        </p:nvSpPr>
        <p:spPr>
          <a:xfrm>
            <a:off x="7497157" y="395102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2ACEB-1C44-671F-A12B-D7C483C4292F}"/>
              </a:ext>
            </a:extLst>
          </p:cNvPr>
          <p:cNvSpPr txBox="1"/>
          <p:nvPr/>
        </p:nvSpPr>
        <p:spPr>
          <a:xfrm>
            <a:off x="6788729" y="531056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B22FE2-F88E-3990-3190-950A669E9EEF}"/>
              </a:ext>
            </a:extLst>
          </p:cNvPr>
          <p:cNvSpPr/>
          <p:nvPr/>
        </p:nvSpPr>
        <p:spPr>
          <a:xfrm>
            <a:off x="7497157" y="100556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3E8C1-8417-3695-F747-E52201829E1C}"/>
              </a:ext>
            </a:extLst>
          </p:cNvPr>
          <p:cNvSpPr txBox="1"/>
          <p:nvPr/>
        </p:nvSpPr>
        <p:spPr>
          <a:xfrm>
            <a:off x="6908802" y="1141519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F15F5-3EB5-2784-9D16-FFBBD1926492}"/>
              </a:ext>
            </a:extLst>
          </p:cNvPr>
          <p:cNvSpPr txBox="1"/>
          <p:nvPr/>
        </p:nvSpPr>
        <p:spPr>
          <a:xfrm>
            <a:off x="7604068" y="0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CB84D0-F1A3-8BE2-399C-542AFB034647}"/>
              </a:ext>
            </a:extLst>
          </p:cNvPr>
          <p:cNvSpPr/>
          <p:nvPr/>
        </p:nvSpPr>
        <p:spPr>
          <a:xfrm>
            <a:off x="9975272" y="1005566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00A86509-FEB1-EAAD-F665-79AB260544C2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8617297" y="700334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15A8AD-44A0-9D88-ACB7-A25F76C0E016}"/>
              </a:ext>
            </a:extLst>
          </p:cNvPr>
          <p:cNvSpPr/>
          <p:nvPr/>
        </p:nvSpPr>
        <p:spPr>
          <a:xfrm>
            <a:off x="7497157" y="16160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A71F0-B973-8BB6-C4FE-8EFD13707402}"/>
              </a:ext>
            </a:extLst>
          </p:cNvPr>
          <p:cNvSpPr txBox="1"/>
          <p:nvPr/>
        </p:nvSpPr>
        <p:spPr>
          <a:xfrm>
            <a:off x="6908802" y="1729261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9D331FE-43E1-9043-F68F-5545DA36F3D6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8617297" y="1921260"/>
            <a:ext cx="1838267" cy="40509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E6555A-07CC-AD5C-EB5B-357AFEEFA67B}"/>
              </a:ext>
            </a:extLst>
          </p:cNvPr>
          <p:cNvSpPr/>
          <p:nvPr/>
        </p:nvSpPr>
        <p:spPr>
          <a:xfrm>
            <a:off x="10455564" y="2089097"/>
            <a:ext cx="914400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74DB03D-1942-00CB-7788-599AF7A7D8F3}"/>
              </a:ext>
            </a:extLst>
          </p:cNvPr>
          <p:cNvSpPr/>
          <p:nvPr/>
        </p:nvSpPr>
        <p:spPr>
          <a:xfrm>
            <a:off x="7497157" y="286739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EBA079-7CAC-E527-D493-836D28B65874}"/>
              </a:ext>
            </a:extLst>
          </p:cNvPr>
          <p:cNvSpPr txBox="1"/>
          <p:nvPr/>
        </p:nvSpPr>
        <p:spPr>
          <a:xfrm>
            <a:off x="6788729" y="300335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50CC05E-ACBC-7F5E-AF4F-05E7DAB6F011}"/>
              </a:ext>
            </a:extLst>
          </p:cNvPr>
          <p:cNvSpPr/>
          <p:nvPr/>
        </p:nvSpPr>
        <p:spPr>
          <a:xfrm>
            <a:off x="7497157" y="347785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CB6372-5EA1-C522-ECEA-CDE92F08B367}"/>
              </a:ext>
            </a:extLst>
          </p:cNvPr>
          <p:cNvSpPr txBox="1"/>
          <p:nvPr/>
        </p:nvSpPr>
        <p:spPr>
          <a:xfrm>
            <a:off x="6908802" y="361381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6F1E9F-41C2-2086-ABCA-5166F003D05F}"/>
              </a:ext>
            </a:extLst>
          </p:cNvPr>
          <p:cNvSpPr txBox="1"/>
          <p:nvPr/>
        </p:nvSpPr>
        <p:spPr>
          <a:xfrm>
            <a:off x="7604068" y="2472294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029018C-544C-1394-ED08-7261B0393A33}"/>
              </a:ext>
            </a:extLst>
          </p:cNvPr>
          <p:cNvSpPr/>
          <p:nvPr/>
        </p:nvSpPr>
        <p:spPr>
          <a:xfrm>
            <a:off x="7497157" y="4088322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5E55F5-0E31-6CD6-AFC2-0B1810BD8131}"/>
              </a:ext>
            </a:extLst>
          </p:cNvPr>
          <p:cNvSpPr txBox="1"/>
          <p:nvPr/>
        </p:nvSpPr>
        <p:spPr>
          <a:xfrm>
            <a:off x="6908802" y="4201555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ABA15F2E-2946-02EE-18CD-5D1A4A26046A}"/>
              </a:ext>
            </a:extLst>
          </p:cNvPr>
          <p:cNvCxnSpPr>
            <a:cxnSpLocks/>
            <a:stCxn id="19" idx="3"/>
            <a:endCxn id="9" idx="1"/>
          </p:cNvCxnSpPr>
          <p:nvPr/>
        </p:nvCxnSpPr>
        <p:spPr>
          <a:xfrm flipV="1">
            <a:off x="8617297" y="1242820"/>
            <a:ext cx="1357975" cy="192980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776F9D30-CC25-4D85-ABB8-870395FAAA39}"/>
              </a:ext>
            </a:extLst>
          </p:cNvPr>
          <p:cNvCxnSpPr>
            <a:cxnSpLocks/>
            <a:stCxn id="24" idx="3"/>
            <a:endCxn id="16" idx="1"/>
          </p:cNvCxnSpPr>
          <p:nvPr/>
        </p:nvCxnSpPr>
        <p:spPr>
          <a:xfrm flipV="1">
            <a:off x="8617297" y="2326351"/>
            <a:ext cx="1838267" cy="206720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A6A56CD-F194-F668-795B-6701FCA2CF59}"/>
              </a:ext>
            </a:extLst>
          </p:cNvPr>
          <p:cNvSpPr/>
          <p:nvPr/>
        </p:nvSpPr>
        <p:spPr>
          <a:xfrm>
            <a:off x="7491615" y="5220013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F6100F-907E-799D-D086-28EA30116073}"/>
              </a:ext>
            </a:extLst>
          </p:cNvPr>
          <p:cNvSpPr txBox="1"/>
          <p:nvPr/>
        </p:nvSpPr>
        <p:spPr>
          <a:xfrm>
            <a:off x="6783187" y="5355967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7733978-F857-8141-67DC-25AAF4FC1987}"/>
              </a:ext>
            </a:extLst>
          </p:cNvPr>
          <p:cNvSpPr/>
          <p:nvPr/>
        </p:nvSpPr>
        <p:spPr>
          <a:xfrm>
            <a:off x="7491615" y="5830476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21F2AC-9736-B9DC-F3BF-4F019F63BBBC}"/>
              </a:ext>
            </a:extLst>
          </p:cNvPr>
          <p:cNvSpPr txBox="1"/>
          <p:nvPr/>
        </p:nvSpPr>
        <p:spPr>
          <a:xfrm>
            <a:off x="6903260" y="5966430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C00AEE-B074-8FB2-7ED8-DD4EEC077752}"/>
              </a:ext>
            </a:extLst>
          </p:cNvPr>
          <p:cNvSpPr txBox="1"/>
          <p:nvPr/>
        </p:nvSpPr>
        <p:spPr>
          <a:xfrm>
            <a:off x="7491616" y="4824911"/>
            <a:ext cx="1013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other2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BF5C27-A14B-9762-7238-4B63406728E4}"/>
              </a:ext>
            </a:extLst>
          </p:cNvPr>
          <p:cNvSpPr/>
          <p:nvPr/>
        </p:nvSpPr>
        <p:spPr>
          <a:xfrm>
            <a:off x="7491615" y="6440939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4FB2A1-C72D-649F-C8C8-EC28D6989642}"/>
              </a:ext>
            </a:extLst>
          </p:cNvPr>
          <p:cNvSpPr txBox="1"/>
          <p:nvPr/>
        </p:nvSpPr>
        <p:spPr>
          <a:xfrm>
            <a:off x="6903260" y="6554172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1C6E9FD-C89F-7F4B-320B-CD42769DAA8B}"/>
              </a:ext>
            </a:extLst>
          </p:cNvPr>
          <p:cNvSpPr txBox="1"/>
          <p:nvPr/>
        </p:nvSpPr>
        <p:spPr>
          <a:xfrm>
            <a:off x="392431" y="767097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~User()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//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참조 계수 감소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--(*ref);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//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참조 계수 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0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인 경우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자원을 해지합니다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.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if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(*ref == 0)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delete[] name;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delete ref;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}</a:t>
            </a:r>
            <a:endParaRPr lang="ko-KR" altLang="en-US" dirty="0">
              <a:latin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6244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B83249-8D75-3115-D1B4-741EC70C1AAC}"/>
              </a:ext>
            </a:extLst>
          </p:cNvPr>
          <p:cNvSpPr/>
          <p:nvPr/>
        </p:nvSpPr>
        <p:spPr>
          <a:xfrm>
            <a:off x="7497157" y="395102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2ACEB-1C44-671F-A12B-D7C483C4292F}"/>
              </a:ext>
            </a:extLst>
          </p:cNvPr>
          <p:cNvSpPr txBox="1"/>
          <p:nvPr/>
        </p:nvSpPr>
        <p:spPr>
          <a:xfrm>
            <a:off x="6788729" y="531056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B22FE2-F88E-3990-3190-950A669E9EEF}"/>
              </a:ext>
            </a:extLst>
          </p:cNvPr>
          <p:cNvSpPr/>
          <p:nvPr/>
        </p:nvSpPr>
        <p:spPr>
          <a:xfrm>
            <a:off x="7497157" y="100556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3E8C1-8417-3695-F747-E52201829E1C}"/>
              </a:ext>
            </a:extLst>
          </p:cNvPr>
          <p:cNvSpPr txBox="1"/>
          <p:nvPr/>
        </p:nvSpPr>
        <p:spPr>
          <a:xfrm>
            <a:off x="6908802" y="1141519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F15F5-3EB5-2784-9D16-FFBBD1926492}"/>
              </a:ext>
            </a:extLst>
          </p:cNvPr>
          <p:cNvSpPr txBox="1"/>
          <p:nvPr/>
        </p:nvSpPr>
        <p:spPr>
          <a:xfrm>
            <a:off x="7604068" y="0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CB84D0-F1A3-8BE2-399C-542AFB034647}"/>
              </a:ext>
            </a:extLst>
          </p:cNvPr>
          <p:cNvSpPr/>
          <p:nvPr/>
        </p:nvSpPr>
        <p:spPr>
          <a:xfrm>
            <a:off x="9975272" y="1005566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00A86509-FEB1-EAAD-F665-79AB260544C2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8617297" y="700334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15A8AD-44A0-9D88-ACB7-A25F76C0E016}"/>
              </a:ext>
            </a:extLst>
          </p:cNvPr>
          <p:cNvSpPr/>
          <p:nvPr/>
        </p:nvSpPr>
        <p:spPr>
          <a:xfrm>
            <a:off x="7497157" y="16160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A71F0-B973-8BB6-C4FE-8EFD13707402}"/>
              </a:ext>
            </a:extLst>
          </p:cNvPr>
          <p:cNvSpPr txBox="1"/>
          <p:nvPr/>
        </p:nvSpPr>
        <p:spPr>
          <a:xfrm>
            <a:off x="6908802" y="1729261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9D331FE-43E1-9043-F68F-5545DA36F3D6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8617297" y="1921260"/>
            <a:ext cx="1838267" cy="40509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E6555A-07CC-AD5C-EB5B-357AFEEFA67B}"/>
              </a:ext>
            </a:extLst>
          </p:cNvPr>
          <p:cNvSpPr/>
          <p:nvPr/>
        </p:nvSpPr>
        <p:spPr>
          <a:xfrm>
            <a:off x="10455564" y="2089097"/>
            <a:ext cx="914400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74DB03D-1942-00CB-7788-599AF7A7D8F3}"/>
              </a:ext>
            </a:extLst>
          </p:cNvPr>
          <p:cNvSpPr/>
          <p:nvPr/>
        </p:nvSpPr>
        <p:spPr>
          <a:xfrm>
            <a:off x="7497157" y="2867396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EBA079-7CAC-E527-D493-836D28B65874}"/>
              </a:ext>
            </a:extLst>
          </p:cNvPr>
          <p:cNvSpPr txBox="1"/>
          <p:nvPr/>
        </p:nvSpPr>
        <p:spPr>
          <a:xfrm>
            <a:off x="6788729" y="300335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50CC05E-ACBC-7F5E-AF4F-05E7DAB6F011}"/>
              </a:ext>
            </a:extLst>
          </p:cNvPr>
          <p:cNvSpPr/>
          <p:nvPr/>
        </p:nvSpPr>
        <p:spPr>
          <a:xfrm>
            <a:off x="7497157" y="3477859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CB6372-5EA1-C522-ECEA-CDE92F08B367}"/>
              </a:ext>
            </a:extLst>
          </p:cNvPr>
          <p:cNvSpPr txBox="1"/>
          <p:nvPr/>
        </p:nvSpPr>
        <p:spPr>
          <a:xfrm>
            <a:off x="6908802" y="361381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6F1E9F-41C2-2086-ABCA-5166F003D05F}"/>
              </a:ext>
            </a:extLst>
          </p:cNvPr>
          <p:cNvSpPr txBox="1"/>
          <p:nvPr/>
        </p:nvSpPr>
        <p:spPr>
          <a:xfrm>
            <a:off x="7604068" y="2472294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029018C-544C-1394-ED08-7261B0393A33}"/>
              </a:ext>
            </a:extLst>
          </p:cNvPr>
          <p:cNvSpPr/>
          <p:nvPr/>
        </p:nvSpPr>
        <p:spPr>
          <a:xfrm>
            <a:off x="7497157" y="4088322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5E55F5-0E31-6CD6-AFC2-0B1810BD8131}"/>
              </a:ext>
            </a:extLst>
          </p:cNvPr>
          <p:cNvSpPr txBox="1"/>
          <p:nvPr/>
        </p:nvSpPr>
        <p:spPr>
          <a:xfrm>
            <a:off x="6908802" y="4201555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44DF8E-D614-36C3-D91A-1D0E6DFEDEFC}"/>
              </a:ext>
            </a:extLst>
          </p:cNvPr>
          <p:cNvSpPr txBox="1"/>
          <p:nvPr/>
        </p:nvSpPr>
        <p:spPr>
          <a:xfrm>
            <a:off x="392431" y="767097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~User()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//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참조 계수 감소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--(*ref);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//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참조 계수 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0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인 경우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자원을 해지합니다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.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if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(*ref == 0)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delete[] name;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delete ref;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}</a:t>
            </a:r>
            <a:endParaRPr lang="ko-KR" altLang="en-US" dirty="0">
              <a:latin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2169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B83249-8D75-3115-D1B4-741EC70C1AAC}"/>
              </a:ext>
            </a:extLst>
          </p:cNvPr>
          <p:cNvSpPr/>
          <p:nvPr/>
        </p:nvSpPr>
        <p:spPr>
          <a:xfrm>
            <a:off x="7497157" y="395102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2ACEB-1C44-671F-A12B-D7C483C4292F}"/>
              </a:ext>
            </a:extLst>
          </p:cNvPr>
          <p:cNvSpPr txBox="1"/>
          <p:nvPr/>
        </p:nvSpPr>
        <p:spPr>
          <a:xfrm>
            <a:off x="6788729" y="531056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B22FE2-F88E-3990-3190-950A669E9EEF}"/>
              </a:ext>
            </a:extLst>
          </p:cNvPr>
          <p:cNvSpPr/>
          <p:nvPr/>
        </p:nvSpPr>
        <p:spPr>
          <a:xfrm>
            <a:off x="7497157" y="1005565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3E8C1-8417-3695-F747-E52201829E1C}"/>
              </a:ext>
            </a:extLst>
          </p:cNvPr>
          <p:cNvSpPr txBox="1"/>
          <p:nvPr/>
        </p:nvSpPr>
        <p:spPr>
          <a:xfrm>
            <a:off x="6908802" y="1141519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F15F5-3EB5-2784-9D16-FFBBD1926492}"/>
              </a:ext>
            </a:extLst>
          </p:cNvPr>
          <p:cNvSpPr txBox="1"/>
          <p:nvPr/>
        </p:nvSpPr>
        <p:spPr>
          <a:xfrm>
            <a:off x="7604068" y="0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CB84D0-F1A3-8BE2-399C-542AFB034647}"/>
              </a:ext>
            </a:extLst>
          </p:cNvPr>
          <p:cNvSpPr/>
          <p:nvPr/>
        </p:nvSpPr>
        <p:spPr>
          <a:xfrm>
            <a:off x="9975272" y="1005566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00A86509-FEB1-EAAD-F665-79AB260544C2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8617297" y="700334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15A8AD-44A0-9D88-ACB7-A25F76C0E016}"/>
              </a:ext>
            </a:extLst>
          </p:cNvPr>
          <p:cNvSpPr/>
          <p:nvPr/>
        </p:nvSpPr>
        <p:spPr>
          <a:xfrm>
            <a:off x="7497157" y="1616028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A71F0-B973-8BB6-C4FE-8EFD13707402}"/>
              </a:ext>
            </a:extLst>
          </p:cNvPr>
          <p:cNvSpPr txBox="1"/>
          <p:nvPr/>
        </p:nvSpPr>
        <p:spPr>
          <a:xfrm>
            <a:off x="6908802" y="1729261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9D331FE-43E1-9043-F68F-5545DA36F3D6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8617297" y="1921260"/>
            <a:ext cx="1838267" cy="40509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E6555A-07CC-AD5C-EB5B-357AFEEFA67B}"/>
              </a:ext>
            </a:extLst>
          </p:cNvPr>
          <p:cNvSpPr/>
          <p:nvPr/>
        </p:nvSpPr>
        <p:spPr>
          <a:xfrm>
            <a:off x="10455564" y="2089097"/>
            <a:ext cx="914400" cy="474508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E5B51C-8827-13C2-80FD-2FA7ECE28192}"/>
              </a:ext>
            </a:extLst>
          </p:cNvPr>
          <p:cNvSpPr txBox="1"/>
          <p:nvPr/>
        </p:nvSpPr>
        <p:spPr>
          <a:xfrm>
            <a:off x="392431" y="767097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~User()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//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참조 계수 감소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--(*ref);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//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참조 계수 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0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인 경우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자원을 해지합니다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.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if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(*ref == 0)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    delete[] name;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    delete ref;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}</a:t>
            </a:r>
            <a:endParaRPr lang="ko-KR" altLang="en-US" dirty="0">
              <a:latin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873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100;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*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&amp;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*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*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576060" y="188855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D4CD2E3-80B3-C38C-C998-650EDDC1F0A0}"/>
              </a:ext>
            </a:extLst>
          </p:cNvPr>
          <p:cNvSpPr/>
          <p:nvPr/>
        </p:nvSpPr>
        <p:spPr>
          <a:xfrm>
            <a:off x="6842760" y="3200400"/>
            <a:ext cx="262128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57C621-344A-CD01-B621-2EEC9C8201C3}"/>
              </a:ext>
            </a:extLst>
          </p:cNvPr>
          <p:cNvSpPr txBox="1"/>
          <p:nvPr/>
        </p:nvSpPr>
        <p:spPr>
          <a:xfrm>
            <a:off x="6324600" y="3336354"/>
            <a:ext cx="487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pn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40F66600-3B76-D96B-4B82-546FDA478778}"/>
              </a:ext>
            </a:extLst>
          </p:cNvPr>
          <p:cNvCxnSpPr>
            <a:endCxn id="4" idx="2"/>
          </p:cNvCxnSpPr>
          <p:nvPr/>
        </p:nvCxnSpPr>
        <p:spPr>
          <a:xfrm rot="16200000" flipV="1">
            <a:off x="7264197" y="2501697"/>
            <a:ext cx="837337" cy="56007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041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int n = 100;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int&amp;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n;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n = 200;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  <a:endParaRPr lang="ko-KR" altLang="en-US" dirty="0"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576060" y="188855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30728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n = 100;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int&amp; 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n;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n = 200;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  <a:endParaRPr lang="ko-KR" altLang="en-US" dirty="0"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606540" y="16910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42C2CB-AFB7-8050-6F79-73193AF9AC14}"/>
              </a:ext>
            </a:extLst>
          </p:cNvPr>
          <p:cNvSpPr txBox="1"/>
          <p:nvPr/>
        </p:nvSpPr>
        <p:spPr>
          <a:xfrm>
            <a:off x="6416040" y="2027054"/>
            <a:ext cx="426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err="1">
                <a:solidFill>
                  <a:srgbClr val="FF0000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rn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452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n = 100;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int&amp;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n;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n = 200;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  <a:endParaRPr lang="ko-KR" altLang="en-US" dirty="0"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606540" y="16910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42C2CB-AFB7-8050-6F79-73193AF9AC14}"/>
              </a:ext>
            </a:extLst>
          </p:cNvPr>
          <p:cNvSpPr txBox="1"/>
          <p:nvPr/>
        </p:nvSpPr>
        <p:spPr>
          <a:xfrm>
            <a:off x="6416040" y="2027054"/>
            <a:ext cx="426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err="1">
                <a:solidFill>
                  <a:srgbClr val="FF0000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rn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520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n = 100;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int&amp;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n;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 = 200;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std::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  <a:endParaRPr lang="ko-KR" altLang="en-US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200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606540" y="16910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42C2CB-AFB7-8050-6F79-73193AF9AC14}"/>
              </a:ext>
            </a:extLst>
          </p:cNvPr>
          <p:cNvSpPr txBox="1"/>
          <p:nvPr/>
        </p:nvSpPr>
        <p:spPr>
          <a:xfrm>
            <a:off x="6416040" y="2027054"/>
            <a:ext cx="426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905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n = 100;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int&amp;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n;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 = 200;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std::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  <a:endParaRPr lang="ko-KR" altLang="en-US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200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606540" y="16910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42C2CB-AFB7-8050-6F79-73193AF9AC14}"/>
              </a:ext>
            </a:extLst>
          </p:cNvPr>
          <p:cNvSpPr txBox="1"/>
          <p:nvPr/>
        </p:nvSpPr>
        <p:spPr>
          <a:xfrm>
            <a:off x="6416040" y="2027054"/>
            <a:ext cx="426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err="1">
                <a:solidFill>
                  <a:srgbClr val="FF0000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rn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578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sz="1600" dirty="0" smtClean="0">
            <a:solidFill>
              <a:schemeClr val="tx1"/>
            </a:solidFill>
            <a:latin typeface="Cascadia Code" pitchFamily="49" charset="0"/>
            <a:cs typeface="Cascadia Code" pitchFamily="49" charset="0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kumimoji="1" sz="1600" dirty="0" smtClean="0">
            <a:latin typeface="Cascadia Code" pitchFamily="49" charset="0"/>
            <a:ea typeface="Cascadia Code" pitchFamily="49" charset="0"/>
            <a:cs typeface="Cascadia Code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1626</TotalTime>
  <Words>2335</Words>
  <Application>Microsoft Macintosh PowerPoint</Application>
  <PresentationFormat>와이드스크린</PresentationFormat>
  <Paragraphs>786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2" baseType="lpstr">
      <vt:lpstr>맑은 고딕</vt:lpstr>
      <vt:lpstr>Arial</vt:lpstr>
      <vt:lpstr>Cascadia Code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찬식 윤</dc:creator>
  <cp:lastModifiedBy>찬식 윤</cp:lastModifiedBy>
  <cp:revision>37</cp:revision>
  <dcterms:created xsi:type="dcterms:W3CDTF">2024-07-08T23:54:06Z</dcterms:created>
  <dcterms:modified xsi:type="dcterms:W3CDTF">2024-07-10T06:43:49Z</dcterms:modified>
</cp:coreProperties>
</file>