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979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E73F8-4445-5CB6-DDA5-4CDFE6EED56E}"/>
              </a:ext>
            </a:extLst>
          </p:cNvPr>
          <p:cNvSpPr txBox="1"/>
          <p:nvPr/>
        </p:nvSpPr>
        <p:spPr>
          <a:xfrm>
            <a:off x="392431" y="76709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ref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1 };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506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FCCCDC-870E-27AA-A456-87EF960F0914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07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200B9FE-8EFB-F753-7642-F0F6CD103FC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611755" y="1242820"/>
            <a:ext cx="1363517" cy="4282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C5D1B79-B539-5501-CD82-D7606BAB93F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8611755" y="2326351"/>
            <a:ext cx="1843809" cy="441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B73133-0F99-6262-3B2D-0A67D667F2CF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19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E9FD-C89F-7F4B-320B-CD42769DAA8B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4DF8E-D614-36C3-D91A-1D0E6DFEDEFC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6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B51C-8827-13C2-80FD-2FA7ECE28192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3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0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19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AC1BD-AB38-E571-EAEF-A216462B62E9}"/>
              </a:ext>
            </a:extLst>
          </p:cNvPr>
          <p:cNvSpPr/>
          <p:nvPr/>
        </p:nvSpPr>
        <p:spPr>
          <a:xfrm>
            <a:off x="8855132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067B-F7E6-AF47-4825-2AA6CCD39771}"/>
              </a:ext>
            </a:extLst>
          </p:cNvPr>
          <p:cNvSpPr txBox="1"/>
          <p:nvPr/>
        </p:nvSpPr>
        <p:spPr>
          <a:xfrm>
            <a:off x="8146704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E95C3-47DD-D58A-5D65-6CB2037B0E31}"/>
              </a:ext>
            </a:extLst>
          </p:cNvPr>
          <p:cNvSpPr txBox="1"/>
          <p:nvPr/>
        </p:nvSpPr>
        <p:spPr>
          <a:xfrm>
            <a:off x="8962043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1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07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8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8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2628</Words>
  <Application>Microsoft Macintosh PowerPoint</Application>
  <PresentationFormat>와이드스크린</PresentationFormat>
  <Paragraphs>881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44</cp:revision>
  <dcterms:created xsi:type="dcterms:W3CDTF">2024-07-08T23:54:06Z</dcterms:created>
  <dcterms:modified xsi:type="dcterms:W3CDTF">2024-07-11T00:33:48Z</dcterms:modified>
</cp:coreProperties>
</file>