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56"/>
    <p:restoredTop sz="94802"/>
  </p:normalViewPr>
  <p:slideViewPr>
    <p:cSldViewPr snapToGrid="0">
      <p:cViewPr varScale="1">
        <p:scale>
          <a:sx n="134" d="100"/>
          <a:sy n="134" d="100"/>
        </p:scale>
        <p:origin x="1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0D71-575B-9B6A-F530-8A765938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36F0B-EE94-23A5-93F1-4311D12EBC39}"/>
              </a:ext>
            </a:extLst>
          </p:cNvPr>
          <p:cNvSpPr/>
          <p:nvPr/>
        </p:nvSpPr>
        <p:spPr>
          <a:xfrm>
            <a:off x="4808621" y="2459648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4B5E-527D-EB1C-94C2-6EA7D0DC0839}"/>
              </a:ext>
            </a:extLst>
          </p:cNvPr>
          <p:cNvSpPr txBox="1"/>
          <p:nvPr/>
        </p:nvSpPr>
        <p:spPr>
          <a:xfrm>
            <a:off x="3758364" y="257776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1A540-7D73-3915-8483-B24676C2D6B4}"/>
              </a:ext>
            </a:extLst>
          </p:cNvPr>
          <p:cNvSpPr txBox="1"/>
          <p:nvPr/>
        </p:nvSpPr>
        <p:spPr>
          <a:xfrm>
            <a:off x="4808620" y="2038748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B77C-28D3-65AC-90DA-2D55D369F8B8}"/>
              </a:ext>
            </a:extLst>
          </p:cNvPr>
          <p:cNvSpPr txBox="1"/>
          <p:nvPr/>
        </p:nvSpPr>
        <p:spPr>
          <a:xfrm>
            <a:off x="636269" y="183912"/>
            <a:ext cx="3544566" cy="552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 Dog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74E33-17A7-6C6D-B2B6-23D1C3721C08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02D78-BEFB-28DE-C5EE-B23208009CC7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E417-F7F8-D9B6-ED6B-7ECC3CCF008C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57481-7314-D767-200B-C06A46F0973B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D7F1D-DE4D-BE3C-7BFB-B81C3A15A69B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9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E744-5DE6-F1F5-5FDD-A64C4D43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302662-3126-792F-691B-700FCCBED21D}"/>
              </a:ext>
            </a:extLst>
          </p:cNvPr>
          <p:cNvSpPr/>
          <p:nvPr/>
        </p:nvSpPr>
        <p:spPr>
          <a:xfrm>
            <a:off x="5452310" y="2217867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05983-FD5F-69BA-016A-AFFA91AA6DC6}"/>
              </a:ext>
            </a:extLst>
          </p:cNvPr>
          <p:cNvSpPr txBox="1"/>
          <p:nvPr/>
        </p:nvSpPr>
        <p:spPr>
          <a:xfrm>
            <a:off x="4402053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1033D-9647-3A96-18AD-9F4444FB9709}"/>
              </a:ext>
            </a:extLst>
          </p:cNvPr>
          <p:cNvSpPr txBox="1"/>
          <p:nvPr/>
        </p:nvSpPr>
        <p:spPr>
          <a:xfrm>
            <a:off x="5452309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A20440-BE27-AABF-5952-699DCEF1BA83}"/>
              </a:ext>
            </a:extLst>
          </p:cNvPr>
          <p:cNvSpPr/>
          <p:nvPr/>
        </p:nvSpPr>
        <p:spPr>
          <a:xfrm>
            <a:off x="8362712" y="2217867"/>
            <a:ext cx="1287379" cy="6055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Animal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5CA1D-6699-076B-E7A4-99BAE1778C8A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6AE-93D7-A1EB-23C0-C72DAB401438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852877-7E3D-AF46-58F9-75F4302BA60D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FCEA7-A05D-83C0-ED73-43EB4A5796EF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06F1-482E-4A28-F162-6E6EF925616E}"/>
              </a:ext>
            </a:extLst>
          </p:cNvPr>
          <p:cNvSpPr txBox="1"/>
          <p:nvPr/>
        </p:nvSpPr>
        <p:spPr>
          <a:xfrm>
            <a:off x="333375" y="397664"/>
            <a:ext cx="4038600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부모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Base / Super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자식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Derived / Sub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5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E591-DF56-AB1F-A00A-0B37AE3F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2ECA0-D100-F69C-27B6-1B6241407AEE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70071-7A0B-AD1B-C14B-96F684E38A49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30FAA-93D3-3B83-9374-187BD34EC0F2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B98B4-097C-E5FF-CBB5-E82EBEC67565}"/>
              </a:ext>
            </a:extLst>
          </p:cNvPr>
          <p:cNvSpPr txBox="1"/>
          <p:nvPr/>
        </p:nvSpPr>
        <p:spPr>
          <a:xfrm>
            <a:off x="333375" y="397664"/>
            <a:ext cx="42957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6C9761-E4C0-A468-0E86-A5F8093CC567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99479-AC18-FCD4-39DE-292ADC845E8F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1AE228-F50E-D033-A793-DE3D60FFAE66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EC486-64F5-91C5-3E0B-3D0CB566378C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E47F3-5383-AF7D-44A8-703C71865639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40FA9-66AE-7B56-0DD2-1CEE827A71F9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CCD5F-C1AC-8DB1-4DE7-80BB37E35128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97662-73B9-D7B2-3AF9-B4F4F2FE08B9}"/>
              </a:ext>
            </a:extLst>
          </p:cNvPr>
          <p:cNvSpPr/>
          <p:nvPr/>
        </p:nvSpPr>
        <p:spPr>
          <a:xfrm>
            <a:off x="5747583" y="4339551"/>
            <a:ext cx="1129465" cy="648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7353-A002-179C-442A-1370ECC9E80F}"/>
              </a:ext>
            </a:extLst>
          </p:cNvPr>
          <p:cNvSpPr txBox="1"/>
          <p:nvPr/>
        </p:nvSpPr>
        <p:spPr>
          <a:xfrm>
            <a:off x="4697324" y="44339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64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E9022-326F-6FE0-E81D-0E43ED1D3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C0CE38-0384-46AC-3C98-3ECA9DB6D2D8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079BF-86BB-C6A8-5C69-43E530774D70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17924-5E7B-2B1B-24F1-2500F2370E36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BFF65-A3C5-1BA8-3D4A-A489DC0F578C}"/>
              </a:ext>
            </a:extLst>
          </p:cNvPr>
          <p:cNvSpPr txBox="1"/>
          <p:nvPr/>
        </p:nvSpPr>
        <p:spPr>
          <a:xfrm>
            <a:off x="333375" y="397664"/>
            <a:ext cx="42957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virtual </a:t>
            </a:r>
            <a:r>
              <a:rPr lang="en-US" altLang="ko-KR" sz="1600" dirty="0">
                <a:latin typeface="DM Mono" panose="020B0509040201040103" pitchFamily="49" charset="0"/>
              </a:rPr>
              <a:t>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D356C6-932D-7D30-DCE7-25720AF2554E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BD769-9FB8-290C-761A-8C4D0A56E2F3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5B361-6429-50F1-330F-0F6883E86474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D01D1-7D01-C803-E8EB-99BE26681326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EA60A-1D41-B67B-E866-A91A658339C3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B459C8-393E-D200-19DF-8B557EE2B933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43201-322F-5FD8-D37B-6B8C93B81FED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6384D-72A2-9C86-C287-6AE9E637CD0D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78906-FEC0-3AC3-F0A2-F07F223E0503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282D7F-5F99-9121-0A4B-EC9B027FC17E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28258-94D2-D5CE-FBA8-35323C976E41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FF9FAD-A04E-BD62-AB1C-1296A9046808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5FC0C-662C-EA9F-51CB-3A2E2F741BB1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DAFE54-7166-AFCF-6D33-32C04679E0B9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116429-2112-B767-0413-16B03C3CA04F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D7A7783-FF8C-A32D-891F-026CD19EE344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BCAEC6-28E8-7D28-8F80-E92E2C32F691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650E8-43FC-33D2-CCA4-B3D4E4939A9F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6ECC906-F693-9D9A-C112-297F22C8356C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F0444-6835-F41C-0458-8DCC3A603887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03F00FDC-B9AB-69EF-506C-61CF5F029F5C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39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2775-A29D-97D4-4B51-60714D3F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F634E5-C65C-E166-B266-0E34334D6E5B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34AD3-2829-95FB-168E-E353A10A1A6C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7CFBF-2C4C-F7DB-FE6F-ED0CFB91743D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CE503-630E-5DB7-89F3-8D1C85A47613}"/>
              </a:ext>
            </a:extLst>
          </p:cNvPr>
          <p:cNvSpPr txBox="1"/>
          <p:nvPr/>
        </p:nvSpPr>
        <p:spPr>
          <a:xfrm>
            <a:off x="333375" y="397664"/>
            <a:ext cx="42957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virtual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void Draw() override;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59FED6-BC0C-2255-C54A-07CD7059BFC5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828A8-F88C-9B84-8C8D-30B9D1807E7C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895034-508C-A8F6-6FEB-FE0471121A62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F65AC-4057-DCE7-67C9-D2E90B7C4A64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72730-0980-6287-3FEB-75B6598B1FC3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E4B6DF-3CB5-1CA0-2BB0-11B63DAAAB9A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60C2C-CB48-3075-0AC3-125C9C34495E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96ECE-8655-45B0-B50B-9F45340E08F7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E4954-2302-0FFE-6DB8-B46AD38683E4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B91894-6748-60F8-CBCA-40FAD583AA9B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85AA0-8212-D4C8-67F9-8B4C5574B2D9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C4F186-6B56-0ED1-BA07-9DA1FDB134FF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EF7E5-1CD6-8A7F-204A-34E9572CDA79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54004D-EA96-D55D-6F08-5D66415E7536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017A1-7C9D-00E4-BD5B-758EBD4F5EDD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EDEE42B-CF77-0210-3E21-DEF846F59645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611EA2-97F5-09ED-A3CD-99C818D16B17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::Draw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EFD93B-2579-7986-EB74-D55BB465AC43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0F881053-CDA2-DEF1-A32A-B2ABF1B32C6F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0E4DC0-95C4-1ED9-A50D-D20B9C0380C9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77372D74-F605-5FC1-0F77-6EB4E073A1EA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82E708-AB91-7A85-DEF3-C309028974CD}"/>
              </a:ext>
            </a:extLst>
          </p:cNvPr>
          <p:cNvSpPr/>
          <p:nvPr/>
        </p:nvSpPr>
        <p:spPr>
          <a:xfrm>
            <a:off x="8728910" y="4908315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739E82-FE61-C91B-A779-F089A95B0D29}"/>
              </a:ext>
            </a:extLst>
          </p:cNvPr>
          <p:cNvSpPr txBox="1"/>
          <p:nvPr/>
        </p:nvSpPr>
        <p:spPr>
          <a:xfrm>
            <a:off x="7678652" y="490831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F25-8639-7135-4115-3739359A81D1}"/>
              </a:ext>
            </a:extLst>
          </p:cNvPr>
          <p:cNvSpPr txBox="1"/>
          <p:nvPr/>
        </p:nvSpPr>
        <p:spPr>
          <a:xfrm>
            <a:off x="8728909" y="4487414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8E3B0B-630B-FBF9-2012-8ADC3EA33170}"/>
              </a:ext>
            </a:extLst>
          </p:cNvPr>
          <p:cNvSpPr/>
          <p:nvPr/>
        </p:nvSpPr>
        <p:spPr>
          <a:xfrm>
            <a:off x="8728909" y="527764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F4070-7865-A351-7910-D8515974DB3D}"/>
              </a:ext>
            </a:extLst>
          </p:cNvPr>
          <p:cNvSpPr txBox="1"/>
          <p:nvPr/>
        </p:nvSpPr>
        <p:spPr>
          <a:xfrm>
            <a:off x="7678651" y="527764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9D819A-5FF6-8377-0839-F8A980796566}"/>
              </a:ext>
            </a:extLst>
          </p:cNvPr>
          <p:cNvSpPr/>
          <p:nvPr/>
        </p:nvSpPr>
        <p:spPr>
          <a:xfrm>
            <a:off x="8728908" y="5653408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D1BE-5318-1C80-5A56-538F016F31ED}"/>
              </a:ext>
            </a:extLst>
          </p:cNvPr>
          <p:cNvSpPr txBox="1"/>
          <p:nvPr/>
        </p:nvSpPr>
        <p:spPr>
          <a:xfrm>
            <a:off x="7678650" y="565340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C8CF8D11-951A-0F00-A9AF-060B8E64B423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5400000" flipH="1">
            <a:off x="7019011" y="2503159"/>
            <a:ext cx="3939659" cy="767516"/>
          </a:xfrm>
          <a:prstGeom prst="curvedConnector4">
            <a:avLst>
              <a:gd name="adj1" fmla="val -5803"/>
              <a:gd name="adj2" fmla="val 1297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3330</Words>
  <Application>Microsoft Macintosh PowerPoint</Application>
  <PresentationFormat>와이드스크린</PresentationFormat>
  <Paragraphs>1137</Paragraphs>
  <Slides>58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2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38</cp:revision>
  <dcterms:created xsi:type="dcterms:W3CDTF">2025-05-12T08:33:51Z</dcterms:created>
  <dcterms:modified xsi:type="dcterms:W3CDTF">2025-05-15T06:43:40Z</dcterms:modified>
</cp:coreProperties>
</file>