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7" r:id="rId32"/>
    <p:sldId id="286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89"/>
    <p:restoredTop sz="94802"/>
  </p:normalViewPr>
  <p:slideViewPr>
    <p:cSldViewPr snapToGrid="0">
      <p:cViewPr varScale="1">
        <p:scale>
          <a:sx n="134" d="100"/>
          <a:sy n="134" d="100"/>
        </p:scale>
        <p:origin x="1224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B66425-3A8F-7E4D-A192-9C2A58B94501}" type="datetimeFigureOut">
              <a:rPr kumimoji="1" lang="ko-KR" altLang="en-US" smtClean="0"/>
              <a:t>2025. 5. 15.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C37A49-42EF-4349-9CBC-D62872BEEC9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6885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674514-EF94-AD93-D0E0-0083EF7331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4DFA112E-B830-FF31-FEF7-313993C4DAA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ED62EDC-3872-66DB-5815-610BA48604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58A3DD7-74B6-3272-0810-692F33B9FF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C37A49-42EF-4349-9CBC-D62872BEEC98}" type="slidenum">
              <a:rPr kumimoji="1" lang="ko-KR" altLang="en-US" smtClean="0"/>
              <a:t>31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164979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6E2938-BDAD-315F-281F-81A7736B67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86A3919-E38B-0D0A-BE71-00C224CD467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D447C89-3046-8BC9-D64E-DAB64B685C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EDB2A2A-2DDF-840E-6EDD-84F4345E81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C37A49-42EF-4349-9CBC-D62872BEEC98}" type="slidenum">
              <a:rPr kumimoji="1" lang="ko-KR" altLang="en-US" smtClean="0"/>
              <a:t>40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881351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32FADB-E28C-8A86-9761-9ED911671E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ED9B423-95EE-E680-1142-562B38CF5A3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E831C73-E15F-D6E0-F6C1-4E8609534F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AB7AB5C-4F33-F7A5-D366-4CBADB28CB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C37A49-42EF-4349-9CBC-D62872BEEC98}" type="slidenum">
              <a:rPr kumimoji="1" lang="ko-KR" altLang="en-US" smtClean="0"/>
              <a:t>41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119866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51AAB5-178F-D8C0-795D-29E261862A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C4C98BA-EE54-469C-0ABA-96EAA03AC46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6FC6A44-D8D9-63AC-607E-A6BEBC70DA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A40709F-3C1E-18F6-513F-C58C79A4D0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C37A49-42EF-4349-9CBC-D62872BEEC98}" type="slidenum">
              <a:rPr kumimoji="1" lang="ko-KR" altLang="en-US" smtClean="0"/>
              <a:t>42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045309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EAAAFF-CD09-9970-2543-C0B4F6F9D1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79B2A84-6627-34DE-B922-172A3B9A76E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6CCBF6E-3A7A-6A9D-9EA9-39BBE47142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6AD6AF-3F02-BBAE-60A9-D4C4A2F6761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C37A49-42EF-4349-9CBC-D62872BEEC98}" type="slidenum">
              <a:rPr kumimoji="1" lang="ko-KR" altLang="en-US" smtClean="0"/>
              <a:t>43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750724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A45857-93FA-6CD6-341F-4F1ADC48BC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5087B96-59FE-0F1C-D09B-BC121AD7BAE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6315B9E-2650-FCB9-99CD-17657E3628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140F21E-3C74-59C9-7E55-33ECF818E19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C37A49-42EF-4349-9CBC-D62872BEEC98}" type="slidenum">
              <a:rPr kumimoji="1" lang="ko-KR" altLang="en-US" smtClean="0"/>
              <a:t>44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628453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55292C-655C-6DC5-BD9F-51B6B970BC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35EE1E4-AED7-003A-4136-D1A398EEFFE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1867B00-6386-6EB1-DB33-80C997A527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5C58798-9A22-4365-3557-DF6D2D0E20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C37A49-42EF-4349-9CBC-D62872BEEC98}" type="slidenum">
              <a:rPr kumimoji="1" lang="ko-KR" altLang="en-US" smtClean="0"/>
              <a:t>45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318593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E19200-7723-5118-3DAD-A1B7B97E3D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5677261-EF1F-2062-3F34-1E0EAA4D2A1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E808EF8-C7A7-EF48-EA8E-6B264E65DE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F189444-E2FB-771A-F532-DECB6B03D9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C37A49-42EF-4349-9CBC-D62872BEEC98}" type="slidenum">
              <a:rPr kumimoji="1" lang="ko-KR" altLang="en-US" smtClean="0"/>
              <a:t>46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626471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94EE4B-434B-8D6F-DCE4-33196AA290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1FFE3D0-879B-8A62-553C-C773ECE905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58F2E509-E579-2DD0-0EC7-72D2B2D6D7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56C6834-5107-CB87-77BE-0EDD00EF597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C37A49-42EF-4349-9CBC-D62872BEEC98}" type="slidenum">
              <a:rPr kumimoji="1" lang="ko-KR" altLang="en-US" smtClean="0"/>
              <a:t>47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062691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1DD6D3-DAAA-E61F-A1AB-1E02857932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01AAF17-123E-1034-20DD-A84C793F7C4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FFF5D67-1098-F654-1875-C56791068D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7D2C013-88ED-3E9B-87B8-725DBE14192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C37A49-42EF-4349-9CBC-D62872BEEC98}" type="slidenum">
              <a:rPr kumimoji="1" lang="ko-KR" altLang="en-US" smtClean="0"/>
              <a:t>48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241761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B6CF35-37B7-196B-041A-5D2033BF6F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FC3C7E7-7B7C-7FED-ACAF-35E075716A7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B3247AC-AF37-F6D5-EFA5-009E6DB856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69A50C5-6F6E-4875-C192-333F3AC8D47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C37A49-42EF-4349-9CBC-D62872BEEC98}" type="slidenum">
              <a:rPr kumimoji="1" lang="ko-KR" altLang="en-US" smtClean="0"/>
              <a:t>49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443845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C37A49-42EF-4349-9CBC-D62872BEEC98}" type="slidenum">
              <a:rPr kumimoji="1" lang="ko-KR" altLang="en-US" smtClean="0"/>
              <a:t>32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901773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3939F4-EF47-6687-762B-5651A28CCB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76F0BE1-6BAE-7937-3D55-8DD30DEB0E1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C3ED6CF-C116-7E43-94AF-8CCD74060C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E7F0925-9B7B-0BA9-78A9-A2545E2DEE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C37A49-42EF-4349-9CBC-D62872BEEC98}" type="slidenum">
              <a:rPr kumimoji="1" lang="ko-KR" altLang="en-US" smtClean="0"/>
              <a:t>50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6224431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29C958-9BE5-D894-C7DE-1F8E3384CE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ACC0AF9-CC8B-689D-07B6-660884910BF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35BD0C0-C831-C00E-1F53-D58DBD5A5F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150B3F2-344A-4ED1-0D0E-017DDD24B3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C37A49-42EF-4349-9CBC-D62872BEEC98}" type="slidenum">
              <a:rPr kumimoji="1" lang="ko-KR" altLang="en-US" smtClean="0"/>
              <a:t>51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5126438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1FBED2-5830-F035-502E-C8717451C3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6C3266C-66F8-722C-7FAF-8128D4CF361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A9F846E8-69F2-3220-F8FD-9D43C14F5B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793A572-B731-87BD-8044-012CC7D5C3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C37A49-42EF-4349-9CBC-D62872BEEC98}" type="slidenum">
              <a:rPr kumimoji="1" lang="ko-KR" altLang="en-US" smtClean="0"/>
              <a:t>52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7442073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243926-C7B5-38B1-3F91-4009582229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5B7BA11-AE39-7229-ABA3-44CC4BD6382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ADAD2B4-161B-6315-349B-FCB17C023F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5C0311-05B4-E2CE-1CA0-B5B406EBDD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C37A49-42EF-4349-9CBC-D62872BEEC98}" type="slidenum">
              <a:rPr kumimoji="1" lang="ko-KR" altLang="en-US" smtClean="0"/>
              <a:t>53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354156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C7C63D-5767-A703-3BE0-517739FF33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56476E6-120F-F358-6C88-8EC8A01F0AA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2AC3208-9B7F-2125-41D1-B31C193649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6D84CC1-1CCE-D813-5674-58790BC795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C37A49-42EF-4349-9CBC-D62872BEEC98}" type="slidenum">
              <a:rPr kumimoji="1" lang="ko-KR" altLang="en-US" smtClean="0"/>
              <a:t>33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915534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19D57F-BEC6-C80B-2858-97DDA2D91F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FCACBB2-C741-E8AD-8192-DA703F58F00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37ED6AC3-317A-5018-D19D-6402FA3CB1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A12E037-445D-1EB3-900E-937F8F1412B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C37A49-42EF-4349-9CBC-D62872BEEC98}" type="slidenum">
              <a:rPr kumimoji="1" lang="ko-KR" altLang="en-US" smtClean="0"/>
              <a:t>34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997907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D3A161-6923-1F1C-B472-27746881FD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0D085E91-8EF9-448A-6C6C-7879FA0E2FB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896947A-22FC-0B70-96C8-615ED87039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9A9F8B8-2212-B260-C72D-D5D6E25AF27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C37A49-42EF-4349-9CBC-D62872BEEC98}" type="slidenum">
              <a:rPr kumimoji="1" lang="ko-KR" altLang="en-US" smtClean="0"/>
              <a:t>35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742854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8D4448-6EEA-E94A-FA19-081B33F00E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082D8E6-E64D-30F0-7667-7EB91E69100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77765CC-28DD-418C-64A3-F9A49B9534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2B7424C-BD6D-C075-0C35-4C31ADEE3FF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C37A49-42EF-4349-9CBC-D62872BEEC98}" type="slidenum">
              <a:rPr kumimoji="1" lang="ko-KR" altLang="en-US" smtClean="0"/>
              <a:t>36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170125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06D259-8D28-85CB-25FA-6E3F24831E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C2BBBF3-CE8F-900E-6540-7DBB725B2C8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C042107-294F-098F-AABB-2B20B9D7BB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B955D0E-ABCF-CA4C-02C6-428E90D076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C37A49-42EF-4349-9CBC-D62872BEEC98}" type="slidenum">
              <a:rPr kumimoji="1" lang="ko-KR" altLang="en-US" smtClean="0"/>
              <a:t>37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619256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7A5D28-B2FA-7767-DAAE-C3D4C63F40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24EFCA7-29C3-7F7F-CB45-62445EF4995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381AD2F-D5AB-0DE8-6B56-7B2CCAE822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0FAD5F1-87E2-57A6-E239-926FF9CF83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C37A49-42EF-4349-9CBC-D62872BEEC98}" type="slidenum">
              <a:rPr kumimoji="1" lang="ko-KR" altLang="en-US" smtClean="0"/>
              <a:t>38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804671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F268DC-3E5A-1ABD-700A-54F1DFF73E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DB55382-593B-0002-7D3A-773581312D7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4FAF43A-6CD0-8386-4413-7F3C9A634E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5CC5A8E-43BA-B3B8-8D5C-155D552813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C37A49-42EF-4349-9CBC-D62872BEEC98}" type="slidenum">
              <a:rPr kumimoji="1" lang="ko-KR" altLang="en-US" smtClean="0"/>
              <a:t>39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49354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CBAF3B-3B39-0BA1-64A0-F01800A75B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03B1354-02CF-1814-4EF3-99DC7DBC6A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1D2145-02F0-1E5E-AD54-3AD1A8E21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61CA8-2F01-F04C-9A7A-4673BD8D5EB0}" type="datetimeFigureOut">
              <a:rPr kumimoji="1" lang="ko-KR" altLang="en-US" smtClean="0"/>
              <a:t>2025. 5. 15.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DD3B11-8333-B744-EA22-CF0ABE71D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58F828-9780-F17D-D765-B3DF44DB2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B3082-0215-1148-AECB-1AB6B25AD54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90002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BE9F5C-ACBA-CE2F-DCEE-25E612977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7CA5237-4DC3-64C8-3585-79B7214339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D6B6EA-34D5-8D4E-E03A-CA8033D35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61CA8-2F01-F04C-9A7A-4673BD8D5EB0}" type="datetimeFigureOut">
              <a:rPr kumimoji="1" lang="ko-KR" altLang="en-US" smtClean="0"/>
              <a:t>2025. 5. 15.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2A5CB8-2650-3513-C36F-B625EF755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0DDB9C-9868-6BD1-887C-26E7877FA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B3082-0215-1148-AECB-1AB6B25AD54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72416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1694337-E3CD-B233-9377-485B304CA2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7F30336-2B7C-031B-6A50-BABFBBC8AA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67B209-A0D1-34C2-3D87-02F1072A7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61CA8-2F01-F04C-9A7A-4673BD8D5EB0}" type="datetimeFigureOut">
              <a:rPr kumimoji="1" lang="ko-KR" altLang="en-US" smtClean="0"/>
              <a:t>2025. 5. 15.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1F4B76-9497-0A40-AE44-391DEF2A9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96C9FD-E844-3FD1-215F-9795EC7F8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B3082-0215-1148-AECB-1AB6B25AD54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89398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DB9DE7-91A4-C305-7C7F-48B0BC846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949AB7-CDFF-562D-ECCF-38A91162C0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0FB716-C15B-9CEA-EE8C-666C088D9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61CA8-2F01-F04C-9A7A-4673BD8D5EB0}" type="datetimeFigureOut">
              <a:rPr kumimoji="1" lang="ko-KR" altLang="en-US" smtClean="0"/>
              <a:t>2025. 5. 15.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731374-3203-0DCD-2F18-60E84C976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5CC608-CA87-9F06-076D-1DAA785FD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B3082-0215-1148-AECB-1AB6B25AD54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69719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0946C4-E1B0-CED8-C3AD-B34108CD2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F6CA5A-BD1D-9452-32A9-8E99A62EF0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D2506D-FEA0-DD4A-F62D-4D49464A1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61CA8-2F01-F04C-9A7A-4673BD8D5EB0}" type="datetimeFigureOut">
              <a:rPr kumimoji="1" lang="ko-KR" altLang="en-US" smtClean="0"/>
              <a:t>2025. 5. 15.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1A1424-A016-3C28-3F44-4C8AA4C71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2D6320-A111-4675-FC10-045B7DB63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B3082-0215-1148-AECB-1AB6B25AD54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20056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A73671-1D4F-39B9-C602-72B27AB2C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F9AD7E-B1AD-60C2-99CA-CFBAC8E6C7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F30A443-B575-7DE3-9859-A616C814F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3DA472-C023-9381-1F88-CFE37C792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61CA8-2F01-F04C-9A7A-4673BD8D5EB0}" type="datetimeFigureOut">
              <a:rPr kumimoji="1" lang="ko-KR" altLang="en-US" smtClean="0"/>
              <a:t>2025. 5. 15.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642FCFC-0ACC-6679-9584-A8E4296DC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EE00FE4-9CCE-3E24-0936-13E5AEA1A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B3082-0215-1148-AECB-1AB6B25AD54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45597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428FAE-7865-79C3-AB00-A38A4CF80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A2AAA9-7E31-4399-E271-0323E85C5E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D2C1C6F-C398-532B-AB76-99274FEAF5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57E4FE1-58BA-6C6D-4E7A-1B4F6F0E77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DA12E79-A746-83D4-0357-886E060D6D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7B01C43-35EF-7BB7-9EA1-BF583DB1A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61CA8-2F01-F04C-9A7A-4673BD8D5EB0}" type="datetimeFigureOut">
              <a:rPr kumimoji="1" lang="ko-KR" altLang="en-US" smtClean="0"/>
              <a:t>2025. 5. 15.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698BE66-24CE-3BB1-6306-518181BB5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3517BE8-1314-A285-7749-152900495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B3082-0215-1148-AECB-1AB6B25AD54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61841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C5C375-43D8-3867-3C44-8C802B576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AF6DC53-E6A9-813E-79FF-6216FBB59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61CA8-2F01-F04C-9A7A-4673BD8D5EB0}" type="datetimeFigureOut">
              <a:rPr kumimoji="1" lang="ko-KR" altLang="en-US" smtClean="0"/>
              <a:t>2025. 5. 15.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5C4DE62-0199-DC6E-1D62-ADF5AD4A4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9D8E053-C265-72F4-81C7-8A3930934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B3082-0215-1148-AECB-1AB6B25AD54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06077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102CF6C-12E2-5B29-C7A4-8364AD35A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61CA8-2F01-F04C-9A7A-4673BD8D5EB0}" type="datetimeFigureOut">
              <a:rPr kumimoji="1" lang="ko-KR" altLang="en-US" smtClean="0"/>
              <a:t>2025. 5. 15.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4E8EAD6-E802-9C31-7217-A2906DA7B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D220D48-672B-C9AB-A87F-3F86DEF82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B3082-0215-1148-AECB-1AB6B25AD54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58728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9E3563-1030-DFDA-00B4-5E5D468DE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5B711D-6783-8653-562F-78CF9C5C2E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006842E-96FB-D161-CA8F-1C948D24F5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32B4AC9-F069-7870-EE85-06CFB54EB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61CA8-2F01-F04C-9A7A-4673BD8D5EB0}" type="datetimeFigureOut">
              <a:rPr kumimoji="1" lang="ko-KR" altLang="en-US" smtClean="0"/>
              <a:t>2025. 5. 15.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278645D-8EC3-B21F-34E6-6F14EBB9D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80E7A68-9307-EC2D-2710-F2EA4CC0E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B3082-0215-1148-AECB-1AB6B25AD54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10274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E1CFE5-3E35-917D-49F8-FE7E548CB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7543730-2B23-8629-22FD-2D0D52B56D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9CD4885-40A9-70A9-2C1C-C0C8905077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CD369EE-9F21-855F-1B87-FFD18D2BB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61CA8-2F01-F04C-9A7A-4673BD8D5EB0}" type="datetimeFigureOut">
              <a:rPr kumimoji="1" lang="ko-KR" altLang="en-US" smtClean="0"/>
              <a:t>2025. 5. 15.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FF26B8D-DD4B-BC7E-46A9-4DD64FC3C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1EA14D3-70F8-71A7-9646-CD3270788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B3082-0215-1148-AECB-1AB6B25AD54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80774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A6DC3B8-19D9-C947-8BE0-6C4FA332A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6EBB600-E080-636D-9FC4-26EE4FF156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BD7F71-BFE3-A9FF-E1B0-72DFEF6799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361CA8-2F01-F04C-9A7A-4673BD8D5EB0}" type="datetimeFigureOut">
              <a:rPr kumimoji="1" lang="ko-KR" altLang="en-US" smtClean="0"/>
              <a:t>2025. 5. 15.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1CD6A8-2335-B12B-83D7-F91A21F5D2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A42D2F-D48F-F56C-B8B1-A8A456E579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1B3082-0215-1148-AECB-1AB6B25AD54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48588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7597177-9ECB-6CB6-888E-442AC5F3C923}"/>
              </a:ext>
            </a:extLst>
          </p:cNvPr>
          <p:cNvSpPr txBox="1"/>
          <p:nvPr/>
        </p:nvSpPr>
        <p:spPr>
          <a:xfrm>
            <a:off x="383362" y="588935"/>
            <a:ext cx="6093994" cy="39093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30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30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300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// 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모든 변수는 주소를 가집니다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.</a:t>
            </a:r>
            <a:endParaRPr lang="ko-KR" altLang="en-US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300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&amp;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300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// 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주소를 포인터 변수에 저장할 수 있습니다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.</a:t>
            </a:r>
            <a:endParaRPr lang="ko-KR" altLang="en-US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30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*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p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&amp;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3000"/>
              </a:lnSpc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DBDB206-5DE7-4A8F-D13F-FEF376D29CF1}"/>
              </a:ext>
            </a:extLst>
          </p:cNvPr>
          <p:cNvSpPr/>
          <p:nvPr/>
        </p:nvSpPr>
        <p:spPr>
          <a:xfrm>
            <a:off x="4969042" y="1022684"/>
            <a:ext cx="6112042" cy="48968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83A8D00-1EF6-84A3-3DE0-8461780A90E3}"/>
              </a:ext>
            </a:extLst>
          </p:cNvPr>
          <p:cNvSpPr/>
          <p:nvPr/>
        </p:nvSpPr>
        <p:spPr>
          <a:xfrm>
            <a:off x="7098632" y="1769050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ysClr val="windowText" lastClr="000000"/>
                </a:solidFill>
              </a:rPr>
              <a:t>10</a:t>
            </a:r>
            <a:endParaRPr kumimoji="1"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79FD8A-6F24-0301-20E8-97D503BC2500}"/>
              </a:ext>
            </a:extLst>
          </p:cNvPr>
          <p:cNvSpPr txBox="1"/>
          <p:nvPr/>
        </p:nvSpPr>
        <p:spPr>
          <a:xfrm>
            <a:off x="6626732" y="2005285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latin typeface="DM Mono" panose="020B0509040201040103" pitchFamily="49" charset="0"/>
              </a:rPr>
              <a:t>n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551953-3C57-FDD3-1FE1-8D10BDE8EDA0}"/>
              </a:ext>
            </a:extLst>
          </p:cNvPr>
          <p:cNvSpPr txBox="1"/>
          <p:nvPr/>
        </p:nvSpPr>
        <p:spPr>
          <a:xfrm>
            <a:off x="6321770" y="1398287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DM Mono" panose="020B0509040201040103" pitchFamily="49" charset="0"/>
              </a:rPr>
              <a:t>0x16ce92c2c</a:t>
            </a:r>
          </a:p>
        </p:txBody>
      </p:sp>
    </p:spTree>
    <p:extLst>
      <p:ext uri="{BB962C8B-B14F-4D97-AF65-F5344CB8AC3E}">
        <p14:creationId xmlns:p14="http://schemas.microsoft.com/office/powerpoint/2010/main" val="37826870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629EE4-CCA1-01A5-B67A-81ED392ABC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E002921-718C-76EA-D63A-90AC3EA5044E}"/>
              </a:ext>
            </a:extLst>
          </p:cNvPr>
          <p:cNvSpPr txBox="1"/>
          <p:nvPr/>
        </p:nvSpPr>
        <p:spPr>
          <a:xfrm>
            <a:off x="383362" y="588935"/>
            <a:ext cx="6093994" cy="4528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void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Increment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++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85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br>
              <a:rPr lang="en-US" altLang="ko-KR" b="1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1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Increment(x);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5BA196D-7887-834B-0439-E89ED86EF11C}"/>
              </a:ext>
            </a:extLst>
          </p:cNvPr>
          <p:cNvSpPr/>
          <p:nvPr/>
        </p:nvSpPr>
        <p:spPr>
          <a:xfrm>
            <a:off x="4969042" y="3429000"/>
            <a:ext cx="3793958" cy="2490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351BCE6-3D57-5E05-7CAB-1CBCB3FE553D}"/>
              </a:ext>
            </a:extLst>
          </p:cNvPr>
          <p:cNvSpPr/>
          <p:nvPr/>
        </p:nvSpPr>
        <p:spPr>
          <a:xfrm>
            <a:off x="6260432" y="4491101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04F9E0-8F2C-9CC0-B490-63BF09210CC8}"/>
              </a:ext>
            </a:extLst>
          </p:cNvPr>
          <p:cNvSpPr txBox="1"/>
          <p:nvPr/>
        </p:nvSpPr>
        <p:spPr>
          <a:xfrm>
            <a:off x="4772025" y="4727336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97D919-67AF-3D00-53D5-23A6879A2F58}"/>
              </a:ext>
            </a:extLst>
          </p:cNvPr>
          <p:cNvSpPr txBox="1"/>
          <p:nvPr/>
        </p:nvSpPr>
        <p:spPr>
          <a:xfrm>
            <a:off x="5483570" y="4120338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latin typeface="DM Mono" panose="020B0509040201040103" pitchFamily="49" charset="0"/>
              </a:rPr>
              <a:t>0x100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FEF1F7B-6FD7-995A-C046-A237AB94614F}"/>
              </a:ext>
            </a:extLst>
          </p:cNvPr>
          <p:cNvSpPr txBox="1"/>
          <p:nvPr/>
        </p:nvSpPr>
        <p:spPr>
          <a:xfrm>
            <a:off x="4969042" y="3058237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main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4BD9C33-EB70-8BB9-3878-9C422FBAF61F}"/>
              </a:ext>
            </a:extLst>
          </p:cNvPr>
          <p:cNvSpPr/>
          <p:nvPr/>
        </p:nvSpPr>
        <p:spPr>
          <a:xfrm>
            <a:off x="7874167" y="750187"/>
            <a:ext cx="3793958" cy="2490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A5781B-2B88-98C2-686E-8E0892BCB11F}"/>
              </a:ext>
            </a:extLst>
          </p:cNvPr>
          <p:cNvSpPr txBox="1"/>
          <p:nvPr/>
        </p:nvSpPr>
        <p:spPr>
          <a:xfrm>
            <a:off x="7874167" y="379424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Increment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B9261C0-385F-DD35-9314-9142AE57CE18}"/>
              </a:ext>
            </a:extLst>
          </p:cNvPr>
          <p:cNvSpPr/>
          <p:nvPr/>
        </p:nvSpPr>
        <p:spPr>
          <a:xfrm>
            <a:off x="9165557" y="1214501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2D86E7B-6ED5-D4A8-35D3-066A90EBF399}"/>
              </a:ext>
            </a:extLst>
          </p:cNvPr>
          <p:cNvSpPr txBox="1"/>
          <p:nvPr/>
        </p:nvSpPr>
        <p:spPr>
          <a:xfrm>
            <a:off x="7677150" y="1450736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52655994-2A80-04CF-68B3-D4EF8DC7C1F1}"/>
              </a:ext>
            </a:extLst>
          </p:cNvPr>
          <p:cNvCxnSpPr>
            <a:stCxn id="7" idx="3"/>
            <a:endCxn id="13" idx="2"/>
          </p:cNvCxnSpPr>
          <p:nvPr/>
        </p:nvCxnSpPr>
        <p:spPr>
          <a:xfrm flipV="1">
            <a:off x="7547811" y="2056304"/>
            <a:ext cx="2261436" cy="285569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A858103-F089-D6E6-639A-865037C89CF8}"/>
              </a:ext>
            </a:extLst>
          </p:cNvPr>
          <p:cNvSpPr txBox="1"/>
          <p:nvPr/>
        </p:nvSpPr>
        <p:spPr>
          <a:xfrm>
            <a:off x="9311942" y="4120337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 dirty="0">
                <a:latin typeface="DM Mono" panose="020B0509040201040103" pitchFamily="49" charset="0"/>
              </a:rPr>
              <a:t>복사</a:t>
            </a:r>
          </a:p>
        </p:txBody>
      </p:sp>
    </p:spTree>
    <p:extLst>
      <p:ext uri="{BB962C8B-B14F-4D97-AF65-F5344CB8AC3E}">
        <p14:creationId xmlns:p14="http://schemas.microsoft.com/office/powerpoint/2010/main" val="40023552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BA5B27-2051-07EF-D213-A6A8D1A53D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AB8EFFB-9A4C-F311-9117-4D26BC138CA6}"/>
              </a:ext>
            </a:extLst>
          </p:cNvPr>
          <p:cNvSpPr txBox="1"/>
          <p:nvPr/>
        </p:nvSpPr>
        <p:spPr>
          <a:xfrm>
            <a:off x="383362" y="588935"/>
            <a:ext cx="6093994" cy="4528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void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Increment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++x;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85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br>
              <a:rPr lang="en-US" altLang="ko-KR" b="1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1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Increment(x);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EA4825C-02CD-3ABD-30DD-75228F1F2179}"/>
              </a:ext>
            </a:extLst>
          </p:cNvPr>
          <p:cNvSpPr/>
          <p:nvPr/>
        </p:nvSpPr>
        <p:spPr>
          <a:xfrm>
            <a:off x="4969042" y="3429000"/>
            <a:ext cx="3793958" cy="2490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1F8B0EF-F80B-1DE6-A1AD-67B616D4AD7B}"/>
              </a:ext>
            </a:extLst>
          </p:cNvPr>
          <p:cNvSpPr/>
          <p:nvPr/>
        </p:nvSpPr>
        <p:spPr>
          <a:xfrm>
            <a:off x="6260432" y="4491101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9991BF-FF7D-33A4-0717-40295CE5356D}"/>
              </a:ext>
            </a:extLst>
          </p:cNvPr>
          <p:cNvSpPr txBox="1"/>
          <p:nvPr/>
        </p:nvSpPr>
        <p:spPr>
          <a:xfrm>
            <a:off x="4772025" y="4727336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D949259-6595-B51A-25A2-B5994ECC9E01}"/>
              </a:ext>
            </a:extLst>
          </p:cNvPr>
          <p:cNvSpPr txBox="1"/>
          <p:nvPr/>
        </p:nvSpPr>
        <p:spPr>
          <a:xfrm>
            <a:off x="5483570" y="4120338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latin typeface="DM Mono" panose="020B0509040201040103" pitchFamily="49" charset="0"/>
              </a:rPr>
              <a:t>0x100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E7B3E93-9DA4-FAF6-F919-9980D20E42ED}"/>
              </a:ext>
            </a:extLst>
          </p:cNvPr>
          <p:cNvSpPr txBox="1"/>
          <p:nvPr/>
        </p:nvSpPr>
        <p:spPr>
          <a:xfrm>
            <a:off x="4969042" y="3058237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main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BF34F3E-ABA1-FD03-F26D-BD982CC0088C}"/>
              </a:ext>
            </a:extLst>
          </p:cNvPr>
          <p:cNvSpPr/>
          <p:nvPr/>
        </p:nvSpPr>
        <p:spPr>
          <a:xfrm>
            <a:off x="7874167" y="750187"/>
            <a:ext cx="3793958" cy="2490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9E350A-6BB5-9480-E6A3-6B0A80F4E8DE}"/>
              </a:ext>
            </a:extLst>
          </p:cNvPr>
          <p:cNvSpPr txBox="1"/>
          <p:nvPr/>
        </p:nvSpPr>
        <p:spPr>
          <a:xfrm>
            <a:off x="7874167" y="379424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Increment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2B0D25F-D1D3-5A25-1041-93E61DF5A317}"/>
              </a:ext>
            </a:extLst>
          </p:cNvPr>
          <p:cNvSpPr/>
          <p:nvPr/>
        </p:nvSpPr>
        <p:spPr>
          <a:xfrm>
            <a:off x="9165557" y="1214501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11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4A15A87-DFA6-16DD-FE2B-CC72E867F0D0}"/>
              </a:ext>
            </a:extLst>
          </p:cNvPr>
          <p:cNvSpPr txBox="1"/>
          <p:nvPr/>
        </p:nvSpPr>
        <p:spPr>
          <a:xfrm>
            <a:off x="7677150" y="1450736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A645849A-EBAA-5EB6-EEA6-C039BB4A33E1}"/>
              </a:ext>
            </a:extLst>
          </p:cNvPr>
          <p:cNvCxnSpPr>
            <a:stCxn id="7" idx="3"/>
            <a:endCxn id="13" idx="2"/>
          </p:cNvCxnSpPr>
          <p:nvPr/>
        </p:nvCxnSpPr>
        <p:spPr>
          <a:xfrm flipV="1">
            <a:off x="7547811" y="2056304"/>
            <a:ext cx="2261436" cy="285569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DBF1D11-B5B0-36EF-62DC-4F8B04CA0307}"/>
              </a:ext>
            </a:extLst>
          </p:cNvPr>
          <p:cNvSpPr txBox="1"/>
          <p:nvPr/>
        </p:nvSpPr>
        <p:spPr>
          <a:xfrm>
            <a:off x="9311942" y="4120337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 dirty="0">
                <a:latin typeface="DM Mono" panose="020B0509040201040103" pitchFamily="49" charset="0"/>
              </a:rPr>
              <a:t>복사</a:t>
            </a:r>
          </a:p>
        </p:txBody>
      </p:sp>
    </p:spTree>
    <p:extLst>
      <p:ext uri="{BB962C8B-B14F-4D97-AF65-F5344CB8AC3E}">
        <p14:creationId xmlns:p14="http://schemas.microsoft.com/office/powerpoint/2010/main" val="1750796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FD7F5F-4557-BA9C-B9CD-CC129EFE6B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C36D6BB-0F24-A394-EEB3-513535DD1DA4}"/>
              </a:ext>
            </a:extLst>
          </p:cNvPr>
          <p:cNvSpPr txBox="1"/>
          <p:nvPr/>
        </p:nvSpPr>
        <p:spPr>
          <a:xfrm>
            <a:off x="383362" y="588935"/>
            <a:ext cx="6093994" cy="4528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void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Increment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++x;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85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br>
              <a:rPr lang="en-US" altLang="ko-KR" b="1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1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Increment(x);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AB107DA-0082-2CD3-FB18-3AC67899689A}"/>
              </a:ext>
            </a:extLst>
          </p:cNvPr>
          <p:cNvSpPr/>
          <p:nvPr/>
        </p:nvSpPr>
        <p:spPr>
          <a:xfrm>
            <a:off x="4969042" y="3429000"/>
            <a:ext cx="3793958" cy="2490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845DD3B-2ED8-4F0D-5D6C-A6FA6D30F5ED}"/>
              </a:ext>
            </a:extLst>
          </p:cNvPr>
          <p:cNvSpPr/>
          <p:nvPr/>
        </p:nvSpPr>
        <p:spPr>
          <a:xfrm>
            <a:off x="6260432" y="4491101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0F13B8-F014-A7AF-0478-5558A41419F2}"/>
              </a:ext>
            </a:extLst>
          </p:cNvPr>
          <p:cNvSpPr txBox="1"/>
          <p:nvPr/>
        </p:nvSpPr>
        <p:spPr>
          <a:xfrm>
            <a:off x="4772025" y="4727336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CC4867-37D7-86BE-2038-4AAB3F55253E}"/>
              </a:ext>
            </a:extLst>
          </p:cNvPr>
          <p:cNvSpPr txBox="1"/>
          <p:nvPr/>
        </p:nvSpPr>
        <p:spPr>
          <a:xfrm>
            <a:off x="5483570" y="4120338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latin typeface="DM Mono" panose="020B0509040201040103" pitchFamily="49" charset="0"/>
              </a:rPr>
              <a:t>0x100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A0FDB1-41BE-C7FB-F396-8B8217877D75}"/>
              </a:ext>
            </a:extLst>
          </p:cNvPr>
          <p:cNvSpPr txBox="1"/>
          <p:nvPr/>
        </p:nvSpPr>
        <p:spPr>
          <a:xfrm>
            <a:off x="4969042" y="3058237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main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02501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7AE4E9-3B8A-3DBC-7AC4-C293EA22E0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7C4D721-0D3D-0FC5-8F79-4D6BBBA4AF09}"/>
              </a:ext>
            </a:extLst>
          </p:cNvPr>
          <p:cNvSpPr txBox="1"/>
          <p:nvPr/>
        </p:nvSpPr>
        <p:spPr>
          <a:xfrm>
            <a:off x="383362" y="588935"/>
            <a:ext cx="6093994" cy="42267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void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Increment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*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px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++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*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px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Increment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&amp;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398DC21-1561-1A86-462D-CE1DEE5C9756}"/>
              </a:ext>
            </a:extLst>
          </p:cNvPr>
          <p:cNvSpPr/>
          <p:nvPr/>
        </p:nvSpPr>
        <p:spPr>
          <a:xfrm>
            <a:off x="4969042" y="3429000"/>
            <a:ext cx="3793958" cy="2490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DE5A4C1-7DA2-DDE3-487E-EE4ACCB97F76}"/>
              </a:ext>
            </a:extLst>
          </p:cNvPr>
          <p:cNvSpPr/>
          <p:nvPr/>
        </p:nvSpPr>
        <p:spPr>
          <a:xfrm>
            <a:off x="6260432" y="4491101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09E64C-5B6D-0469-23D3-10700A8785FB}"/>
              </a:ext>
            </a:extLst>
          </p:cNvPr>
          <p:cNvSpPr txBox="1"/>
          <p:nvPr/>
        </p:nvSpPr>
        <p:spPr>
          <a:xfrm>
            <a:off x="4772025" y="4727336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1775E9-3817-748E-B492-142FB95C8B65}"/>
              </a:ext>
            </a:extLst>
          </p:cNvPr>
          <p:cNvSpPr txBox="1"/>
          <p:nvPr/>
        </p:nvSpPr>
        <p:spPr>
          <a:xfrm>
            <a:off x="5483570" y="4120338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latin typeface="DM Mono" panose="020B0509040201040103" pitchFamily="49" charset="0"/>
              </a:rPr>
              <a:t>0x100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07C361-A13B-39DF-962B-3103A872FBD6}"/>
              </a:ext>
            </a:extLst>
          </p:cNvPr>
          <p:cNvSpPr txBox="1"/>
          <p:nvPr/>
        </p:nvSpPr>
        <p:spPr>
          <a:xfrm>
            <a:off x="4969042" y="3058237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main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10006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385934-7F0F-813E-BF68-5196CEC00B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697443C-268C-FB59-2464-07C04203AC31}"/>
              </a:ext>
            </a:extLst>
          </p:cNvPr>
          <p:cNvSpPr txBox="1"/>
          <p:nvPr/>
        </p:nvSpPr>
        <p:spPr>
          <a:xfrm>
            <a:off x="383362" y="588935"/>
            <a:ext cx="6093994" cy="42267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void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Increment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*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px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++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*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px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Increment(&amp;x);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9226238-A1E7-CA3F-E1D4-BBE081FF5BCE}"/>
              </a:ext>
            </a:extLst>
          </p:cNvPr>
          <p:cNvSpPr/>
          <p:nvPr/>
        </p:nvSpPr>
        <p:spPr>
          <a:xfrm>
            <a:off x="4969042" y="3429000"/>
            <a:ext cx="3793958" cy="2490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6A75490-98C7-B326-BECE-88DDA7F08BA8}"/>
              </a:ext>
            </a:extLst>
          </p:cNvPr>
          <p:cNvSpPr/>
          <p:nvPr/>
        </p:nvSpPr>
        <p:spPr>
          <a:xfrm>
            <a:off x="6260432" y="4491101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4276D5-0CF3-F6C2-9C0C-9510462BA9E1}"/>
              </a:ext>
            </a:extLst>
          </p:cNvPr>
          <p:cNvSpPr txBox="1"/>
          <p:nvPr/>
        </p:nvSpPr>
        <p:spPr>
          <a:xfrm>
            <a:off x="4772025" y="4727336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F64536-6A6C-8137-80F3-42FF052805B4}"/>
              </a:ext>
            </a:extLst>
          </p:cNvPr>
          <p:cNvSpPr txBox="1"/>
          <p:nvPr/>
        </p:nvSpPr>
        <p:spPr>
          <a:xfrm>
            <a:off x="5483570" y="4120338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  <a:latin typeface="DM Mono" panose="020B0509040201040103" pitchFamily="49" charset="0"/>
              </a:rPr>
              <a:t>0x100</a:t>
            </a:r>
            <a:endParaRPr lang="ko-KR" altLang="en-US" sz="1400" b="1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24942F-811D-EE7A-ACFC-A039FE5E741A}"/>
              </a:ext>
            </a:extLst>
          </p:cNvPr>
          <p:cNvSpPr txBox="1"/>
          <p:nvPr/>
        </p:nvSpPr>
        <p:spPr>
          <a:xfrm>
            <a:off x="4969042" y="3058237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main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C9766BD-B361-BA01-ACFE-CAFADD66E831}"/>
              </a:ext>
            </a:extLst>
          </p:cNvPr>
          <p:cNvSpPr/>
          <p:nvPr/>
        </p:nvSpPr>
        <p:spPr>
          <a:xfrm>
            <a:off x="7874167" y="750187"/>
            <a:ext cx="3793958" cy="2490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E6916F-216B-1DB8-D1E7-EFA2AE5D15AD}"/>
              </a:ext>
            </a:extLst>
          </p:cNvPr>
          <p:cNvSpPr txBox="1"/>
          <p:nvPr/>
        </p:nvSpPr>
        <p:spPr>
          <a:xfrm>
            <a:off x="7874167" y="379424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Increment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CCA69F9-74F5-8C9B-DF5A-262D275A2D64}"/>
              </a:ext>
            </a:extLst>
          </p:cNvPr>
          <p:cNvSpPr/>
          <p:nvPr/>
        </p:nvSpPr>
        <p:spPr>
          <a:xfrm>
            <a:off x="9165557" y="1214501"/>
            <a:ext cx="2159668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0x100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6E7387-CEA2-61F8-EDA3-EA4CDD02226A}"/>
              </a:ext>
            </a:extLst>
          </p:cNvPr>
          <p:cNvSpPr txBox="1"/>
          <p:nvPr/>
        </p:nvSpPr>
        <p:spPr>
          <a:xfrm>
            <a:off x="7677150" y="1450736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 err="1">
                <a:latin typeface="DM Mono" panose="020B0509040201040103" pitchFamily="49" charset="0"/>
              </a:rPr>
              <a:t>px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26095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12A21B-D735-CC43-87AC-9297A57850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ABD2F12-645B-0E3F-32E8-6CE6A111F7E3}"/>
              </a:ext>
            </a:extLst>
          </p:cNvPr>
          <p:cNvSpPr txBox="1"/>
          <p:nvPr/>
        </p:nvSpPr>
        <p:spPr>
          <a:xfrm>
            <a:off x="383362" y="588935"/>
            <a:ext cx="6093994" cy="42267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void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Increment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*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px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++(*</a:t>
            </a:r>
            <a:r>
              <a:rPr lang="en-US" altLang="ko-KR" b="0" dirty="0" err="1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px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);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Increment(&amp;x);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664C074-29B5-731B-8DDA-223A9D5CD5B6}"/>
              </a:ext>
            </a:extLst>
          </p:cNvPr>
          <p:cNvSpPr/>
          <p:nvPr/>
        </p:nvSpPr>
        <p:spPr>
          <a:xfrm>
            <a:off x="4969042" y="3429000"/>
            <a:ext cx="3793958" cy="2490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B8C402D-676A-0627-FA6C-F5ED5467B551}"/>
              </a:ext>
            </a:extLst>
          </p:cNvPr>
          <p:cNvSpPr/>
          <p:nvPr/>
        </p:nvSpPr>
        <p:spPr>
          <a:xfrm>
            <a:off x="6260432" y="4491101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11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802F3B-6022-06D4-80C4-740EBC00C407}"/>
              </a:ext>
            </a:extLst>
          </p:cNvPr>
          <p:cNvSpPr txBox="1"/>
          <p:nvPr/>
        </p:nvSpPr>
        <p:spPr>
          <a:xfrm>
            <a:off x="4772025" y="4727336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303DBA-CCF7-EE98-D863-2715308C2B3A}"/>
              </a:ext>
            </a:extLst>
          </p:cNvPr>
          <p:cNvSpPr txBox="1"/>
          <p:nvPr/>
        </p:nvSpPr>
        <p:spPr>
          <a:xfrm>
            <a:off x="5483570" y="4120338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  <a:latin typeface="DM Mono" panose="020B0509040201040103" pitchFamily="49" charset="0"/>
              </a:rPr>
              <a:t>0x100</a:t>
            </a:r>
            <a:endParaRPr lang="ko-KR" altLang="en-US" sz="1400" b="1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17E89B-AA7B-C1B8-769F-F8825F4C2A6F}"/>
              </a:ext>
            </a:extLst>
          </p:cNvPr>
          <p:cNvSpPr txBox="1"/>
          <p:nvPr/>
        </p:nvSpPr>
        <p:spPr>
          <a:xfrm>
            <a:off x="4969042" y="3058237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main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1D7C37C-D708-15BF-854A-61CAF4AF24C1}"/>
              </a:ext>
            </a:extLst>
          </p:cNvPr>
          <p:cNvSpPr/>
          <p:nvPr/>
        </p:nvSpPr>
        <p:spPr>
          <a:xfrm>
            <a:off x="7874167" y="750187"/>
            <a:ext cx="3793958" cy="2490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F85DB2-F7DD-B991-4BBE-7C9EC084CB3D}"/>
              </a:ext>
            </a:extLst>
          </p:cNvPr>
          <p:cNvSpPr txBox="1"/>
          <p:nvPr/>
        </p:nvSpPr>
        <p:spPr>
          <a:xfrm>
            <a:off x="7874167" y="379424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Increment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419143F-F8E9-FDD4-BC30-E58B8B492117}"/>
              </a:ext>
            </a:extLst>
          </p:cNvPr>
          <p:cNvSpPr/>
          <p:nvPr/>
        </p:nvSpPr>
        <p:spPr>
          <a:xfrm>
            <a:off x="9165557" y="1214501"/>
            <a:ext cx="2159668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0x100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29952DB-6954-B791-943C-7D7905CF172B}"/>
              </a:ext>
            </a:extLst>
          </p:cNvPr>
          <p:cNvSpPr txBox="1"/>
          <p:nvPr/>
        </p:nvSpPr>
        <p:spPr>
          <a:xfrm>
            <a:off x="7677150" y="1450736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 err="1">
                <a:latin typeface="DM Mono" panose="020B0509040201040103" pitchFamily="49" charset="0"/>
              </a:rPr>
              <a:t>px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22129908-9FD6-86A5-E38B-DE90D8B32106}"/>
              </a:ext>
            </a:extLst>
          </p:cNvPr>
          <p:cNvCxnSpPr>
            <a:stCxn id="9" idx="2"/>
            <a:endCxn id="7" idx="0"/>
          </p:cNvCxnSpPr>
          <p:nvPr/>
        </p:nvCxnSpPr>
        <p:spPr>
          <a:xfrm rot="5400000">
            <a:off x="7357359" y="1603068"/>
            <a:ext cx="2434797" cy="334126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5684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925B36-A03C-6984-494B-8A4E99C113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D6B28B4-8A3C-554E-FAC0-07B0956ED6E0}"/>
              </a:ext>
            </a:extLst>
          </p:cNvPr>
          <p:cNvSpPr txBox="1"/>
          <p:nvPr/>
        </p:nvSpPr>
        <p:spPr>
          <a:xfrm>
            <a:off x="383362" y="588935"/>
            <a:ext cx="6093994" cy="42267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void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Increment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*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px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++(*</a:t>
            </a:r>
            <a:r>
              <a:rPr lang="en-US" altLang="ko-KR" b="0" dirty="0" err="1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px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);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Increment(&amp;x);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C831E3F-C6E8-9D7C-8C9A-B092DA503676}"/>
              </a:ext>
            </a:extLst>
          </p:cNvPr>
          <p:cNvSpPr/>
          <p:nvPr/>
        </p:nvSpPr>
        <p:spPr>
          <a:xfrm>
            <a:off x="4969042" y="3429000"/>
            <a:ext cx="3793958" cy="2490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EE54593-5BDA-0D65-D296-B7F1C519EDB3}"/>
              </a:ext>
            </a:extLst>
          </p:cNvPr>
          <p:cNvSpPr/>
          <p:nvPr/>
        </p:nvSpPr>
        <p:spPr>
          <a:xfrm>
            <a:off x="6260432" y="4491101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11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C6CB3A-ED1B-B378-D4BE-A91323749DDC}"/>
              </a:ext>
            </a:extLst>
          </p:cNvPr>
          <p:cNvSpPr txBox="1"/>
          <p:nvPr/>
        </p:nvSpPr>
        <p:spPr>
          <a:xfrm>
            <a:off x="4772025" y="4727336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12BFB9-1E18-53A5-D065-DCD05FF4AAFB}"/>
              </a:ext>
            </a:extLst>
          </p:cNvPr>
          <p:cNvSpPr txBox="1"/>
          <p:nvPr/>
        </p:nvSpPr>
        <p:spPr>
          <a:xfrm>
            <a:off x="5483570" y="4120338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  <a:latin typeface="DM Mono" panose="020B0509040201040103" pitchFamily="49" charset="0"/>
              </a:rPr>
              <a:t>0x100</a:t>
            </a:r>
            <a:endParaRPr lang="ko-KR" altLang="en-US" sz="1400" b="1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3492160-E4E8-1B8D-C83A-F1EE497E4D98}"/>
              </a:ext>
            </a:extLst>
          </p:cNvPr>
          <p:cNvSpPr txBox="1"/>
          <p:nvPr/>
        </p:nvSpPr>
        <p:spPr>
          <a:xfrm>
            <a:off x="4969042" y="3058237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main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16534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20B46A-5936-B9D9-4957-D1F28447D7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AF9997E-6E57-918A-0B1C-A8930E5E40C1}"/>
              </a:ext>
            </a:extLst>
          </p:cNvPr>
          <p:cNvSpPr txBox="1"/>
          <p:nvPr/>
        </p:nvSpPr>
        <p:spPr>
          <a:xfrm>
            <a:off x="383362" y="588935"/>
            <a:ext cx="6093994" cy="42267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void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Increment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&amp;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 // int&amp; </a:t>
            </a:r>
            <a:r>
              <a:rPr lang="en-US" altLang="ko-KR" b="0" dirty="0" err="1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rx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= x;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++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Increment(x);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C7A992B-5BF1-0CBF-E262-13431A2BB284}"/>
              </a:ext>
            </a:extLst>
          </p:cNvPr>
          <p:cNvSpPr/>
          <p:nvPr/>
        </p:nvSpPr>
        <p:spPr>
          <a:xfrm>
            <a:off x="4969042" y="3429000"/>
            <a:ext cx="3793958" cy="2490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4EB20FB-66B2-120E-ADE6-310491A7D0D2}"/>
              </a:ext>
            </a:extLst>
          </p:cNvPr>
          <p:cNvSpPr/>
          <p:nvPr/>
        </p:nvSpPr>
        <p:spPr>
          <a:xfrm>
            <a:off x="6260432" y="4491101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857648-5055-1607-378A-4C98062968D7}"/>
              </a:ext>
            </a:extLst>
          </p:cNvPr>
          <p:cNvSpPr txBox="1"/>
          <p:nvPr/>
        </p:nvSpPr>
        <p:spPr>
          <a:xfrm>
            <a:off x="4772025" y="4727336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FABFF5-0E57-1BAE-631C-510BEFE6BB82}"/>
              </a:ext>
            </a:extLst>
          </p:cNvPr>
          <p:cNvSpPr txBox="1"/>
          <p:nvPr/>
        </p:nvSpPr>
        <p:spPr>
          <a:xfrm>
            <a:off x="5483570" y="4120338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  <a:latin typeface="DM Mono" panose="020B0509040201040103" pitchFamily="49" charset="0"/>
              </a:rPr>
              <a:t>0x100</a:t>
            </a:r>
            <a:endParaRPr lang="ko-KR" altLang="en-US" sz="1400" b="1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80DCCD-E885-63B5-CF99-CD985DFB7C8F}"/>
              </a:ext>
            </a:extLst>
          </p:cNvPr>
          <p:cNvSpPr txBox="1"/>
          <p:nvPr/>
        </p:nvSpPr>
        <p:spPr>
          <a:xfrm>
            <a:off x="4969042" y="3058237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main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3FACE22-6CEC-40B8-A026-6899B0BE1837}"/>
              </a:ext>
            </a:extLst>
          </p:cNvPr>
          <p:cNvSpPr/>
          <p:nvPr/>
        </p:nvSpPr>
        <p:spPr>
          <a:xfrm>
            <a:off x="7845592" y="588935"/>
            <a:ext cx="3793958" cy="2490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0" dirty="0" err="1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rx</a:t>
            </a:r>
            <a:endParaRPr kumimoji="1"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B47EE31-9D0F-615B-46FB-8CD06FB23C2D}"/>
              </a:ext>
            </a:extLst>
          </p:cNvPr>
          <p:cNvSpPr txBox="1"/>
          <p:nvPr/>
        </p:nvSpPr>
        <p:spPr>
          <a:xfrm>
            <a:off x="7845592" y="218172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Increment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E0CBAAE1-6E3A-9FA2-0F5C-4FB5659B8749}"/>
              </a:ext>
            </a:extLst>
          </p:cNvPr>
          <p:cNvCxnSpPr>
            <a:cxnSpLocks/>
            <a:endCxn id="7" idx="0"/>
          </p:cNvCxnSpPr>
          <p:nvPr/>
        </p:nvCxnSpPr>
        <p:spPr>
          <a:xfrm rot="10800000" flipV="1">
            <a:off x="6904122" y="1849119"/>
            <a:ext cx="2676758" cy="264198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23286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145D37-A8C2-DE8A-B814-299DB857E1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A115CCD-0526-EAD3-93FD-46E254E0FB59}"/>
              </a:ext>
            </a:extLst>
          </p:cNvPr>
          <p:cNvSpPr txBox="1"/>
          <p:nvPr/>
        </p:nvSpPr>
        <p:spPr>
          <a:xfrm>
            <a:off x="383362" y="588935"/>
            <a:ext cx="6093994" cy="42267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void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Increment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&amp;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 // int&amp; </a:t>
            </a:r>
            <a:r>
              <a:rPr lang="en-US" altLang="ko-KR" b="0" dirty="0" err="1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rx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= x;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++</a:t>
            </a:r>
            <a:r>
              <a:rPr lang="en-US" altLang="ko-KR" b="0" dirty="0" err="1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rx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Increment(x);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AEB65D4-1278-3680-4131-90A120569716}"/>
              </a:ext>
            </a:extLst>
          </p:cNvPr>
          <p:cNvSpPr/>
          <p:nvPr/>
        </p:nvSpPr>
        <p:spPr>
          <a:xfrm>
            <a:off x="4969042" y="3429000"/>
            <a:ext cx="3793958" cy="2490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EB289CD-3289-138E-76C7-F1782CC47027}"/>
              </a:ext>
            </a:extLst>
          </p:cNvPr>
          <p:cNvSpPr/>
          <p:nvPr/>
        </p:nvSpPr>
        <p:spPr>
          <a:xfrm>
            <a:off x="6260432" y="4491101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11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DF8CEA-0FDA-17C3-A719-BBED8D096056}"/>
              </a:ext>
            </a:extLst>
          </p:cNvPr>
          <p:cNvSpPr txBox="1"/>
          <p:nvPr/>
        </p:nvSpPr>
        <p:spPr>
          <a:xfrm>
            <a:off x="4772025" y="4727336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7A15A9-BC33-2E27-26C4-0B8835227AA0}"/>
              </a:ext>
            </a:extLst>
          </p:cNvPr>
          <p:cNvSpPr txBox="1"/>
          <p:nvPr/>
        </p:nvSpPr>
        <p:spPr>
          <a:xfrm>
            <a:off x="5483570" y="4120338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  <a:latin typeface="DM Mono" panose="020B0509040201040103" pitchFamily="49" charset="0"/>
              </a:rPr>
              <a:t>0x100</a:t>
            </a:r>
            <a:endParaRPr lang="ko-KR" altLang="en-US" sz="1400" b="1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EFA9365-C167-798C-B196-4D09856DA34F}"/>
              </a:ext>
            </a:extLst>
          </p:cNvPr>
          <p:cNvSpPr txBox="1"/>
          <p:nvPr/>
        </p:nvSpPr>
        <p:spPr>
          <a:xfrm>
            <a:off x="4969042" y="3058237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main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2A5D654-5FBC-13D9-EDAE-8C24D407AC07}"/>
              </a:ext>
            </a:extLst>
          </p:cNvPr>
          <p:cNvSpPr/>
          <p:nvPr/>
        </p:nvSpPr>
        <p:spPr>
          <a:xfrm>
            <a:off x="7845592" y="588935"/>
            <a:ext cx="3793958" cy="2490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0" dirty="0" err="1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rx</a:t>
            </a:r>
            <a:endParaRPr kumimoji="1"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159DB0-027B-D6E9-74E0-AAC51C11F564}"/>
              </a:ext>
            </a:extLst>
          </p:cNvPr>
          <p:cNvSpPr txBox="1"/>
          <p:nvPr/>
        </p:nvSpPr>
        <p:spPr>
          <a:xfrm>
            <a:off x="7845592" y="218172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Increment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BB98B063-AAAE-6088-CD6E-F97C20F64907}"/>
              </a:ext>
            </a:extLst>
          </p:cNvPr>
          <p:cNvCxnSpPr>
            <a:cxnSpLocks/>
            <a:endCxn id="7" idx="0"/>
          </p:cNvCxnSpPr>
          <p:nvPr/>
        </p:nvCxnSpPr>
        <p:spPr>
          <a:xfrm rot="10800000" flipV="1">
            <a:off x="6904122" y="1849119"/>
            <a:ext cx="2676758" cy="264198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45221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F753BD-D218-C4C5-02CA-74CB825D86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FBA4CE4-FEB4-696C-4E2C-A8C9BA10D2B0}"/>
              </a:ext>
            </a:extLst>
          </p:cNvPr>
          <p:cNvSpPr txBox="1"/>
          <p:nvPr/>
        </p:nvSpPr>
        <p:spPr>
          <a:xfrm>
            <a:off x="383362" y="588935"/>
            <a:ext cx="6093994" cy="42267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void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Increment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&amp;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 // int&amp; </a:t>
            </a:r>
            <a:r>
              <a:rPr lang="en-US" altLang="ko-KR" b="0" dirty="0" err="1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rx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= x;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++</a:t>
            </a:r>
            <a:r>
              <a:rPr lang="en-US" altLang="ko-KR" b="0" dirty="0" err="1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rx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Increment(x);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AF16BF8-3216-7C69-FE71-21107A0B8A12}"/>
              </a:ext>
            </a:extLst>
          </p:cNvPr>
          <p:cNvSpPr/>
          <p:nvPr/>
        </p:nvSpPr>
        <p:spPr>
          <a:xfrm>
            <a:off x="4969042" y="3429000"/>
            <a:ext cx="3793958" cy="2490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598CED4-2B34-D8E0-FAEC-A87EC61113B9}"/>
              </a:ext>
            </a:extLst>
          </p:cNvPr>
          <p:cNvSpPr/>
          <p:nvPr/>
        </p:nvSpPr>
        <p:spPr>
          <a:xfrm>
            <a:off x="6260432" y="4491101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11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8B7C6D-EB59-40B6-3E39-57E2E1AB36B6}"/>
              </a:ext>
            </a:extLst>
          </p:cNvPr>
          <p:cNvSpPr txBox="1"/>
          <p:nvPr/>
        </p:nvSpPr>
        <p:spPr>
          <a:xfrm>
            <a:off x="4772025" y="4727336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213C07-9647-960F-DED6-CA3D75BD3632}"/>
              </a:ext>
            </a:extLst>
          </p:cNvPr>
          <p:cNvSpPr txBox="1"/>
          <p:nvPr/>
        </p:nvSpPr>
        <p:spPr>
          <a:xfrm>
            <a:off x="5483570" y="4120338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  <a:latin typeface="DM Mono" panose="020B0509040201040103" pitchFamily="49" charset="0"/>
              </a:rPr>
              <a:t>0x100</a:t>
            </a:r>
            <a:endParaRPr lang="ko-KR" altLang="en-US" sz="1400" b="1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5CBB12-8972-FC3A-DA30-A9A06EC7DD79}"/>
              </a:ext>
            </a:extLst>
          </p:cNvPr>
          <p:cNvSpPr txBox="1"/>
          <p:nvPr/>
        </p:nvSpPr>
        <p:spPr>
          <a:xfrm>
            <a:off x="4969042" y="3058237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main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1202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F9E821-6FAC-0671-F350-C3E97FE992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7C114F4-E547-8135-A565-71FFDAAFA19B}"/>
              </a:ext>
            </a:extLst>
          </p:cNvPr>
          <p:cNvSpPr txBox="1"/>
          <p:nvPr/>
        </p:nvSpPr>
        <p:spPr>
          <a:xfrm>
            <a:off x="383362" y="588935"/>
            <a:ext cx="6093994" cy="39093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30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30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300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// 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모든 변수는 주소를 가집니다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.</a:t>
            </a:r>
            <a:endParaRPr lang="ko-KR" altLang="en-US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300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&amp;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300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// 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주소를 포인터 변수에 저장할 수 있습니다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.</a:t>
            </a:r>
            <a:endParaRPr lang="ko-KR" altLang="en-US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3000"/>
              </a:lnSpc>
              <a:buNone/>
            </a:pP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int *p = &amp;n;</a:t>
            </a:r>
          </a:p>
          <a:p>
            <a:pPr>
              <a:lnSpc>
                <a:spcPts val="3000"/>
              </a:lnSpc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BCC33F3-A9A3-FD6B-6BBB-5548D418551C}"/>
              </a:ext>
            </a:extLst>
          </p:cNvPr>
          <p:cNvSpPr/>
          <p:nvPr/>
        </p:nvSpPr>
        <p:spPr>
          <a:xfrm>
            <a:off x="4969042" y="1022684"/>
            <a:ext cx="6112042" cy="48968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BF56D69-B6E9-B483-FDFD-5156F136CA5E}"/>
              </a:ext>
            </a:extLst>
          </p:cNvPr>
          <p:cNvSpPr/>
          <p:nvPr/>
        </p:nvSpPr>
        <p:spPr>
          <a:xfrm>
            <a:off x="7098632" y="1769050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ysClr val="windowText" lastClr="000000"/>
                </a:solidFill>
              </a:rPr>
              <a:t>10</a:t>
            </a:r>
            <a:endParaRPr kumimoji="1"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6BCE44-9537-0333-E3B8-F12C3D819804}"/>
              </a:ext>
            </a:extLst>
          </p:cNvPr>
          <p:cNvSpPr txBox="1"/>
          <p:nvPr/>
        </p:nvSpPr>
        <p:spPr>
          <a:xfrm>
            <a:off x="6626732" y="2005285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latin typeface="DM Mono" panose="020B0509040201040103" pitchFamily="49" charset="0"/>
              </a:rPr>
              <a:t>n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F8A011-525F-9FF5-3871-9755BA575BFB}"/>
              </a:ext>
            </a:extLst>
          </p:cNvPr>
          <p:cNvSpPr txBox="1"/>
          <p:nvPr/>
        </p:nvSpPr>
        <p:spPr>
          <a:xfrm>
            <a:off x="6321770" y="1398287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DM Mono" panose="020B0509040201040103" pitchFamily="49" charset="0"/>
              </a:rPr>
              <a:t>0x16ce92c2c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6F17546-97CA-B35E-81D2-6F12DFA2C464}"/>
              </a:ext>
            </a:extLst>
          </p:cNvPr>
          <p:cNvSpPr/>
          <p:nvPr/>
        </p:nvSpPr>
        <p:spPr>
          <a:xfrm>
            <a:off x="7098632" y="3690209"/>
            <a:ext cx="2102518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DM Mono" panose="020B0509040201040103" pitchFamily="49" charset="0"/>
              </a:rPr>
              <a:t>0x16ce92c2c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EBED7E-839C-7B01-E9F4-3554AD63B81C}"/>
              </a:ext>
            </a:extLst>
          </p:cNvPr>
          <p:cNvSpPr txBox="1"/>
          <p:nvPr/>
        </p:nvSpPr>
        <p:spPr>
          <a:xfrm>
            <a:off x="6626732" y="3926444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latin typeface="DM Mono" panose="020B0509040201040103" pitchFamily="49" charset="0"/>
              </a:rPr>
              <a:t>p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95658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433E35-23EF-C530-175F-21993EFA3C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1B14C7A-4410-0374-D58F-D93B5AD4809F}"/>
              </a:ext>
            </a:extLst>
          </p:cNvPr>
          <p:cNvSpPr txBox="1"/>
          <p:nvPr/>
        </p:nvSpPr>
        <p:spPr>
          <a:xfrm>
            <a:off x="383362" y="588935"/>
            <a:ext cx="6093994" cy="3987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475"/>
              </a:lnSpc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char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*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str1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DM Mono" panose="020B0509040201040103" pitchFamily="49" charset="0"/>
              </a:rPr>
              <a:t>"hello"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A7701EE-E61A-E7F4-EA92-624AB45BD521}"/>
              </a:ext>
            </a:extLst>
          </p:cNvPr>
          <p:cNvSpPr/>
          <p:nvPr/>
        </p:nvSpPr>
        <p:spPr>
          <a:xfrm>
            <a:off x="4969042" y="3429000"/>
            <a:ext cx="3793958" cy="2490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0B645DC-DBCE-8AB4-7DC3-69E29E89E9CA}"/>
              </a:ext>
            </a:extLst>
          </p:cNvPr>
          <p:cNvSpPr/>
          <p:nvPr/>
        </p:nvSpPr>
        <p:spPr>
          <a:xfrm>
            <a:off x="6260432" y="4491101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D2BDD6-4763-1A45-C768-9FC3490FFB4D}"/>
              </a:ext>
            </a:extLst>
          </p:cNvPr>
          <p:cNvSpPr txBox="1"/>
          <p:nvPr/>
        </p:nvSpPr>
        <p:spPr>
          <a:xfrm>
            <a:off x="4772025" y="4727336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str1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7DA495-DFFA-9333-F3BD-A0E47FB651B6}"/>
              </a:ext>
            </a:extLst>
          </p:cNvPr>
          <p:cNvSpPr txBox="1"/>
          <p:nvPr/>
        </p:nvSpPr>
        <p:spPr>
          <a:xfrm>
            <a:off x="5483570" y="4120338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  <a:latin typeface="DM Mono" panose="020B0509040201040103" pitchFamily="49" charset="0"/>
              </a:rPr>
              <a:t>0x100</a:t>
            </a:r>
            <a:endParaRPr lang="ko-KR" altLang="en-US" sz="1400" b="1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FCB456-F39D-F8E5-A7DE-F6B0109999DD}"/>
              </a:ext>
            </a:extLst>
          </p:cNvPr>
          <p:cNvSpPr txBox="1"/>
          <p:nvPr/>
        </p:nvSpPr>
        <p:spPr>
          <a:xfrm>
            <a:off x="4969042" y="3058237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main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E0F409-CA50-C40D-9092-E04F72C09492}"/>
              </a:ext>
            </a:extLst>
          </p:cNvPr>
          <p:cNvSpPr txBox="1"/>
          <p:nvPr/>
        </p:nvSpPr>
        <p:spPr>
          <a:xfrm>
            <a:off x="9429282" y="987699"/>
            <a:ext cx="19397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A31515"/>
                </a:solidFill>
                <a:effectLst/>
                <a:latin typeface="DM Mono" panose="020B0509040201040103" pitchFamily="49" charset="0"/>
              </a:rPr>
              <a:t>"hello"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  <a:endParaRPr lang="ko-KR" altLang="en-US" dirty="0"/>
          </a:p>
        </p:txBody>
      </p:sp>
      <p:cxnSp>
        <p:nvCxnSpPr>
          <p:cNvPr id="11" name="구부러진 연결선[U] 10">
            <a:extLst>
              <a:ext uri="{FF2B5EF4-FFF2-40B4-BE49-F238E27FC236}">
                <a16:creationId xmlns:a16="http://schemas.microsoft.com/office/drawing/2014/main" id="{1C6DF5A0-ECE7-582A-8424-B1B6FB57B10A}"/>
              </a:ext>
            </a:extLst>
          </p:cNvPr>
          <p:cNvCxnSpPr>
            <a:stCxn id="7" idx="3"/>
            <a:endCxn id="4" idx="1"/>
          </p:cNvCxnSpPr>
          <p:nvPr/>
        </p:nvCxnSpPr>
        <p:spPr>
          <a:xfrm flipV="1">
            <a:off x="7547811" y="1172365"/>
            <a:ext cx="1881471" cy="373963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56970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5E2C74-D5AD-1010-1D7C-F203CB32AA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65ECD48-2519-8DCC-839A-5308807BAB16}"/>
              </a:ext>
            </a:extLst>
          </p:cNvPr>
          <p:cNvSpPr txBox="1"/>
          <p:nvPr/>
        </p:nvSpPr>
        <p:spPr>
          <a:xfrm>
            <a:off x="383362" y="588935"/>
            <a:ext cx="6093994" cy="56190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buff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-US" altLang="ko-KR" sz="2000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];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0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void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Push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   buff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++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] 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  return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buff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--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];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sz="2000" b="1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2000" b="1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Push(10);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Push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sz="2000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20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Push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sz="2000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30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);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CE8FA8B-96B3-42DA-2849-1C253D94E109}"/>
              </a:ext>
            </a:extLst>
          </p:cNvPr>
          <p:cNvSpPr/>
          <p:nvPr/>
        </p:nvSpPr>
        <p:spPr>
          <a:xfrm>
            <a:off x="7227318" y="413791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0C80D5D-BBFA-C992-53BA-EE3DF672DABC}"/>
              </a:ext>
            </a:extLst>
          </p:cNvPr>
          <p:cNvSpPr txBox="1"/>
          <p:nvPr/>
        </p:nvSpPr>
        <p:spPr>
          <a:xfrm>
            <a:off x="5750429" y="520601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buff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F798DA6-38A9-891E-A0D2-C3A06D0E701F}"/>
              </a:ext>
            </a:extLst>
          </p:cNvPr>
          <p:cNvSpPr/>
          <p:nvPr/>
        </p:nvSpPr>
        <p:spPr>
          <a:xfrm>
            <a:off x="8026399" y="413790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20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CE8BDB4-73DE-F005-5562-C00180C2496E}"/>
              </a:ext>
            </a:extLst>
          </p:cNvPr>
          <p:cNvSpPr/>
          <p:nvPr/>
        </p:nvSpPr>
        <p:spPr>
          <a:xfrm>
            <a:off x="8825480" y="413789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30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234136D-6978-0BCC-DBB7-23B1FD09E908}"/>
              </a:ext>
            </a:extLst>
          </p:cNvPr>
          <p:cNvSpPr/>
          <p:nvPr/>
        </p:nvSpPr>
        <p:spPr>
          <a:xfrm>
            <a:off x="9624561" y="413788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9DCF12F-BCCC-04EB-E6E0-FF8AE388BA62}"/>
              </a:ext>
            </a:extLst>
          </p:cNvPr>
          <p:cNvSpPr/>
          <p:nvPr/>
        </p:nvSpPr>
        <p:spPr>
          <a:xfrm>
            <a:off x="10423642" y="413787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CB36D30-50ED-30E5-1424-3371BBAFB553}"/>
              </a:ext>
            </a:extLst>
          </p:cNvPr>
          <p:cNvSpPr/>
          <p:nvPr/>
        </p:nvSpPr>
        <p:spPr>
          <a:xfrm>
            <a:off x="11222723" y="413786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6B9B84E-EDF1-67B1-9338-1B19A6326925}"/>
              </a:ext>
            </a:extLst>
          </p:cNvPr>
          <p:cNvSpPr/>
          <p:nvPr/>
        </p:nvSpPr>
        <p:spPr>
          <a:xfrm>
            <a:off x="7227317" y="1901860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2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63600A9-35DA-B029-0964-E5A58EA06439}"/>
              </a:ext>
            </a:extLst>
          </p:cNvPr>
          <p:cNvSpPr txBox="1"/>
          <p:nvPr/>
        </p:nvSpPr>
        <p:spPr>
          <a:xfrm>
            <a:off x="5750429" y="1470598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top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21" name="구부러진 연결선[U] 20">
            <a:extLst>
              <a:ext uri="{FF2B5EF4-FFF2-40B4-BE49-F238E27FC236}">
                <a16:creationId xmlns:a16="http://schemas.microsoft.com/office/drawing/2014/main" id="{384C1AF8-CF26-6784-A1DF-F08CC244D7C5}"/>
              </a:ext>
            </a:extLst>
          </p:cNvPr>
          <p:cNvCxnSpPr>
            <a:cxnSpLocks/>
            <a:stCxn id="18" idx="0"/>
            <a:endCxn id="9" idx="2"/>
          </p:cNvCxnSpPr>
          <p:nvPr/>
        </p:nvCxnSpPr>
        <p:spPr>
          <a:xfrm rot="5400000" flipH="1" flipV="1">
            <a:off x="7255048" y="1530050"/>
            <a:ext cx="743620" cy="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45419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0F0194-A027-176C-65BE-7B0A441D19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B259BB3-0946-2211-AADE-AFC3F82CE4D0}"/>
              </a:ext>
            </a:extLst>
          </p:cNvPr>
          <p:cNvSpPr txBox="1"/>
          <p:nvPr/>
        </p:nvSpPr>
        <p:spPr>
          <a:xfrm>
            <a:off x="383362" y="588935"/>
            <a:ext cx="6093994" cy="56190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buff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-US" altLang="ko-KR" sz="2000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];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0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void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Push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   buff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++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] 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  return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buff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--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];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sz="2000" b="1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2000" b="1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Push(10);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Push(20);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Push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sz="2000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30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);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865A3BD-C85C-7E7A-1766-8CF887F42F2A}"/>
              </a:ext>
            </a:extLst>
          </p:cNvPr>
          <p:cNvSpPr/>
          <p:nvPr/>
        </p:nvSpPr>
        <p:spPr>
          <a:xfrm>
            <a:off x="7227318" y="413791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E9A601-CA0F-4744-6A0A-90F6645E3F89}"/>
              </a:ext>
            </a:extLst>
          </p:cNvPr>
          <p:cNvSpPr txBox="1"/>
          <p:nvPr/>
        </p:nvSpPr>
        <p:spPr>
          <a:xfrm>
            <a:off x="5750429" y="520601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buff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78F0FD0-C3CB-969B-B81E-63992D5C693A}"/>
              </a:ext>
            </a:extLst>
          </p:cNvPr>
          <p:cNvSpPr/>
          <p:nvPr/>
        </p:nvSpPr>
        <p:spPr>
          <a:xfrm>
            <a:off x="8026399" y="413790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20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58E911F-FB71-B837-0697-2C6F4BE75E07}"/>
              </a:ext>
            </a:extLst>
          </p:cNvPr>
          <p:cNvSpPr/>
          <p:nvPr/>
        </p:nvSpPr>
        <p:spPr>
          <a:xfrm>
            <a:off x="8825480" y="413789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D62E593-1191-6958-7CAF-E5FC29B3CE0C}"/>
              </a:ext>
            </a:extLst>
          </p:cNvPr>
          <p:cNvSpPr/>
          <p:nvPr/>
        </p:nvSpPr>
        <p:spPr>
          <a:xfrm>
            <a:off x="9624561" y="413788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A212216-C89C-020A-3486-D75548743A72}"/>
              </a:ext>
            </a:extLst>
          </p:cNvPr>
          <p:cNvSpPr/>
          <p:nvPr/>
        </p:nvSpPr>
        <p:spPr>
          <a:xfrm>
            <a:off x="10423642" y="413787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B2CD1CC-C3AD-5B69-A469-5EE7E19B4C6E}"/>
              </a:ext>
            </a:extLst>
          </p:cNvPr>
          <p:cNvSpPr/>
          <p:nvPr/>
        </p:nvSpPr>
        <p:spPr>
          <a:xfrm>
            <a:off x="11222723" y="413786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ABC9FBC-E21D-6CBC-BE69-899B99DB0533}"/>
              </a:ext>
            </a:extLst>
          </p:cNvPr>
          <p:cNvSpPr/>
          <p:nvPr/>
        </p:nvSpPr>
        <p:spPr>
          <a:xfrm>
            <a:off x="7227318" y="1760028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2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4DE0A90-3363-E8A5-AEA9-2B40ADA563A8}"/>
              </a:ext>
            </a:extLst>
          </p:cNvPr>
          <p:cNvSpPr txBox="1"/>
          <p:nvPr/>
        </p:nvSpPr>
        <p:spPr>
          <a:xfrm>
            <a:off x="5750429" y="1866838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top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8D095B6A-C38A-E372-766A-4F6EBE4BB04A}"/>
              </a:ext>
            </a:extLst>
          </p:cNvPr>
          <p:cNvCxnSpPr>
            <a:stCxn id="18" idx="0"/>
            <a:endCxn id="14" idx="2"/>
          </p:cNvCxnSpPr>
          <p:nvPr/>
        </p:nvCxnSpPr>
        <p:spPr>
          <a:xfrm rot="5400000" flipH="1" flipV="1">
            <a:off x="8125045" y="660052"/>
            <a:ext cx="601790" cy="159816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2687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B0AE7F-C95B-5E78-1390-3536DF06FB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51A23FB-D6B9-1EEF-21C6-B065D2AB611D}"/>
              </a:ext>
            </a:extLst>
          </p:cNvPr>
          <p:cNvSpPr txBox="1"/>
          <p:nvPr/>
        </p:nvSpPr>
        <p:spPr>
          <a:xfrm>
            <a:off x="383362" y="588935"/>
            <a:ext cx="6093994" cy="56190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buff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-US" altLang="ko-KR" sz="2000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];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0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void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Push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   buff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++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] 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  return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buff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--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];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sz="2000" b="1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2000" b="1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Push(10);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Push(20);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Push(30);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03D9866-9122-AEA2-0F86-86079EA45D4F}"/>
              </a:ext>
            </a:extLst>
          </p:cNvPr>
          <p:cNvSpPr/>
          <p:nvPr/>
        </p:nvSpPr>
        <p:spPr>
          <a:xfrm>
            <a:off x="7227318" y="413791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645744-ECDC-9584-DBE4-A279A3AA37C6}"/>
              </a:ext>
            </a:extLst>
          </p:cNvPr>
          <p:cNvSpPr txBox="1"/>
          <p:nvPr/>
        </p:nvSpPr>
        <p:spPr>
          <a:xfrm>
            <a:off x="5750429" y="520601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buff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87C95ED-6ECB-02C4-0059-C0A29E7FCBAC}"/>
              </a:ext>
            </a:extLst>
          </p:cNvPr>
          <p:cNvSpPr/>
          <p:nvPr/>
        </p:nvSpPr>
        <p:spPr>
          <a:xfrm>
            <a:off x="8026399" y="413790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20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1CA7746-70CD-0D6E-FDF5-16E7FCA22C24}"/>
              </a:ext>
            </a:extLst>
          </p:cNvPr>
          <p:cNvSpPr/>
          <p:nvPr/>
        </p:nvSpPr>
        <p:spPr>
          <a:xfrm>
            <a:off x="8825480" y="413789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30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6485F9A-465E-607A-8B94-97721A323795}"/>
              </a:ext>
            </a:extLst>
          </p:cNvPr>
          <p:cNvSpPr/>
          <p:nvPr/>
        </p:nvSpPr>
        <p:spPr>
          <a:xfrm>
            <a:off x="9624561" y="413788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7CF597B-AABB-3483-9A11-8D48556A491D}"/>
              </a:ext>
            </a:extLst>
          </p:cNvPr>
          <p:cNvSpPr/>
          <p:nvPr/>
        </p:nvSpPr>
        <p:spPr>
          <a:xfrm>
            <a:off x="10423642" y="413787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4FB2492-61E0-8845-E146-FDA3DFA82D4B}"/>
              </a:ext>
            </a:extLst>
          </p:cNvPr>
          <p:cNvSpPr/>
          <p:nvPr/>
        </p:nvSpPr>
        <p:spPr>
          <a:xfrm>
            <a:off x="11222723" y="413786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7B54E3B-0521-1401-E195-CF01D48671F9}"/>
              </a:ext>
            </a:extLst>
          </p:cNvPr>
          <p:cNvSpPr/>
          <p:nvPr/>
        </p:nvSpPr>
        <p:spPr>
          <a:xfrm>
            <a:off x="7227318" y="1760028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3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D875EE6-E808-DBAA-5233-E7B93468D291}"/>
              </a:ext>
            </a:extLst>
          </p:cNvPr>
          <p:cNvSpPr txBox="1"/>
          <p:nvPr/>
        </p:nvSpPr>
        <p:spPr>
          <a:xfrm>
            <a:off x="5750429" y="1866838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top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2AE93F48-6CAB-AEBF-8D3C-87731C71D97F}"/>
              </a:ext>
            </a:extLst>
          </p:cNvPr>
          <p:cNvCxnSpPr>
            <a:cxnSpLocks/>
            <a:stCxn id="18" idx="0"/>
            <a:endCxn id="15" idx="2"/>
          </p:cNvCxnSpPr>
          <p:nvPr/>
        </p:nvCxnSpPr>
        <p:spPr>
          <a:xfrm rot="5400000" flipH="1" flipV="1">
            <a:off x="8524585" y="260512"/>
            <a:ext cx="601791" cy="239724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09639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531148-BCDA-6385-5724-7C090AE562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AA0E12E-F129-7619-5B8A-E59045CC8C8E}"/>
              </a:ext>
            </a:extLst>
          </p:cNvPr>
          <p:cNvSpPr txBox="1"/>
          <p:nvPr/>
        </p:nvSpPr>
        <p:spPr>
          <a:xfrm>
            <a:off x="383362" y="588935"/>
            <a:ext cx="6093994" cy="59652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buff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-US" altLang="ko-KR" sz="2000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];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0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void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Push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   buff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++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] 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  return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buff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--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];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endParaRPr lang="en-US" altLang="ko-KR" sz="20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700"/>
              </a:lnSpc>
            </a:pP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  <a:r>
              <a:rPr lang="en-US" altLang="ko-KR" sz="2000" dirty="0">
                <a:solidFill>
                  <a:srgbClr val="FF0000"/>
                </a:solidFill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</a:pP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  <a:r>
              <a:rPr lang="en-US" altLang="ko-KR" sz="2000" dirty="0">
                <a:solidFill>
                  <a:srgbClr val="FF0000"/>
                </a:solidFill>
                <a:latin typeface="DM Mono" panose="020B0509040201040103" pitchFamily="49" charset="0"/>
              </a:rPr>
              <a:t>;</a:t>
            </a:r>
            <a:endParaRPr lang="en-US" altLang="ko-KR" sz="20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700"/>
              </a:lnSpc>
            </a:pP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  <a:r>
              <a:rPr lang="en-US" altLang="ko-KR" sz="2000" dirty="0">
                <a:solidFill>
                  <a:srgbClr val="FF0000"/>
                </a:solidFill>
                <a:latin typeface="DM Mono" panose="020B0509040201040103" pitchFamily="49" charset="0"/>
              </a:rPr>
              <a:t>;</a:t>
            </a:r>
            <a:endParaRPr lang="en-US" altLang="ko-KR" sz="2000" b="0" dirty="0">
              <a:solidFill>
                <a:srgbClr val="FF0000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700"/>
              </a:lnSpc>
            </a:pPr>
            <a:endParaRPr lang="en-US" altLang="ko-KR" sz="20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4703562-5558-39AB-BC48-EC1AF52F9A05}"/>
              </a:ext>
            </a:extLst>
          </p:cNvPr>
          <p:cNvSpPr/>
          <p:nvPr/>
        </p:nvSpPr>
        <p:spPr>
          <a:xfrm>
            <a:off x="7227318" y="413791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01BE0B0-16CE-BC08-6EE4-C6A18F7E8EFC}"/>
              </a:ext>
            </a:extLst>
          </p:cNvPr>
          <p:cNvSpPr txBox="1"/>
          <p:nvPr/>
        </p:nvSpPr>
        <p:spPr>
          <a:xfrm>
            <a:off x="5750429" y="520601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buff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2EB4DE0-C295-252B-378B-FC50A47E6ABC}"/>
              </a:ext>
            </a:extLst>
          </p:cNvPr>
          <p:cNvSpPr/>
          <p:nvPr/>
        </p:nvSpPr>
        <p:spPr>
          <a:xfrm>
            <a:off x="8026399" y="413790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20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14AE3C6-3696-3EA0-10EB-55C0449C643E}"/>
              </a:ext>
            </a:extLst>
          </p:cNvPr>
          <p:cNvSpPr/>
          <p:nvPr/>
        </p:nvSpPr>
        <p:spPr>
          <a:xfrm>
            <a:off x="8825480" y="413789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30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1731437-A1D5-F361-B108-0E905F9A0F0B}"/>
              </a:ext>
            </a:extLst>
          </p:cNvPr>
          <p:cNvSpPr/>
          <p:nvPr/>
        </p:nvSpPr>
        <p:spPr>
          <a:xfrm>
            <a:off x="9624561" y="413788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6DB3749-7BA2-8E05-8F7A-499348A9662A}"/>
              </a:ext>
            </a:extLst>
          </p:cNvPr>
          <p:cNvSpPr/>
          <p:nvPr/>
        </p:nvSpPr>
        <p:spPr>
          <a:xfrm>
            <a:off x="10423642" y="413787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F521931-1268-00B4-36EE-72223EEB73EF}"/>
              </a:ext>
            </a:extLst>
          </p:cNvPr>
          <p:cNvSpPr/>
          <p:nvPr/>
        </p:nvSpPr>
        <p:spPr>
          <a:xfrm>
            <a:off x="11222723" y="413786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CB42059-9508-ED0B-5AF6-51E32177039C}"/>
              </a:ext>
            </a:extLst>
          </p:cNvPr>
          <p:cNvSpPr/>
          <p:nvPr/>
        </p:nvSpPr>
        <p:spPr>
          <a:xfrm>
            <a:off x="7227318" y="1760028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3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7B11EF2-C8AF-F3C0-2AD8-7C6411FBB39E}"/>
              </a:ext>
            </a:extLst>
          </p:cNvPr>
          <p:cNvSpPr txBox="1"/>
          <p:nvPr/>
        </p:nvSpPr>
        <p:spPr>
          <a:xfrm>
            <a:off x="5750429" y="1866838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top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5BFDCBA2-367D-C8CD-E21A-6CBC2A2F42F9}"/>
              </a:ext>
            </a:extLst>
          </p:cNvPr>
          <p:cNvCxnSpPr>
            <a:cxnSpLocks/>
            <a:stCxn id="18" idx="0"/>
            <a:endCxn id="15" idx="2"/>
          </p:cNvCxnSpPr>
          <p:nvPr/>
        </p:nvCxnSpPr>
        <p:spPr>
          <a:xfrm rot="5400000" flipH="1" flipV="1">
            <a:off x="8524585" y="260512"/>
            <a:ext cx="601791" cy="239724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52895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B9724D-2D41-7792-B896-E2D2899C45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41FD5DC-C97A-D8FA-8322-5D7421F6831B}"/>
              </a:ext>
            </a:extLst>
          </p:cNvPr>
          <p:cNvSpPr txBox="1"/>
          <p:nvPr/>
        </p:nvSpPr>
        <p:spPr>
          <a:xfrm>
            <a:off x="383362" y="588935"/>
            <a:ext cx="6093994" cy="59652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buff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-US" altLang="ko-KR" sz="2000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];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0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void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Push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   buff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++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] 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  return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buff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--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];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endParaRPr lang="en-US" altLang="ko-KR" sz="20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700"/>
              </a:lnSpc>
            </a:pPr>
            <a:r>
              <a:rPr lang="en-US" altLang="ko-KR" sz="2000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Pop()</a:t>
            </a:r>
            <a:r>
              <a:rPr lang="en-US" altLang="ko-KR" sz="2000" dirty="0">
                <a:solidFill>
                  <a:srgbClr val="FF0000"/>
                </a:solidFill>
                <a:latin typeface="DM Mono" panose="020B0509040201040103" pitchFamily="49" charset="0"/>
              </a:rPr>
              <a:t>; // 30</a:t>
            </a:r>
          </a:p>
          <a:p>
            <a:pPr>
              <a:lnSpc>
                <a:spcPts val="2700"/>
              </a:lnSpc>
            </a:pP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  <a:r>
              <a:rPr lang="en-US" altLang="ko-KR" sz="2000" dirty="0">
                <a:solidFill>
                  <a:srgbClr val="FF0000"/>
                </a:solidFill>
                <a:latin typeface="DM Mono" panose="020B0509040201040103" pitchFamily="49" charset="0"/>
              </a:rPr>
              <a:t>;</a:t>
            </a:r>
            <a:endParaRPr lang="en-US" altLang="ko-KR" sz="20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700"/>
              </a:lnSpc>
            </a:pP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  <a:r>
              <a:rPr lang="en-US" altLang="ko-KR" sz="2000" dirty="0">
                <a:solidFill>
                  <a:srgbClr val="FF0000"/>
                </a:solidFill>
                <a:latin typeface="DM Mono" panose="020B0509040201040103" pitchFamily="49" charset="0"/>
              </a:rPr>
              <a:t>;</a:t>
            </a:r>
            <a:endParaRPr lang="en-US" altLang="ko-KR" sz="2000" b="0" dirty="0">
              <a:solidFill>
                <a:srgbClr val="FF0000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700"/>
              </a:lnSpc>
            </a:pPr>
            <a:endParaRPr lang="en-US" altLang="ko-KR" sz="20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2D61455-2C09-7C7F-40EC-A6C4BE6D4D3F}"/>
              </a:ext>
            </a:extLst>
          </p:cNvPr>
          <p:cNvSpPr/>
          <p:nvPr/>
        </p:nvSpPr>
        <p:spPr>
          <a:xfrm>
            <a:off x="7227318" y="413791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087DBD6-26A9-4DCD-AEF7-714D26110E9C}"/>
              </a:ext>
            </a:extLst>
          </p:cNvPr>
          <p:cNvSpPr txBox="1"/>
          <p:nvPr/>
        </p:nvSpPr>
        <p:spPr>
          <a:xfrm>
            <a:off x="5750429" y="520601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buff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1802F6B-CEAC-4483-339F-AA1CF00D96A2}"/>
              </a:ext>
            </a:extLst>
          </p:cNvPr>
          <p:cNvSpPr/>
          <p:nvPr/>
        </p:nvSpPr>
        <p:spPr>
          <a:xfrm>
            <a:off x="8026399" y="413790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20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684AF5A-50DE-3AE8-D42C-79ED8A6303AA}"/>
              </a:ext>
            </a:extLst>
          </p:cNvPr>
          <p:cNvSpPr/>
          <p:nvPr/>
        </p:nvSpPr>
        <p:spPr>
          <a:xfrm>
            <a:off x="8825480" y="413789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30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8AF671B-70B0-7DA1-B590-844FEBA0FF21}"/>
              </a:ext>
            </a:extLst>
          </p:cNvPr>
          <p:cNvSpPr/>
          <p:nvPr/>
        </p:nvSpPr>
        <p:spPr>
          <a:xfrm>
            <a:off x="9624561" y="413788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C196F99-42B8-53AD-0427-02265CB32C83}"/>
              </a:ext>
            </a:extLst>
          </p:cNvPr>
          <p:cNvSpPr/>
          <p:nvPr/>
        </p:nvSpPr>
        <p:spPr>
          <a:xfrm>
            <a:off x="10423642" y="413787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1A2704A-C03E-50A0-6D6B-D64CC084C1CD}"/>
              </a:ext>
            </a:extLst>
          </p:cNvPr>
          <p:cNvSpPr/>
          <p:nvPr/>
        </p:nvSpPr>
        <p:spPr>
          <a:xfrm>
            <a:off x="11222723" y="413786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FE572C5-92A8-19ED-F9E2-912BBB4A9A9B}"/>
              </a:ext>
            </a:extLst>
          </p:cNvPr>
          <p:cNvSpPr/>
          <p:nvPr/>
        </p:nvSpPr>
        <p:spPr>
          <a:xfrm>
            <a:off x="7227318" y="1760028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2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7A9FB4A-CE2C-3832-049B-1EDA3AF5CD3B}"/>
              </a:ext>
            </a:extLst>
          </p:cNvPr>
          <p:cNvSpPr txBox="1"/>
          <p:nvPr/>
        </p:nvSpPr>
        <p:spPr>
          <a:xfrm>
            <a:off x="5750429" y="1866838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top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7CDE4080-3FF8-227F-1972-9C0ED999AE9C}"/>
              </a:ext>
            </a:extLst>
          </p:cNvPr>
          <p:cNvCxnSpPr>
            <a:cxnSpLocks/>
            <a:stCxn id="18" idx="0"/>
            <a:endCxn id="14" idx="2"/>
          </p:cNvCxnSpPr>
          <p:nvPr/>
        </p:nvCxnSpPr>
        <p:spPr>
          <a:xfrm rot="5400000" flipH="1" flipV="1">
            <a:off x="8125045" y="660052"/>
            <a:ext cx="601790" cy="159816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66143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374998-36F9-4235-D5F3-977B67B0FC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47C2A50-9210-9C0D-E0F5-A8C3EF9D9304}"/>
              </a:ext>
            </a:extLst>
          </p:cNvPr>
          <p:cNvSpPr txBox="1"/>
          <p:nvPr/>
        </p:nvSpPr>
        <p:spPr>
          <a:xfrm>
            <a:off x="383362" y="588935"/>
            <a:ext cx="6093994" cy="59652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buff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-US" altLang="ko-KR" sz="2000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];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0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void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Push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   buff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++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] 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  return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buff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--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];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endParaRPr lang="en-US" altLang="ko-KR" sz="20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700"/>
              </a:lnSpc>
            </a:pPr>
            <a:r>
              <a:rPr lang="en-US" altLang="ko-KR" sz="2000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Pop()</a:t>
            </a:r>
            <a:r>
              <a:rPr lang="en-US" altLang="ko-KR" sz="2000" dirty="0">
                <a:solidFill>
                  <a:srgbClr val="FF0000"/>
                </a:solidFill>
                <a:latin typeface="DM Mono" panose="020B0509040201040103" pitchFamily="49" charset="0"/>
              </a:rPr>
              <a:t>; // 30</a:t>
            </a:r>
          </a:p>
          <a:p>
            <a:pPr>
              <a:lnSpc>
                <a:spcPts val="2700"/>
              </a:lnSpc>
            </a:pPr>
            <a:r>
              <a:rPr lang="en-US" altLang="ko-KR" sz="2000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Pop()</a:t>
            </a:r>
            <a:r>
              <a:rPr lang="en-US" altLang="ko-KR" sz="2000" dirty="0">
                <a:solidFill>
                  <a:srgbClr val="FF0000"/>
                </a:solidFill>
                <a:latin typeface="DM Mono" panose="020B0509040201040103" pitchFamily="49" charset="0"/>
              </a:rPr>
              <a:t>; // 20</a:t>
            </a:r>
            <a:endParaRPr lang="en-US" altLang="ko-KR" sz="2000" b="0" dirty="0">
              <a:solidFill>
                <a:srgbClr val="FF0000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700"/>
              </a:lnSpc>
            </a:pP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  <a:r>
              <a:rPr lang="en-US" altLang="ko-KR" sz="2000" dirty="0">
                <a:solidFill>
                  <a:srgbClr val="FF0000"/>
                </a:solidFill>
                <a:latin typeface="DM Mono" panose="020B0509040201040103" pitchFamily="49" charset="0"/>
              </a:rPr>
              <a:t>;</a:t>
            </a:r>
            <a:endParaRPr lang="en-US" altLang="ko-KR" sz="2000" b="0" dirty="0">
              <a:solidFill>
                <a:srgbClr val="FF0000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700"/>
              </a:lnSpc>
            </a:pPr>
            <a:endParaRPr lang="en-US" altLang="ko-KR" sz="20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6BB6FC1-D68A-B463-B9DF-7BCCCD2D8AE8}"/>
              </a:ext>
            </a:extLst>
          </p:cNvPr>
          <p:cNvSpPr/>
          <p:nvPr/>
        </p:nvSpPr>
        <p:spPr>
          <a:xfrm>
            <a:off x="7227318" y="413791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785913-F557-D4D7-FBC5-E4F454F15001}"/>
              </a:ext>
            </a:extLst>
          </p:cNvPr>
          <p:cNvSpPr txBox="1"/>
          <p:nvPr/>
        </p:nvSpPr>
        <p:spPr>
          <a:xfrm>
            <a:off x="5750429" y="520601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buff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EF91260-978B-01DF-A3B0-663D1D644455}"/>
              </a:ext>
            </a:extLst>
          </p:cNvPr>
          <p:cNvSpPr/>
          <p:nvPr/>
        </p:nvSpPr>
        <p:spPr>
          <a:xfrm>
            <a:off x="8026399" y="413790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20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C8BEFA0-89EC-F1CF-9AF9-54AD5217E29D}"/>
              </a:ext>
            </a:extLst>
          </p:cNvPr>
          <p:cNvSpPr/>
          <p:nvPr/>
        </p:nvSpPr>
        <p:spPr>
          <a:xfrm>
            <a:off x="8825480" y="413789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30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38A8526-E399-2B60-FD7C-CEB6BE6E9E29}"/>
              </a:ext>
            </a:extLst>
          </p:cNvPr>
          <p:cNvSpPr/>
          <p:nvPr/>
        </p:nvSpPr>
        <p:spPr>
          <a:xfrm>
            <a:off x="9624561" y="413788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A171F58-26DA-E478-CF4C-3280267D53CA}"/>
              </a:ext>
            </a:extLst>
          </p:cNvPr>
          <p:cNvSpPr/>
          <p:nvPr/>
        </p:nvSpPr>
        <p:spPr>
          <a:xfrm>
            <a:off x="10423642" y="413787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9155834-83EE-1683-4EC8-DBA6F6A14EC4}"/>
              </a:ext>
            </a:extLst>
          </p:cNvPr>
          <p:cNvSpPr/>
          <p:nvPr/>
        </p:nvSpPr>
        <p:spPr>
          <a:xfrm>
            <a:off x="11222723" y="413786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701E62C-33E1-6451-733C-529FDE35729D}"/>
              </a:ext>
            </a:extLst>
          </p:cNvPr>
          <p:cNvSpPr/>
          <p:nvPr/>
        </p:nvSpPr>
        <p:spPr>
          <a:xfrm>
            <a:off x="7227318" y="1760028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EBD0B10-27EB-D205-9788-097FDE8B414A}"/>
              </a:ext>
            </a:extLst>
          </p:cNvPr>
          <p:cNvSpPr txBox="1"/>
          <p:nvPr/>
        </p:nvSpPr>
        <p:spPr>
          <a:xfrm>
            <a:off x="5750429" y="1866838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top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EFF88C8D-D3AF-1599-7C56-830A7DFD58B1}"/>
              </a:ext>
            </a:extLst>
          </p:cNvPr>
          <p:cNvCxnSpPr>
            <a:cxnSpLocks/>
            <a:stCxn id="18" idx="0"/>
            <a:endCxn id="13" idx="2"/>
          </p:cNvCxnSpPr>
          <p:nvPr/>
        </p:nvCxnSpPr>
        <p:spPr>
          <a:xfrm rot="5400000" flipH="1" flipV="1">
            <a:off x="7725505" y="1059594"/>
            <a:ext cx="601789" cy="79908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08280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138F95-5BBE-35D3-72A8-05A972BB63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88BE91C-1BE5-6D60-738F-C44AB52D482A}"/>
              </a:ext>
            </a:extLst>
          </p:cNvPr>
          <p:cNvSpPr txBox="1"/>
          <p:nvPr/>
        </p:nvSpPr>
        <p:spPr>
          <a:xfrm>
            <a:off x="383362" y="588935"/>
            <a:ext cx="6093994" cy="59652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buff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-US" altLang="ko-KR" sz="2000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];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0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void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Push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   buff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++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] 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  return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buff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--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];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endParaRPr lang="en-US" altLang="ko-KR" sz="20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700"/>
              </a:lnSpc>
            </a:pPr>
            <a:r>
              <a:rPr lang="en-US" altLang="ko-KR" sz="2000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Pop()</a:t>
            </a:r>
            <a:r>
              <a:rPr lang="en-US" altLang="ko-KR" sz="2000" dirty="0">
                <a:solidFill>
                  <a:srgbClr val="FF0000"/>
                </a:solidFill>
                <a:latin typeface="DM Mono" panose="020B0509040201040103" pitchFamily="49" charset="0"/>
              </a:rPr>
              <a:t>; // 30</a:t>
            </a:r>
          </a:p>
          <a:p>
            <a:pPr>
              <a:lnSpc>
                <a:spcPts val="2700"/>
              </a:lnSpc>
            </a:pPr>
            <a:r>
              <a:rPr lang="en-US" altLang="ko-KR" sz="2000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Pop()</a:t>
            </a:r>
            <a:r>
              <a:rPr lang="en-US" altLang="ko-KR" sz="2000" dirty="0">
                <a:solidFill>
                  <a:srgbClr val="FF0000"/>
                </a:solidFill>
                <a:latin typeface="DM Mono" panose="020B0509040201040103" pitchFamily="49" charset="0"/>
              </a:rPr>
              <a:t>; // 20</a:t>
            </a:r>
            <a:endParaRPr lang="en-US" altLang="ko-KR" sz="2000" b="0" dirty="0">
              <a:solidFill>
                <a:srgbClr val="FF0000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700"/>
              </a:lnSpc>
            </a:pPr>
            <a:r>
              <a:rPr lang="en-US" altLang="ko-KR" sz="2000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Pop()</a:t>
            </a:r>
            <a:r>
              <a:rPr lang="en-US" altLang="ko-KR" sz="2000" dirty="0">
                <a:solidFill>
                  <a:srgbClr val="FF0000"/>
                </a:solidFill>
                <a:latin typeface="DM Mono" panose="020B0509040201040103" pitchFamily="49" charset="0"/>
              </a:rPr>
              <a:t>; // 10</a:t>
            </a:r>
            <a:endParaRPr lang="en-US" altLang="ko-KR" sz="2000" b="0" dirty="0">
              <a:solidFill>
                <a:srgbClr val="FF0000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700"/>
              </a:lnSpc>
            </a:pPr>
            <a:endParaRPr lang="en-US" altLang="ko-KR" sz="20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EB57815-1937-8053-BA47-34A2DCBAD413}"/>
              </a:ext>
            </a:extLst>
          </p:cNvPr>
          <p:cNvSpPr/>
          <p:nvPr/>
        </p:nvSpPr>
        <p:spPr>
          <a:xfrm>
            <a:off x="7227318" y="413791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478802-0E44-32FB-E28A-5C02FF010C38}"/>
              </a:ext>
            </a:extLst>
          </p:cNvPr>
          <p:cNvSpPr txBox="1"/>
          <p:nvPr/>
        </p:nvSpPr>
        <p:spPr>
          <a:xfrm>
            <a:off x="5750429" y="520601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buff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31D627F-3C65-1A6A-112F-88A11CD6C210}"/>
              </a:ext>
            </a:extLst>
          </p:cNvPr>
          <p:cNvSpPr/>
          <p:nvPr/>
        </p:nvSpPr>
        <p:spPr>
          <a:xfrm>
            <a:off x="8026399" y="413790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20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8448441-AB4A-0781-337B-A357E052B553}"/>
              </a:ext>
            </a:extLst>
          </p:cNvPr>
          <p:cNvSpPr/>
          <p:nvPr/>
        </p:nvSpPr>
        <p:spPr>
          <a:xfrm>
            <a:off x="8825480" y="413789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30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3DC149C-6412-CAA5-3790-33A412CFC911}"/>
              </a:ext>
            </a:extLst>
          </p:cNvPr>
          <p:cNvSpPr/>
          <p:nvPr/>
        </p:nvSpPr>
        <p:spPr>
          <a:xfrm>
            <a:off x="9624561" y="413788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C533130-8AA6-F6C0-5671-D8324149A940}"/>
              </a:ext>
            </a:extLst>
          </p:cNvPr>
          <p:cNvSpPr/>
          <p:nvPr/>
        </p:nvSpPr>
        <p:spPr>
          <a:xfrm>
            <a:off x="10423642" y="413787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00E44DF-E8CF-463F-D452-6A57E29A46E3}"/>
              </a:ext>
            </a:extLst>
          </p:cNvPr>
          <p:cNvSpPr/>
          <p:nvPr/>
        </p:nvSpPr>
        <p:spPr>
          <a:xfrm>
            <a:off x="11222723" y="413786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5993A2A-D278-630E-4019-34E6DCDC3AB3}"/>
              </a:ext>
            </a:extLst>
          </p:cNvPr>
          <p:cNvSpPr/>
          <p:nvPr/>
        </p:nvSpPr>
        <p:spPr>
          <a:xfrm>
            <a:off x="7227318" y="1760028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2E19FA5-7C43-A920-1AB9-32006F4B9866}"/>
              </a:ext>
            </a:extLst>
          </p:cNvPr>
          <p:cNvSpPr txBox="1"/>
          <p:nvPr/>
        </p:nvSpPr>
        <p:spPr>
          <a:xfrm>
            <a:off x="5750429" y="1866838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top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B2AB3B6F-4C52-FF33-169D-0134CA30CE71}"/>
              </a:ext>
            </a:extLst>
          </p:cNvPr>
          <p:cNvCxnSpPr>
            <a:cxnSpLocks/>
            <a:stCxn id="18" idx="0"/>
            <a:endCxn id="9" idx="2"/>
          </p:cNvCxnSpPr>
          <p:nvPr/>
        </p:nvCxnSpPr>
        <p:spPr>
          <a:xfrm rot="5400000" flipH="1" flipV="1">
            <a:off x="7325965" y="1459134"/>
            <a:ext cx="601788" cy="127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75787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E7F9B1-F0B5-1993-1401-783C859BFE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468DC09-3C74-E479-5173-D8FE0C2A5D55}"/>
              </a:ext>
            </a:extLst>
          </p:cNvPr>
          <p:cNvSpPr txBox="1"/>
          <p:nvPr/>
        </p:nvSpPr>
        <p:spPr>
          <a:xfrm>
            <a:off x="383362" y="588935"/>
            <a:ext cx="6093994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DM Mono" panose="020B0509040201040103" pitchFamily="49" charset="0"/>
              </a:rPr>
              <a:t>class Person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{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char *name;</a:t>
            </a:r>
          </a:p>
          <a:p>
            <a:br>
              <a:rPr lang="en-US" altLang="ko-KR" sz="1600" dirty="0">
                <a:latin typeface="DM Mono" panose="020B0509040201040103" pitchFamily="49" charset="0"/>
              </a:rPr>
            </a:br>
            <a:r>
              <a:rPr lang="en-US" altLang="ko-KR" sz="1600" dirty="0">
                <a:latin typeface="DM Mono" panose="020B0509040201040103" pitchFamily="49" charset="0"/>
              </a:rPr>
              <a:t>public: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Person(const char *s)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{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  name = new char[</a:t>
            </a:r>
            <a:r>
              <a:rPr lang="en-US" altLang="ko-KR" sz="1600" dirty="0" err="1">
                <a:latin typeface="DM Mono" panose="020B0509040201040103" pitchFamily="49" charset="0"/>
              </a:rPr>
              <a:t>strlen</a:t>
            </a:r>
            <a:r>
              <a:rPr lang="en-US" altLang="ko-KR" sz="1600" dirty="0">
                <a:latin typeface="DM Mono" panose="020B0509040201040103" pitchFamily="49" charset="0"/>
              </a:rPr>
              <a:t>(s) + 1];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  </a:t>
            </a:r>
            <a:r>
              <a:rPr lang="en-US" altLang="ko-KR" sz="1600" dirty="0" err="1">
                <a:latin typeface="DM Mono" panose="020B0509040201040103" pitchFamily="49" charset="0"/>
              </a:rPr>
              <a:t>strcpy</a:t>
            </a:r>
            <a:r>
              <a:rPr lang="en-US" altLang="ko-KR" sz="1600" dirty="0">
                <a:latin typeface="DM Mono" panose="020B0509040201040103" pitchFamily="49" charset="0"/>
              </a:rPr>
              <a:t>(name, s);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}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};</a:t>
            </a:r>
          </a:p>
          <a:p>
            <a:br>
              <a:rPr lang="en-US" altLang="ko-KR" sz="1600" dirty="0">
                <a:latin typeface="DM Mono" panose="020B0509040201040103" pitchFamily="49" charset="0"/>
              </a:rPr>
            </a:br>
            <a:r>
              <a:rPr lang="en-US" altLang="ko-KR" sz="1600" dirty="0">
                <a:latin typeface="DM Mono" panose="020B0509040201040103" pitchFamily="49" charset="0"/>
              </a:rPr>
              <a:t>int main()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{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Person person{"Tom"};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</a:t>
            </a:r>
            <a:r>
              <a:rPr lang="en-US" altLang="ko-KR" sz="1600" dirty="0" err="1">
                <a:latin typeface="DM Mono" panose="020B0509040201040103" pitchFamily="49" charset="0"/>
              </a:rPr>
              <a:t>person.Print</a:t>
            </a:r>
            <a:r>
              <a:rPr lang="en-US" altLang="ko-KR" sz="1600" dirty="0">
                <a:latin typeface="DM Mono" panose="020B0509040201040103" pitchFamily="49" charset="0"/>
              </a:rPr>
              <a:t>();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DC8A402-501B-3869-C927-4FCE16FCC07E}"/>
              </a:ext>
            </a:extLst>
          </p:cNvPr>
          <p:cNvSpPr/>
          <p:nvPr/>
        </p:nvSpPr>
        <p:spPr>
          <a:xfrm>
            <a:off x="4969042" y="3429000"/>
            <a:ext cx="3793958" cy="2490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CAFCFC4-35F3-8CC0-0AB2-9A9BA80ED028}"/>
              </a:ext>
            </a:extLst>
          </p:cNvPr>
          <p:cNvSpPr txBox="1"/>
          <p:nvPr/>
        </p:nvSpPr>
        <p:spPr>
          <a:xfrm>
            <a:off x="4969042" y="3058237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main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1DD9ED7-D080-72C7-0C0F-A65081C99CC7}"/>
              </a:ext>
            </a:extLst>
          </p:cNvPr>
          <p:cNvSpPr/>
          <p:nvPr/>
        </p:nvSpPr>
        <p:spPr>
          <a:xfrm>
            <a:off x="6260432" y="4491101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D756BB-C273-A26D-1ADC-CCBFE48E6628}"/>
              </a:ext>
            </a:extLst>
          </p:cNvPr>
          <p:cNvSpPr txBox="1"/>
          <p:nvPr/>
        </p:nvSpPr>
        <p:spPr>
          <a:xfrm>
            <a:off x="5210175" y="4609218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name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A4D7AA-6524-6FFA-F8A2-F43A72DE3415}"/>
              </a:ext>
            </a:extLst>
          </p:cNvPr>
          <p:cNvSpPr txBox="1"/>
          <p:nvPr/>
        </p:nvSpPr>
        <p:spPr>
          <a:xfrm>
            <a:off x="5850343" y="4062711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person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47998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065DA1-E172-7ED4-6827-0F8E204649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DB1B4222-61C4-70A3-DDD7-9AEB98C38565}"/>
              </a:ext>
            </a:extLst>
          </p:cNvPr>
          <p:cNvSpPr/>
          <p:nvPr/>
        </p:nvSpPr>
        <p:spPr>
          <a:xfrm>
            <a:off x="9363074" y="76201"/>
            <a:ext cx="2619375" cy="25740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A06091-A7D4-B707-3C52-838EF4FC1C67}"/>
              </a:ext>
            </a:extLst>
          </p:cNvPr>
          <p:cNvSpPr txBox="1"/>
          <p:nvPr/>
        </p:nvSpPr>
        <p:spPr>
          <a:xfrm>
            <a:off x="383362" y="588935"/>
            <a:ext cx="6093994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DM Mono" panose="020B0509040201040103" pitchFamily="49" charset="0"/>
              </a:rPr>
              <a:t>class Person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{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char *name;</a:t>
            </a:r>
          </a:p>
          <a:p>
            <a:br>
              <a:rPr lang="en-US" altLang="ko-KR" sz="1600" dirty="0">
                <a:latin typeface="DM Mono" panose="020B0509040201040103" pitchFamily="49" charset="0"/>
              </a:rPr>
            </a:br>
            <a:r>
              <a:rPr lang="en-US" altLang="ko-KR" sz="1600" dirty="0">
                <a:latin typeface="DM Mono" panose="020B0509040201040103" pitchFamily="49" charset="0"/>
              </a:rPr>
              <a:t>public: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</a:t>
            </a:r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Person(const char *s)</a:t>
            </a:r>
          </a:p>
          <a:p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  {</a:t>
            </a:r>
          </a:p>
          <a:p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    name = new char[</a:t>
            </a:r>
            <a:r>
              <a:rPr lang="en-US" altLang="ko-KR" sz="1600" dirty="0" err="1">
                <a:solidFill>
                  <a:srgbClr val="FF0000"/>
                </a:solidFill>
                <a:latin typeface="DM Mono" panose="020B0509040201040103" pitchFamily="49" charset="0"/>
              </a:rPr>
              <a:t>strlen</a:t>
            </a:r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(s) + 1];</a:t>
            </a:r>
          </a:p>
          <a:p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    </a:t>
            </a:r>
            <a:r>
              <a:rPr lang="en-US" altLang="ko-KR" sz="1600" dirty="0" err="1">
                <a:solidFill>
                  <a:srgbClr val="FF0000"/>
                </a:solidFill>
                <a:latin typeface="DM Mono" panose="020B0509040201040103" pitchFamily="49" charset="0"/>
              </a:rPr>
              <a:t>strcpy</a:t>
            </a:r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(name, s);</a:t>
            </a:r>
          </a:p>
          <a:p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  }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};</a:t>
            </a:r>
          </a:p>
          <a:p>
            <a:br>
              <a:rPr lang="en-US" altLang="ko-KR" sz="1600" dirty="0">
                <a:latin typeface="DM Mono" panose="020B0509040201040103" pitchFamily="49" charset="0"/>
              </a:rPr>
            </a:br>
            <a:r>
              <a:rPr lang="en-US" altLang="ko-KR" sz="1600" dirty="0">
                <a:latin typeface="DM Mono" panose="020B0509040201040103" pitchFamily="49" charset="0"/>
              </a:rPr>
              <a:t>int main()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{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</a:t>
            </a:r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Person person{"Tom"};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</a:t>
            </a:r>
            <a:r>
              <a:rPr lang="en-US" altLang="ko-KR" sz="1600" dirty="0" err="1">
                <a:latin typeface="DM Mono" panose="020B0509040201040103" pitchFamily="49" charset="0"/>
              </a:rPr>
              <a:t>person.Print</a:t>
            </a:r>
            <a:r>
              <a:rPr lang="en-US" altLang="ko-KR" sz="1600" dirty="0">
                <a:latin typeface="DM Mono" panose="020B0509040201040103" pitchFamily="49" charset="0"/>
              </a:rPr>
              <a:t>();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8DC6E84-F564-6E46-A083-312076D4AE9A}"/>
              </a:ext>
            </a:extLst>
          </p:cNvPr>
          <p:cNvSpPr/>
          <p:nvPr/>
        </p:nvSpPr>
        <p:spPr>
          <a:xfrm>
            <a:off x="4969042" y="3429000"/>
            <a:ext cx="3793958" cy="2490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DBECB78-F8AA-4A7F-A671-37C617EB851C}"/>
              </a:ext>
            </a:extLst>
          </p:cNvPr>
          <p:cNvSpPr txBox="1"/>
          <p:nvPr/>
        </p:nvSpPr>
        <p:spPr>
          <a:xfrm>
            <a:off x="9991725" y="2664131"/>
            <a:ext cx="16049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Heap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3C73D94-3780-C31C-3BD8-EDD0398960DE}"/>
              </a:ext>
            </a:extLst>
          </p:cNvPr>
          <p:cNvSpPr/>
          <p:nvPr/>
        </p:nvSpPr>
        <p:spPr>
          <a:xfrm>
            <a:off x="6260432" y="4491101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DA099E-51BA-5D11-6AB7-B7CC3DF750D6}"/>
              </a:ext>
            </a:extLst>
          </p:cNvPr>
          <p:cNvSpPr txBox="1"/>
          <p:nvPr/>
        </p:nvSpPr>
        <p:spPr>
          <a:xfrm>
            <a:off x="5210175" y="4609218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name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5548E8-6CEF-E4F3-6014-B8671BCC913B}"/>
              </a:ext>
            </a:extLst>
          </p:cNvPr>
          <p:cNvSpPr txBox="1"/>
          <p:nvPr/>
        </p:nvSpPr>
        <p:spPr>
          <a:xfrm>
            <a:off x="5850343" y="4062711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person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6E44D20-EE46-4149-0746-E3552FFB0E9E}"/>
              </a:ext>
            </a:extLst>
          </p:cNvPr>
          <p:cNvSpPr/>
          <p:nvPr/>
        </p:nvSpPr>
        <p:spPr>
          <a:xfrm>
            <a:off x="10287000" y="588936"/>
            <a:ext cx="1432761" cy="506440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“Tom”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8" name="구부러진 연결선[U] 7">
            <a:extLst>
              <a:ext uri="{FF2B5EF4-FFF2-40B4-BE49-F238E27FC236}">
                <a16:creationId xmlns:a16="http://schemas.microsoft.com/office/drawing/2014/main" id="{F65AF675-224C-8B67-BAAC-C2DA16004A57}"/>
              </a:ext>
            </a:extLst>
          </p:cNvPr>
          <p:cNvCxnSpPr>
            <a:stCxn id="4" idx="3"/>
            <a:endCxn id="3" idx="1"/>
          </p:cNvCxnSpPr>
          <p:nvPr/>
        </p:nvCxnSpPr>
        <p:spPr>
          <a:xfrm flipV="1">
            <a:off x="7547811" y="842156"/>
            <a:ext cx="2739189" cy="395172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5B76B99-0C7F-172C-14CE-D4F1204E5DFA}"/>
              </a:ext>
            </a:extLst>
          </p:cNvPr>
          <p:cNvSpPr txBox="1"/>
          <p:nvPr/>
        </p:nvSpPr>
        <p:spPr>
          <a:xfrm>
            <a:off x="5121442" y="3210637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main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8176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07D4F0-FDF6-0A71-AB07-CFE1FA1BF4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3BCD156-EB8A-9652-544A-87B988255D11}"/>
              </a:ext>
            </a:extLst>
          </p:cNvPr>
          <p:cNvSpPr txBox="1"/>
          <p:nvPr/>
        </p:nvSpPr>
        <p:spPr>
          <a:xfrm>
            <a:off x="383362" y="588935"/>
            <a:ext cx="6093994" cy="42940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30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30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300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// 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모든 변수는 주소를 가집니다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.</a:t>
            </a:r>
            <a:endParaRPr lang="ko-KR" altLang="en-US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300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&amp;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300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// 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주소를 포인터 변수에 저장할 수 있습니다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.</a:t>
            </a:r>
            <a:endParaRPr lang="ko-KR" altLang="en-US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3000"/>
              </a:lnSpc>
            </a:pP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*p = 42;</a:t>
            </a:r>
          </a:p>
          <a:p>
            <a:pPr>
              <a:lnSpc>
                <a:spcPts val="3000"/>
              </a:lnSpc>
              <a:buNone/>
            </a:pPr>
            <a:endParaRPr lang="en-US" altLang="ko-KR" b="0" dirty="0">
              <a:solidFill>
                <a:srgbClr val="FF0000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3000"/>
              </a:lnSpc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2DC0993-5762-F92B-C996-66CEF5F58E35}"/>
              </a:ext>
            </a:extLst>
          </p:cNvPr>
          <p:cNvSpPr/>
          <p:nvPr/>
        </p:nvSpPr>
        <p:spPr>
          <a:xfrm>
            <a:off x="4969042" y="1022684"/>
            <a:ext cx="6112042" cy="48968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48E4851-DE83-AF8F-8130-F2562B3E7855}"/>
              </a:ext>
            </a:extLst>
          </p:cNvPr>
          <p:cNvSpPr/>
          <p:nvPr/>
        </p:nvSpPr>
        <p:spPr>
          <a:xfrm>
            <a:off x="7098632" y="1769050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42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FADAB3-13CF-0BCD-FF20-9E57AF4F0CCC}"/>
              </a:ext>
            </a:extLst>
          </p:cNvPr>
          <p:cNvSpPr txBox="1"/>
          <p:nvPr/>
        </p:nvSpPr>
        <p:spPr>
          <a:xfrm>
            <a:off x="6626732" y="2005285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latin typeface="DM Mono" panose="020B0509040201040103" pitchFamily="49" charset="0"/>
              </a:rPr>
              <a:t>n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625EF7-125B-C101-9331-24A45758F3B7}"/>
              </a:ext>
            </a:extLst>
          </p:cNvPr>
          <p:cNvSpPr txBox="1"/>
          <p:nvPr/>
        </p:nvSpPr>
        <p:spPr>
          <a:xfrm>
            <a:off x="6321770" y="1398287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  <a:latin typeface="DM Mono" panose="020B0509040201040103" pitchFamily="49" charset="0"/>
              </a:rPr>
              <a:t>0x16ce92c2c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F39F8B4-06E7-AB15-690D-C383C2511866}"/>
              </a:ext>
            </a:extLst>
          </p:cNvPr>
          <p:cNvSpPr/>
          <p:nvPr/>
        </p:nvSpPr>
        <p:spPr>
          <a:xfrm>
            <a:off x="7098632" y="3690209"/>
            <a:ext cx="2102518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rgbClr val="FF0000"/>
                </a:solidFill>
                <a:latin typeface="DM Mono" panose="020B0509040201040103" pitchFamily="49" charset="0"/>
              </a:rPr>
              <a:t>0x16ce92c2c</a:t>
            </a:r>
            <a:endParaRPr kumimoji="1"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AB1044-0457-D0E0-F310-15B8EBB0ACFC}"/>
              </a:ext>
            </a:extLst>
          </p:cNvPr>
          <p:cNvSpPr txBox="1"/>
          <p:nvPr/>
        </p:nvSpPr>
        <p:spPr>
          <a:xfrm>
            <a:off x="6626732" y="3926444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latin typeface="DM Mono" panose="020B0509040201040103" pitchFamily="49" charset="0"/>
              </a:rPr>
              <a:t>p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33867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8AA190-364A-ED7D-4B56-0178B4C9A3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C4DD107-25BC-383E-9B59-02F557AAA080}"/>
              </a:ext>
            </a:extLst>
          </p:cNvPr>
          <p:cNvSpPr txBox="1"/>
          <p:nvPr/>
        </p:nvSpPr>
        <p:spPr>
          <a:xfrm>
            <a:off x="383362" y="588935"/>
            <a:ext cx="6093994" cy="62968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buNone/>
            </a:pPr>
            <a:r>
              <a:rPr lang="en-US" altLang="ko-KR" sz="16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class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267F99"/>
                </a:solidFill>
                <a:effectLst/>
                <a:latin typeface="DM Mono" panose="020B0509040201040103" pitchFamily="49" charset="0"/>
              </a:rPr>
              <a:t>Point</a:t>
            </a:r>
            <a:endParaRPr lang="en-US" altLang="ko-KR" sz="16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700"/>
              </a:lnSpc>
              <a:buNone/>
            </a:pP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16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  const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16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  const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y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16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public:</a:t>
            </a:r>
            <a:endParaRPr lang="en-US" altLang="ko-KR" sz="16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700"/>
              </a:lnSpc>
              <a:buNone/>
            </a:pPr>
            <a:r>
              <a:rPr lang="en-US" altLang="ko-KR" sz="16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  Point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a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,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b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   :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a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},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y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b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 //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초기화 리스트</a:t>
            </a:r>
            <a:endParaRPr lang="ko-KR" altLang="en-US" sz="16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700"/>
              </a:lnSpc>
              <a:buNone/>
            </a:pP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 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 }</a:t>
            </a:r>
            <a:b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};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16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1600" b="0" dirty="0">
                <a:solidFill>
                  <a:srgbClr val="267F99"/>
                </a:solidFill>
                <a:effectLst/>
                <a:latin typeface="DM Mono" panose="020B0509040201040103" pitchFamily="49" charset="0"/>
              </a:rPr>
              <a:t>Point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pt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, 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20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};</a:t>
            </a:r>
          </a:p>
          <a:p>
            <a:pPr>
              <a:lnSpc>
                <a:spcPts val="2700"/>
              </a:lnSpc>
              <a:buNone/>
            </a:pPr>
            <a:endParaRPr lang="en-US" altLang="ko-KR" sz="1600" dirty="0">
              <a:solidFill>
                <a:srgbClr val="3B3B3B"/>
              </a:solidFill>
              <a:latin typeface="DM Mono" panose="020B0509040201040103" pitchFamily="49" charset="0"/>
            </a:endParaRPr>
          </a:p>
          <a:p>
            <a:pPr>
              <a:lnSpc>
                <a:spcPts val="2700"/>
              </a:lnSpc>
              <a:buNone/>
            </a:pP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Point pt2{100, 200}</a:t>
            </a:r>
          </a:p>
          <a:p>
            <a:pPr>
              <a:lnSpc>
                <a:spcPts val="2700"/>
              </a:lnSpc>
            </a:pP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8C8D83F-AB64-A272-00C4-B7EA5A439907}"/>
              </a:ext>
            </a:extLst>
          </p:cNvPr>
          <p:cNvSpPr/>
          <p:nvPr/>
        </p:nvSpPr>
        <p:spPr>
          <a:xfrm>
            <a:off x="5210175" y="1828800"/>
            <a:ext cx="6093993" cy="40907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3FB133B-2835-F37D-73B3-FD0BA1E59718}"/>
              </a:ext>
            </a:extLst>
          </p:cNvPr>
          <p:cNvSpPr/>
          <p:nvPr/>
        </p:nvSpPr>
        <p:spPr>
          <a:xfrm>
            <a:off x="6260432" y="4491101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9872A9-099B-D3C4-53ED-CA849EEF7D64}"/>
              </a:ext>
            </a:extLst>
          </p:cNvPr>
          <p:cNvSpPr txBox="1"/>
          <p:nvPr/>
        </p:nvSpPr>
        <p:spPr>
          <a:xfrm>
            <a:off x="5210175" y="4609218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875957-59C8-4F62-D0E1-C89DB58713CB}"/>
              </a:ext>
            </a:extLst>
          </p:cNvPr>
          <p:cNvSpPr txBox="1"/>
          <p:nvPr/>
        </p:nvSpPr>
        <p:spPr>
          <a:xfrm>
            <a:off x="5738911" y="4070201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pt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9D9115-6935-CE03-7E1B-26FA826F5218}"/>
              </a:ext>
            </a:extLst>
          </p:cNvPr>
          <p:cNvSpPr txBox="1"/>
          <p:nvPr/>
        </p:nvSpPr>
        <p:spPr>
          <a:xfrm>
            <a:off x="6169192" y="1429462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main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ABD40F3-1815-8C7E-CADE-72A7E199CE33}"/>
              </a:ext>
            </a:extLst>
          </p:cNvPr>
          <p:cNvSpPr/>
          <p:nvPr/>
        </p:nvSpPr>
        <p:spPr>
          <a:xfrm>
            <a:off x="6260432" y="5096667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20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B4FCB87-1FAA-E096-A648-CE851576B912}"/>
              </a:ext>
            </a:extLst>
          </p:cNvPr>
          <p:cNvSpPr txBox="1"/>
          <p:nvPr/>
        </p:nvSpPr>
        <p:spPr>
          <a:xfrm>
            <a:off x="5210175" y="5214784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y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B2B8286-8225-A465-49F9-7E3FF29C5943}"/>
              </a:ext>
            </a:extLst>
          </p:cNvPr>
          <p:cNvSpPr/>
          <p:nvPr/>
        </p:nvSpPr>
        <p:spPr>
          <a:xfrm>
            <a:off x="9319460" y="2577766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100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5208A08-CBB5-C6F1-B37B-407072046994}"/>
              </a:ext>
            </a:extLst>
          </p:cNvPr>
          <p:cNvSpPr txBox="1"/>
          <p:nvPr/>
        </p:nvSpPr>
        <p:spPr>
          <a:xfrm>
            <a:off x="8269203" y="2695883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EE2E459-FB1A-5934-9BFB-33203D52F8BC}"/>
              </a:ext>
            </a:extLst>
          </p:cNvPr>
          <p:cNvSpPr txBox="1"/>
          <p:nvPr/>
        </p:nvSpPr>
        <p:spPr>
          <a:xfrm>
            <a:off x="8797939" y="2156866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pt2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CF2B564-A7CF-3C1D-2B9D-67D949D99685}"/>
              </a:ext>
            </a:extLst>
          </p:cNvPr>
          <p:cNvSpPr/>
          <p:nvPr/>
        </p:nvSpPr>
        <p:spPr>
          <a:xfrm>
            <a:off x="9319460" y="3183332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200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30CD0E0-5629-8660-8D9A-14ED2F2A3840}"/>
              </a:ext>
            </a:extLst>
          </p:cNvPr>
          <p:cNvSpPr txBox="1"/>
          <p:nvPr/>
        </p:nvSpPr>
        <p:spPr>
          <a:xfrm>
            <a:off x="8269203" y="3301449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y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78264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49841C-7CBF-4772-3CF4-C09E3DEB73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8203798-429C-A6B1-8FC9-135A18E78658}"/>
              </a:ext>
            </a:extLst>
          </p:cNvPr>
          <p:cNvSpPr txBox="1"/>
          <p:nvPr/>
        </p:nvSpPr>
        <p:spPr>
          <a:xfrm>
            <a:off x="383362" y="588935"/>
            <a:ext cx="4068170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DM Mono" panose="020B0509040201040103" pitchFamily="49" charset="0"/>
              </a:rPr>
              <a:t>class Point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{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int x;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int y;</a:t>
            </a:r>
            <a:br>
              <a:rPr lang="en-US" altLang="ko-KR" sz="1600" dirty="0">
                <a:latin typeface="DM Mono" panose="020B0509040201040103" pitchFamily="49" charset="0"/>
              </a:rPr>
            </a:br>
            <a:r>
              <a:rPr lang="en-US" altLang="ko-KR" sz="1600" dirty="0">
                <a:latin typeface="DM Mono" panose="020B0509040201040103" pitchFamily="49" charset="0"/>
              </a:rPr>
              <a:t>public: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void Set(int a, int b)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{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  x = a;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  y = b;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}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};</a:t>
            </a:r>
          </a:p>
          <a:p>
            <a:br>
              <a:rPr lang="en-US" altLang="ko-KR" sz="1600" dirty="0">
                <a:latin typeface="DM Mono" panose="020B0509040201040103" pitchFamily="49" charset="0"/>
              </a:rPr>
            </a:br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Point pt1;</a:t>
            </a:r>
          </a:p>
          <a:p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Point pt2;</a:t>
            </a:r>
          </a:p>
          <a:p>
            <a:br>
              <a:rPr lang="en-US" altLang="ko-KR" sz="1600" dirty="0">
                <a:latin typeface="DM Mono" panose="020B0509040201040103" pitchFamily="49" charset="0"/>
              </a:rPr>
            </a:br>
            <a:r>
              <a:rPr lang="en-US" altLang="ko-KR" sz="1600" dirty="0">
                <a:latin typeface="DM Mono" panose="020B0509040201040103" pitchFamily="49" charset="0"/>
              </a:rPr>
              <a:t>pt1.Set(10, 20);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pt2.Set(100, 200);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AB46E92-4628-6BB7-CE43-7381F7C61838}"/>
              </a:ext>
            </a:extLst>
          </p:cNvPr>
          <p:cNvSpPr/>
          <p:nvPr/>
        </p:nvSpPr>
        <p:spPr>
          <a:xfrm>
            <a:off x="4095751" y="3990975"/>
            <a:ext cx="6076950" cy="24524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C2AC9AC-D759-CB27-5A87-7758ADE86E8F}"/>
              </a:ext>
            </a:extLst>
          </p:cNvPr>
          <p:cNvSpPr/>
          <p:nvPr/>
        </p:nvSpPr>
        <p:spPr>
          <a:xfrm>
            <a:off x="4981575" y="4853051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0ADC4E-216C-6047-3861-5B8C0C447CB4}"/>
              </a:ext>
            </a:extLst>
          </p:cNvPr>
          <p:cNvSpPr txBox="1"/>
          <p:nvPr/>
        </p:nvSpPr>
        <p:spPr>
          <a:xfrm>
            <a:off x="3931318" y="4971168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28A67A-A225-11D6-8FAB-B65C3A57806E}"/>
              </a:ext>
            </a:extLst>
          </p:cNvPr>
          <p:cNvSpPr txBox="1"/>
          <p:nvPr/>
        </p:nvSpPr>
        <p:spPr>
          <a:xfrm>
            <a:off x="4981574" y="4432151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pt1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A2C9E66-798F-1EFD-C8AA-4BB73CCA6045}"/>
              </a:ext>
            </a:extLst>
          </p:cNvPr>
          <p:cNvSpPr txBox="1"/>
          <p:nvPr/>
        </p:nvSpPr>
        <p:spPr>
          <a:xfrm>
            <a:off x="5064292" y="3611747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main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A73D033-CF82-661B-F3B3-793D3460B220}"/>
              </a:ext>
            </a:extLst>
          </p:cNvPr>
          <p:cNvSpPr/>
          <p:nvPr/>
        </p:nvSpPr>
        <p:spPr>
          <a:xfrm>
            <a:off x="4981575" y="5458617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0CC09C-29EC-E5AB-0C04-5427A48215EF}"/>
              </a:ext>
            </a:extLst>
          </p:cNvPr>
          <p:cNvSpPr txBox="1"/>
          <p:nvPr/>
        </p:nvSpPr>
        <p:spPr>
          <a:xfrm>
            <a:off x="3931318" y="5576734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y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6283649-F46C-3493-104C-1C926A16322B}"/>
              </a:ext>
            </a:extLst>
          </p:cNvPr>
          <p:cNvSpPr/>
          <p:nvPr/>
        </p:nvSpPr>
        <p:spPr>
          <a:xfrm>
            <a:off x="8233609" y="4801483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52537B-A2C4-EC3B-E1C4-AB2552F27666}"/>
              </a:ext>
            </a:extLst>
          </p:cNvPr>
          <p:cNvSpPr txBox="1"/>
          <p:nvPr/>
        </p:nvSpPr>
        <p:spPr>
          <a:xfrm>
            <a:off x="7183352" y="4919600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8FEB8A-792A-2257-7F14-8D4182A4B986}"/>
              </a:ext>
            </a:extLst>
          </p:cNvPr>
          <p:cNvSpPr txBox="1"/>
          <p:nvPr/>
        </p:nvSpPr>
        <p:spPr>
          <a:xfrm>
            <a:off x="8233608" y="4380583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pt2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977B6FE-524F-61AA-0B64-BE0E40012ACD}"/>
              </a:ext>
            </a:extLst>
          </p:cNvPr>
          <p:cNvSpPr/>
          <p:nvPr/>
        </p:nvSpPr>
        <p:spPr>
          <a:xfrm>
            <a:off x="8233609" y="5407049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50D414C-958D-79FF-9C30-5343EF36C2A8}"/>
              </a:ext>
            </a:extLst>
          </p:cNvPr>
          <p:cNvSpPr txBox="1"/>
          <p:nvPr/>
        </p:nvSpPr>
        <p:spPr>
          <a:xfrm>
            <a:off x="7183352" y="5525166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y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07599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96E4C1-DEE7-0B00-1565-9FBA2999E9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DA26C2D-399C-F8DE-6674-F61616A0CEA1}"/>
              </a:ext>
            </a:extLst>
          </p:cNvPr>
          <p:cNvSpPr txBox="1"/>
          <p:nvPr/>
        </p:nvSpPr>
        <p:spPr>
          <a:xfrm>
            <a:off x="383362" y="588935"/>
            <a:ext cx="4068170" cy="4770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DM Mono" panose="020B0509040201040103" pitchFamily="49" charset="0"/>
              </a:rPr>
              <a:t>class Point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{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int x;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int y;</a:t>
            </a:r>
            <a:br>
              <a:rPr lang="en-US" altLang="ko-KR" sz="1600" dirty="0">
                <a:latin typeface="DM Mono" panose="020B0509040201040103" pitchFamily="49" charset="0"/>
              </a:rPr>
            </a:br>
            <a:r>
              <a:rPr lang="en-US" altLang="ko-KR" sz="1600" dirty="0">
                <a:latin typeface="DM Mono" panose="020B0509040201040103" pitchFamily="49" charset="0"/>
              </a:rPr>
              <a:t>public: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void Set(int a, int b)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{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  x = a;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  y = b;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}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};</a:t>
            </a:r>
          </a:p>
          <a:p>
            <a:br>
              <a:rPr lang="en-US" altLang="ko-KR" sz="1600" dirty="0">
                <a:latin typeface="DM Mono" panose="020B0509040201040103" pitchFamily="49" charset="0"/>
              </a:rPr>
            </a:br>
            <a:r>
              <a:rPr lang="en-US" altLang="ko-KR" sz="1600" dirty="0">
                <a:latin typeface="DM Mono" panose="020B0509040201040103" pitchFamily="49" charset="0"/>
              </a:rPr>
              <a:t>Point pt1;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Point pt2;</a:t>
            </a:r>
          </a:p>
          <a:p>
            <a:br>
              <a:rPr lang="en-US" altLang="ko-KR" sz="1600" dirty="0">
                <a:latin typeface="DM Mono" panose="020B0509040201040103" pitchFamily="49" charset="0"/>
              </a:rPr>
            </a:br>
            <a:r>
              <a:rPr lang="en-US" altLang="ko-KR" sz="1600" dirty="0">
                <a:latin typeface="DM Mono" panose="020B0509040201040103" pitchFamily="49" charset="0"/>
              </a:rPr>
              <a:t>pt1.Set(10, 20);</a:t>
            </a:r>
          </a:p>
          <a:p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// Point::Set(&amp;pt1, 10, 20)</a:t>
            </a:r>
          </a:p>
          <a:p>
            <a:endParaRPr lang="en-US" altLang="ko-KR" sz="1600" dirty="0">
              <a:latin typeface="DM Mono" panose="020B0509040201040103" pitchFamily="49" charset="0"/>
            </a:endParaRPr>
          </a:p>
          <a:p>
            <a:r>
              <a:rPr lang="en-US" altLang="ko-KR" sz="1600" dirty="0">
                <a:latin typeface="DM Mono" panose="020B0509040201040103" pitchFamily="49" charset="0"/>
              </a:rPr>
              <a:t>pt2.Set(100, 200);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42BB53F-CE16-2455-FCB4-698CD07F964A}"/>
              </a:ext>
            </a:extLst>
          </p:cNvPr>
          <p:cNvSpPr/>
          <p:nvPr/>
        </p:nvSpPr>
        <p:spPr>
          <a:xfrm>
            <a:off x="4095751" y="3990975"/>
            <a:ext cx="6076950" cy="24524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CE420F5-6B9E-80AD-0ECE-217B3199108A}"/>
              </a:ext>
            </a:extLst>
          </p:cNvPr>
          <p:cNvSpPr/>
          <p:nvPr/>
        </p:nvSpPr>
        <p:spPr>
          <a:xfrm>
            <a:off x="4981575" y="4853051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3A26F1-FBAA-D61E-3426-61F23B4178BD}"/>
              </a:ext>
            </a:extLst>
          </p:cNvPr>
          <p:cNvSpPr txBox="1"/>
          <p:nvPr/>
        </p:nvSpPr>
        <p:spPr>
          <a:xfrm>
            <a:off x="3931318" y="4971168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BB580D-5C86-AF09-B48E-E143C3BF0CC8}"/>
              </a:ext>
            </a:extLst>
          </p:cNvPr>
          <p:cNvSpPr txBox="1"/>
          <p:nvPr/>
        </p:nvSpPr>
        <p:spPr>
          <a:xfrm>
            <a:off x="4981574" y="4432151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pt1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F082FF-2590-E403-51E7-BCFEDB8EB519}"/>
              </a:ext>
            </a:extLst>
          </p:cNvPr>
          <p:cNvSpPr txBox="1"/>
          <p:nvPr/>
        </p:nvSpPr>
        <p:spPr>
          <a:xfrm>
            <a:off x="5064292" y="3611747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main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43806D8-3F57-7C87-61D9-B42E193F2AA1}"/>
              </a:ext>
            </a:extLst>
          </p:cNvPr>
          <p:cNvSpPr/>
          <p:nvPr/>
        </p:nvSpPr>
        <p:spPr>
          <a:xfrm>
            <a:off x="4981575" y="5458617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20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632121A-3479-8B6D-EB15-ED3BF6B9639D}"/>
              </a:ext>
            </a:extLst>
          </p:cNvPr>
          <p:cNvSpPr txBox="1"/>
          <p:nvPr/>
        </p:nvSpPr>
        <p:spPr>
          <a:xfrm>
            <a:off x="3931318" y="5576734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y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7887202-3B17-861C-0DD6-E4A3A4BDEAA0}"/>
              </a:ext>
            </a:extLst>
          </p:cNvPr>
          <p:cNvSpPr/>
          <p:nvPr/>
        </p:nvSpPr>
        <p:spPr>
          <a:xfrm>
            <a:off x="8233609" y="4801483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CBD9C1-6923-FE65-AF9E-B22A8695C45D}"/>
              </a:ext>
            </a:extLst>
          </p:cNvPr>
          <p:cNvSpPr txBox="1"/>
          <p:nvPr/>
        </p:nvSpPr>
        <p:spPr>
          <a:xfrm>
            <a:off x="7183352" y="4919600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F8952F-C69E-07F7-1312-78F780697DD2}"/>
              </a:ext>
            </a:extLst>
          </p:cNvPr>
          <p:cNvSpPr txBox="1"/>
          <p:nvPr/>
        </p:nvSpPr>
        <p:spPr>
          <a:xfrm>
            <a:off x="8233608" y="4380583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pt2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28F108B-9D03-1E96-54B7-1C27E2601D6D}"/>
              </a:ext>
            </a:extLst>
          </p:cNvPr>
          <p:cNvSpPr/>
          <p:nvPr/>
        </p:nvSpPr>
        <p:spPr>
          <a:xfrm>
            <a:off x="8233609" y="5407049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4734AB5-F969-5CCB-709F-9B36E5054109}"/>
              </a:ext>
            </a:extLst>
          </p:cNvPr>
          <p:cNvSpPr txBox="1"/>
          <p:nvPr/>
        </p:nvSpPr>
        <p:spPr>
          <a:xfrm>
            <a:off x="7183352" y="5525166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y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5190EDB-C75A-AD60-BF16-33ABF04D032A}"/>
              </a:ext>
            </a:extLst>
          </p:cNvPr>
          <p:cNvSpPr txBox="1"/>
          <p:nvPr/>
        </p:nvSpPr>
        <p:spPr>
          <a:xfrm>
            <a:off x="4568992" y="1336697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latin typeface="DM Mono" panose="020B0509040201040103" pitchFamily="49" charset="0"/>
              </a:rPr>
              <a:t>  void </a:t>
            </a:r>
            <a:r>
              <a:rPr lang="en-US" altLang="ko-KR" sz="1800" dirty="0">
                <a:solidFill>
                  <a:srgbClr val="FF0000"/>
                </a:solidFill>
                <a:latin typeface="DM Mono" panose="020B0509040201040103" pitchFamily="49" charset="0"/>
              </a:rPr>
              <a:t>Point::</a:t>
            </a:r>
            <a:r>
              <a:rPr lang="en-US" altLang="ko-KR" sz="1800" dirty="0">
                <a:latin typeface="DM Mono" panose="020B0509040201040103" pitchFamily="49" charset="0"/>
              </a:rPr>
              <a:t>Set(</a:t>
            </a:r>
            <a:r>
              <a:rPr lang="en-US" altLang="ko-KR" sz="1800" dirty="0">
                <a:solidFill>
                  <a:srgbClr val="FF0000"/>
                </a:solidFill>
                <a:latin typeface="DM Mono" panose="020B0509040201040103" pitchFamily="49" charset="0"/>
              </a:rPr>
              <a:t>Point* this, </a:t>
            </a:r>
            <a:r>
              <a:rPr lang="en-US" altLang="ko-KR" sz="1800" dirty="0">
                <a:latin typeface="DM Mono" panose="020B0509040201040103" pitchFamily="49" charset="0"/>
              </a:rPr>
              <a:t>int a, int b)</a:t>
            </a:r>
          </a:p>
          <a:p>
            <a:r>
              <a:rPr lang="en-US" altLang="ko-KR" sz="1800" dirty="0">
                <a:latin typeface="DM Mono" panose="020B0509040201040103" pitchFamily="49" charset="0"/>
              </a:rPr>
              <a:t>  {</a:t>
            </a:r>
          </a:p>
          <a:p>
            <a:r>
              <a:rPr lang="en-US" altLang="ko-KR" sz="1800" dirty="0">
                <a:latin typeface="DM Mono" panose="020B0509040201040103" pitchFamily="49" charset="0"/>
              </a:rPr>
              <a:t>       </a:t>
            </a:r>
            <a:r>
              <a:rPr lang="en-US" altLang="ko-KR" sz="1800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en-US" altLang="ko-KR" sz="1800" dirty="0">
                <a:latin typeface="DM Mono" panose="020B0509040201040103" pitchFamily="49" charset="0"/>
              </a:rPr>
              <a:t>x = a;</a:t>
            </a:r>
          </a:p>
          <a:p>
            <a:r>
              <a:rPr lang="en-US" altLang="ko-KR" sz="1800" dirty="0">
                <a:latin typeface="DM Mono" panose="020B0509040201040103" pitchFamily="49" charset="0"/>
              </a:rPr>
              <a:t>       </a:t>
            </a:r>
            <a:r>
              <a:rPr lang="en-US" altLang="ko-KR" sz="1800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en-US" altLang="ko-KR" sz="1800" dirty="0">
                <a:latin typeface="DM Mono" panose="020B0509040201040103" pitchFamily="49" charset="0"/>
              </a:rPr>
              <a:t>y = b;</a:t>
            </a:r>
          </a:p>
          <a:p>
            <a:r>
              <a:rPr lang="en-US" altLang="ko-KR" sz="1800" dirty="0">
                <a:latin typeface="DM Mono" panose="020B0509040201040103" pitchFamily="49" charset="0"/>
              </a:rPr>
              <a:t>  }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B7DD4B8-79C5-CAF8-B034-546604537119}"/>
              </a:ext>
            </a:extLst>
          </p:cNvPr>
          <p:cNvSpPr/>
          <p:nvPr/>
        </p:nvSpPr>
        <p:spPr>
          <a:xfrm>
            <a:off x="7909009" y="1317646"/>
            <a:ext cx="752475" cy="368278"/>
          </a:xfrm>
          <a:prstGeom prst="rect">
            <a:avLst/>
          </a:prstGeom>
          <a:noFill/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25" name="구부러진 연결선[U] 24">
            <a:extLst>
              <a:ext uri="{FF2B5EF4-FFF2-40B4-BE49-F238E27FC236}">
                <a16:creationId xmlns:a16="http://schemas.microsoft.com/office/drawing/2014/main" id="{65B31637-27CF-6A57-84FE-DEDA0D13B669}"/>
              </a:ext>
            </a:extLst>
          </p:cNvPr>
          <p:cNvCxnSpPr>
            <a:cxnSpLocks/>
            <a:stCxn id="23" idx="2"/>
          </p:cNvCxnSpPr>
          <p:nvPr/>
        </p:nvCxnSpPr>
        <p:spPr>
          <a:xfrm rot="5400000">
            <a:off x="5413770" y="1930005"/>
            <a:ext cx="3115558" cy="2627396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34246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0FB69A-7B57-A7F6-AB60-AEA562745F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87D70CE-177C-A47F-9043-95DB46DA2368}"/>
              </a:ext>
            </a:extLst>
          </p:cNvPr>
          <p:cNvSpPr txBox="1"/>
          <p:nvPr/>
        </p:nvSpPr>
        <p:spPr>
          <a:xfrm>
            <a:off x="383362" y="588935"/>
            <a:ext cx="4068170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DM Mono" panose="020B0509040201040103" pitchFamily="49" charset="0"/>
              </a:rPr>
              <a:t>class Point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{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int x;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int y;</a:t>
            </a:r>
            <a:br>
              <a:rPr lang="en-US" altLang="ko-KR" sz="1600" dirty="0">
                <a:latin typeface="DM Mono" panose="020B0509040201040103" pitchFamily="49" charset="0"/>
              </a:rPr>
            </a:br>
            <a:r>
              <a:rPr lang="en-US" altLang="ko-KR" sz="1600" dirty="0">
                <a:latin typeface="DM Mono" panose="020B0509040201040103" pitchFamily="49" charset="0"/>
              </a:rPr>
              <a:t>public: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void Set(int a, int b)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{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  x = a;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  y = b;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}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};</a:t>
            </a:r>
          </a:p>
          <a:p>
            <a:br>
              <a:rPr lang="en-US" altLang="ko-KR" sz="1600" dirty="0">
                <a:latin typeface="DM Mono" panose="020B0509040201040103" pitchFamily="49" charset="0"/>
              </a:rPr>
            </a:br>
            <a:r>
              <a:rPr lang="en-US" altLang="ko-KR" sz="1600" dirty="0">
                <a:latin typeface="DM Mono" panose="020B0509040201040103" pitchFamily="49" charset="0"/>
              </a:rPr>
              <a:t>Point pt1;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Point pt2;</a:t>
            </a:r>
          </a:p>
          <a:p>
            <a:br>
              <a:rPr lang="en-US" altLang="ko-KR" sz="1600" dirty="0">
                <a:latin typeface="DM Mono" panose="020B0509040201040103" pitchFamily="49" charset="0"/>
              </a:rPr>
            </a:br>
            <a:r>
              <a:rPr lang="en-US" altLang="ko-KR" sz="1600" dirty="0">
                <a:latin typeface="DM Mono" panose="020B0509040201040103" pitchFamily="49" charset="0"/>
              </a:rPr>
              <a:t>pt1.Set(10, 20);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// Point::Set(&amp;pt1, 10, 20)</a:t>
            </a:r>
          </a:p>
          <a:p>
            <a:endParaRPr lang="en-US" altLang="ko-KR" sz="1600" dirty="0">
              <a:latin typeface="DM Mono" panose="020B0509040201040103" pitchFamily="49" charset="0"/>
            </a:endParaRPr>
          </a:p>
          <a:p>
            <a:r>
              <a:rPr lang="en-US" altLang="ko-KR" sz="1600" dirty="0">
                <a:latin typeface="DM Mono" panose="020B0509040201040103" pitchFamily="49" charset="0"/>
              </a:rPr>
              <a:t>pt2.Set(100, 200);</a:t>
            </a:r>
          </a:p>
          <a:p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// Point::Set(&amp;pt2, 100, 200)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8FBE9F1-1504-AAA0-1FA3-0CC2B235E846}"/>
              </a:ext>
            </a:extLst>
          </p:cNvPr>
          <p:cNvSpPr/>
          <p:nvPr/>
        </p:nvSpPr>
        <p:spPr>
          <a:xfrm>
            <a:off x="4095751" y="3990975"/>
            <a:ext cx="6076950" cy="24524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18A030D-DC2E-E393-8072-9CB0915FEDB3}"/>
              </a:ext>
            </a:extLst>
          </p:cNvPr>
          <p:cNvSpPr/>
          <p:nvPr/>
        </p:nvSpPr>
        <p:spPr>
          <a:xfrm>
            <a:off x="4981575" y="4853051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47A891-1CC6-B073-8A63-46DA8A9D178F}"/>
              </a:ext>
            </a:extLst>
          </p:cNvPr>
          <p:cNvSpPr txBox="1"/>
          <p:nvPr/>
        </p:nvSpPr>
        <p:spPr>
          <a:xfrm>
            <a:off x="3931318" y="4971168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234EFC-E0CE-724D-2179-FFF62267C467}"/>
              </a:ext>
            </a:extLst>
          </p:cNvPr>
          <p:cNvSpPr txBox="1"/>
          <p:nvPr/>
        </p:nvSpPr>
        <p:spPr>
          <a:xfrm>
            <a:off x="4981574" y="4432151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pt1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07E8042-5651-2E8E-8D62-B5D343D12719}"/>
              </a:ext>
            </a:extLst>
          </p:cNvPr>
          <p:cNvSpPr txBox="1"/>
          <p:nvPr/>
        </p:nvSpPr>
        <p:spPr>
          <a:xfrm>
            <a:off x="5064292" y="3611747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main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D492C77-9195-E7D3-8EC3-7522CF3A6000}"/>
              </a:ext>
            </a:extLst>
          </p:cNvPr>
          <p:cNvSpPr/>
          <p:nvPr/>
        </p:nvSpPr>
        <p:spPr>
          <a:xfrm>
            <a:off x="4981575" y="5458617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20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F8BAB87-2E1E-68E9-3FF9-36ACCA09DC42}"/>
              </a:ext>
            </a:extLst>
          </p:cNvPr>
          <p:cNvSpPr txBox="1"/>
          <p:nvPr/>
        </p:nvSpPr>
        <p:spPr>
          <a:xfrm>
            <a:off x="3931318" y="5576734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y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E426050-BC02-6AB0-3A0A-B2A17B66007E}"/>
              </a:ext>
            </a:extLst>
          </p:cNvPr>
          <p:cNvSpPr/>
          <p:nvPr/>
        </p:nvSpPr>
        <p:spPr>
          <a:xfrm>
            <a:off x="8233609" y="4801483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100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8FF306-17DA-FAEB-702E-AA63D8C8605F}"/>
              </a:ext>
            </a:extLst>
          </p:cNvPr>
          <p:cNvSpPr txBox="1"/>
          <p:nvPr/>
        </p:nvSpPr>
        <p:spPr>
          <a:xfrm>
            <a:off x="7183352" y="4919600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65C843-1DB2-A219-0442-E85F33110696}"/>
              </a:ext>
            </a:extLst>
          </p:cNvPr>
          <p:cNvSpPr txBox="1"/>
          <p:nvPr/>
        </p:nvSpPr>
        <p:spPr>
          <a:xfrm>
            <a:off x="8233608" y="4380583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pt2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48AB224-DFC1-BB06-93BC-2470BFD68832}"/>
              </a:ext>
            </a:extLst>
          </p:cNvPr>
          <p:cNvSpPr/>
          <p:nvPr/>
        </p:nvSpPr>
        <p:spPr>
          <a:xfrm>
            <a:off x="8233609" y="5407049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200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49A7A4C-CAF6-D24A-5133-2CFC4B9BAF46}"/>
              </a:ext>
            </a:extLst>
          </p:cNvPr>
          <p:cNvSpPr txBox="1"/>
          <p:nvPr/>
        </p:nvSpPr>
        <p:spPr>
          <a:xfrm>
            <a:off x="7183352" y="5525166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y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3D68004-47FF-0149-9FF5-0C07D31C6611}"/>
              </a:ext>
            </a:extLst>
          </p:cNvPr>
          <p:cNvSpPr txBox="1"/>
          <p:nvPr/>
        </p:nvSpPr>
        <p:spPr>
          <a:xfrm>
            <a:off x="4568992" y="1336697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latin typeface="DM Mono" panose="020B0509040201040103" pitchFamily="49" charset="0"/>
              </a:rPr>
              <a:t>  void </a:t>
            </a:r>
            <a:r>
              <a:rPr lang="en-US" altLang="ko-KR" sz="1800" dirty="0">
                <a:solidFill>
                  <a:srgbClr val="FF0000"/>
                </a:solidFill>
                <a:latin typeface="DM Mono" panose="020B0509040201040103" pitchFamily="49" charset="0"/>
              </a:rPr>
              <a:t>Point::</a:t>
            </a:r>
            <a:r>
              <a:rPr lang="en-US" altLang="ko-KR" sz="1800" dirty="0">
                <a:latin typeface="DM Mono" panose="020B0509040201040103" pitchFamily="49" charset="0"/>
              </a:rPr>
              <a:t>Set(</a:t>
            </a:r>
            <a:r>
              <a:rPr lang="en-US" altLang="ko-KR" sz="1800" dirty="0">
                <a:solidFill>
                  <a:srgbClr val="FF0000"/>
                </a:solidFill>
                <a:latin typeface="DM Mono" panose="020B0509040201040103" pitchFamily="49" charset="0"/>
              </a:rPr>
              <a:t>Point* this, </a:t>
            </a:r>
            <a:r>
              <a:rPr lang="en-US" altLang="ko-KR" sz="1800" dirty="0">
                <a:latin typeface="DM Mono" panose="020B0509040201040103" pitchFamily="49" charset="0"/>
              </a:rPr>
              <a:t>int a, int b)</a:t>
            </a:r>
          </a:p>
          <a:p>
            <a:r>
              <a:rPr lang="en-US" altLang="ko-KR" sz="1800" dirty="0">
                <a:latin typeface="DM Mono" panose="020B0509040201040103" pitchFamily="49" charset="0"/>
              </a:rPr>
              <a:t>  {</a:t>
            </a:r>
          </a:p>
          <a:p>
            <a:r>
              <a:rPr lang="en-US" altLang="ko-KR" sz="1800" dirty="0">
                <a:latin typeface="DM Mono" panose="020B0509040201040103" pitchFamily="49" charset="0"/>
              </a:rPr>
              <a:t>       </a:t>
            </a:r>
            <a:r>
              <a:rPr lang="en-US" altLang="ko-KR" sz="1800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en-US" altLang="ko-KR" sz="1800" dirty="0">
                <a:latin typeface="DM Mono" panose="020B0509040201040103" pitchFamily="49" charset="0"/>
              </a:rPr>
              <a:t>x = a;</a:t>
            </a:r>
          </a:p>
          <a:p>
            <a:r>
              <a:rPr lang="en-US" altLang="ko-KR" sz="1800" dirty="0">
                <a:latin typeface="DM Mono" panose="020B0509040201040103" pitchFamily="49" charset="0"/>
              </a:rPr>
              <a:t>       </a:t>
            </a:r>
            <a:r>
              <a:rPr lang="en-US" altLang="ko-KR" sz="1800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en-US" altLang="ko-KR" sz="1800" dirty="0">
                <a:latin typeface="DM Mono" panose="020B0509040201040103" pitchFamily="49" charset="0"/>
              </a:rPr>
              <a:t>y = b;</a:t>
            </a:r>
          </a:p>
          <a:p>
            <a:r>
              <a:rPr lang="en-US" altLang="ko-KR" sz="1800" dirty="0">
                <a:latin typeface="DM Mono" panose="020B0509040201040103" pitchFamily="49" charset="0"/>
              </a:rPr>
              <a:t>  }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07F640E-2A44-2100-269E-FC30C48A11CB}"/>
              </a:ext>
            </a:extLst>
          </p:cNvPr>
          <p:cNvSpPr/>
          <p:nvPr/>
        </p:nvSpPr>
        <p:spPr>
          <a:xfrm>
            <a:off x="7943850" y="1358310"/>
            <a:ext cx="752475" cy="368278"/>
          </a:xfrm>
          <a:prstGeom prst="rect">
            <a:avLst/>
          </a:prstGeom>
          <a:noFill/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25" name="구부러진 연결선[U] 24">
            <a:extLst>
              <a:ext uri="{FF2B5EF4-FFF2-40B4-BE49-F238E27FC236}">
                <a16:creationId xmlns:a16="http://schemas.microsoft.com/office/drawing/2014/main" id="{62491AAB-8AF5-BD5E-FD1C-BB24CAACFC5C}"/>
              </a:ext>
            </a:extLst>
          </p:cNvPr>
          <p:cNvCxnSpPr>
            <a:cxnSpLocks/>
            <a:stCxn id="23" idx="2"/>
            <a:endCxn id="2" idx="0"/>
          </p:cNvCxnSpPr>
          <p:nvPr/>
        </p:nvCxnSpPr>
        <p:spPr>
          <a:xfrm rot="16200000" flipH="1">
            <a:off x="7061246" y="2985429"/>
            <a:ext cx="3074895" cy="557211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11467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A50BCC-FF1D-941B-AE83-4C0F3B480B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0AF2CE9-F15B-951B-6D9E-AF7FB2E2CFEF}"/>
              </a:ext>
            </a:extLst>
          </p:cNvPr>
          <p:cNvSpPr txBox="1"/>
          <p:nvPr/>
        </p:nvSpPr>
        <p:spPr>
          <a:xfrm>
            <a:off x="383361" y="588935"/>
            <a:ext cx="5274489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DM Mono" panose="020B0509040201040103" pitchFamily="49" charset="0"/>
              </a:rPr>
              <a:t>class User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{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char *name;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int age;</a:t>
            </a:r>
            <a:br>
              <a:rPr lang="en-US" altLang="ko-KR" sz="1600" dirty="0">
                <a:latin typeface="DM Mono" panose="020B0509040201040103" pitchFamily="49" charset="0"/>
              </a:rPr>
            </a:br>
            <a:r>
              <a:rPr lang="en-US" altLang="ko-KR" sz="1600" dirty="0">
                <a:latin typeface="DM Mono" panose="020B0509040201040103" pitchFamily="49" charset="0"/>
              </a:rPr>
              <a:t>public: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User(const char *s, int n)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  : age{n}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{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  name = new char[</a:t>
            </a:r>
            <a:r>
              <a:rPr lang="en-US" altLang="ko-KR" sz="1600" dirty="0" err="1">
                <a:latin typeface="DM Mono" panose="020B0509040201040103" pitchFamily="49" charset="0"/>
              </a:rPr>
              <a:t>strlen</a:t>
            </a:r>
            <a:r>
              <a:rPr lang="en-US" altLang="ko-KR" sz="1600" dirty="0">
                <a:latin typeface="DM Mono" panose="020B0509040201040103" pitchFamily="49" charset="0"/>
              </a:rPr>
              <a:t>(s) + 1];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  </a:t>
            </a:r>
            <a:r>
              <a:rPr lang="en-US" altLang="ko-KR" sz="1600" dirty="0" err="1">
                <a:latin typeface="DM Mono" panose="020B0509040201040103" pitchFamily="49" charset="0"/>
              </a:rPr>
              <a:t>strcpy</a:t>
            </a:r>
            <a:r>
              <a:rPr lang="en-US" altLang="ko-KR" sz="1600" dirty="0">
                <a:latin typeface="DM Mono" panose="020B0509040201040103" pitchFamily="49" charset="0"/>
              </a:rPr>
              <a:t>(name, s);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}</a:t>
            </a:r>
          </a:p>
          <a:p>
            <a:br>
              <a:rPr lang="en-US" altLang="ko-KR" sz="1600" dirty="0">
                <a:latin typeface="DM Mono" panose="020B0509040201040103" pitchFamily="49" charset="0"/>
              </a:rPr>
            </a:br>
            <a:r>
              <a:rPr lang="en-US" altLang="ko-KR" sz="1600" dirty="0">
                <a:latin typeface="DM Mono" panose="020B0509040201040103" pitchFamily="49" charset="0"/>
              </a:rPr>
              <a:t>  ~User()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{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  delete[] name;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}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};</a:t>
            </a:r>
          </a:p>
          <a:p>
            <a:b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</a:br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User user{"Tom", 42};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User other{user};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76147BB-CE5D-893E-C05B-E6DE03FFCF70}"/>
              </a:ext>
            </a:extLst>
          </p:cNvPr>
          <p:cNvSpPr/>
          <p:nvPr/>
        </p:nvSpPr>
        <p:spPr>
          <a:xfrm>
            <a:off x="6191250" y="785876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E54D4A-AE98-A758-337D-908D91C5FCFF}"/>
              </a:ext>
            </a:extLst>
          </p:cNvPr>
          <p:cNvSpPr txBox="1"/>
          <p:nvPr/>
        </p:nvSpPr>
        <p:spPr>
          <a:xfrm>
            <a:off x="5140993" y="903993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name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EA44553-BF6A-9B8E-9D5C-19AFB5A4D910}"/>
              </a:ext>
            </a:extLst>
          </p:cNvPr>
          <p:cNvSpPr txBox="1"/>
          <p:nvPr/>
        </p:nvSpPr>
        <p:spPr>
          <a:xfrm>
            <a:off x="6191249" y="364976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user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050DF8A-0D87-6909-1C4D-403A76D8A7A6}"/>
              </a:ext>
            </a:extLst>
          </p:cNvPr>
          <p:cNvSpPr/>
          <p:nvPr/>
        </p:nvSpPr>
        <p:spPr>
          <a:xfrm>
            <a:off x="6191250" y="1391442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3215B94-33DE-D830-312E-84CB61FF0F81}"/>
              </a:ext>
            </a:extLst>
          </p:cNvPr>
          <p:cNvSpPr txBox="1"/>
          <p:nvPr/>
        </p:nvSpPr>
        <p:spPr>
          <a:xfrm>
            <a:off x="5140993" y="1509559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age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DF81F54-6021-8CB2-914D-1DF74B57EED1}"/>
              </a:ext>
            </a:extLst>
          </p:cNvPr>
          <p:cNvSpPr/>
          <p:nvPr/>
        </p:nvSpPr>
        <p:spPr>
          <a:xfrm>
            <a:off x="10521260" y="483092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8E7CC18C-07B7-E93D-719F-E5E6E2CD60BC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7478628" y="785876"/>
            <a:ext cx="3042632" cy="302783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71540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0B55CF-7E8F-3C1B-93DE-4F3390A9C5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E5F3508-A100-EB95-A150-240B17D4118B}"/>
              </a:ext>
            </a:extLst>
          </p:cNvPr>
          <p:cNvSpPr txBox="1"/>
          <p:nvPr/>
        </p:nvSpPr>
        <p:spPr>
          <a:xfrm>
            <a:off x="373836" y="588935"/>
            <a:ext cx="5274489" cy="57554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DM Mono" panose="020B0509040201040103" pitchFamily="49" charset="0"/>
              </a:rPr>
              <a:t>class User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{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char *name;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int age;</a:t>
            </a:r>
            <a:br>
              <a:rPr lang="en-US" altLang="ko-KR" sz="1600" dirty="0">
                <a:latin typeface="DM Mono" panose="020B0509040201040103" pitchFamily="49" charset="0"/>
              </a:rPr>
            </a:br>
            <a:r>
              <a:rPr lang="en-US" altLang="ko-KR" sz="1600" dirty="0">
                <a:latin typeface="DM Mono" panose="020B0509040201040103" pitchFamily="49" charset="0"/>
              </a:rPr>
              <a:t>public: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User(const char *s, int n)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  : age{n}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{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  name = new char[</a:t>
            </a:r>
            <a:r>
              <a:rPr lang="en-US" altLang="ko-KR" sz="1600" dirty="0" err="1">
                <a:latin typeface="DM Mono" panose="020B0509040201040103" pitchFamily="49" charset="0"/>
              </a:rPr>
              <a:t>strlen</a:t>
            </a:r>
            <a:r>
              <a:rPr lang="en-US" altLang="ko-KR" sz="1600" dirty="0">
                <a:latin typeface="DM Mono" panose="020B0509040201040103" pitchFamily="49" charset="0"/>
              </a:rPr>
              <a:t>(s) + 1];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  </a:t>
            </a:r>
            <a:r>
              <a:rPr lang="en-US" altLang="ko-KR" sz="1600" dirty="0" err="1">
                <a:latin typeface="DM Mono" panose="020B0509040201040103" pitchFamily="49" charset="0"/>
              </a:rPr>
              <a:t>strcpy</a:t>
            </a:r>
            <a:r>
              <a:rPr lang="en-US" altLang="ko-KR" sz="1600" dirty="0">
                <a:latin typeface="DM Mono" panose="020B0509040201040103" pitchFamily="49" charset="0"/>
              </a:rPr>
              <a:t>(name, s);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}</a:t>
            </a:r>
          </a:p>
          <a:p>
            <a:br>
              <a:rPr lang="en-US" altLang="ko-KR" sz="1600" dirty="0">
                <a:latin typeface="DM Mono" panose="020B0509040201040103" pitchFamily="49" charset="0"/>
              </a:rPr>
            </a:br>
            <a:r>
              <a:rPr lang="en-US" altLang="ko-KR" sz="1600" dirty="0">
                <a:latin typeface="DM Mono" panose="020B0509040201040103" pitchFamily="49" charset="0"/>
              </a:rPr>
              <a:t>  ~User()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{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  delete[] name;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}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</a:t>
            </a:r>
          </a:p>
          <a:p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  User(const User &amp;</a:t>
            </a:r>
            <a:r>
              <a:rPr lang="en-US" altLang="ko-KR" sz="1600" dirty="0" err="1">
                <a:solidFill>
                  <a:srgbClr val="FF0000"/>
                </a:solidFill>
                <a:latin typeface="DM Mono" panose="020B0509040201040103" pitchFamily="49" charset="0"/>
              </a:rPr>
              <a:t>rhs</a:t>
            </a:r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)</a:t>
            </a:r>
          </a:p>
          <a:p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   : name{</a:t>
            </a:r>
            <a:r>
              <a:rPr lang="en-US" altLang="ko-KR" sz="1600" dirty="0" err="1">
                <a:solidFill>
                  <a:srgbClr val="FF0000"/>
                </a:solidFill>
                <a:latin typeface="DM Mono" panose="020B0509040201040103" pitchFamily="49" charset="0"/>
              </a:rPr>
              <a:t>rhs.name</a:t>
            </a:r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}, age{</a:t>
            </a:r>
            <a:r>
              <a:rPr lang="en-US" altLang="ko-KR" sz="1600" dirty="0" err="1">
                <a:solidFill>
                  <a:srgbClr val="FF0000"/>
                </a:solidFill>
                <a:latin typeface="DM Mono" panose="020B0509040201040103" pitchFamily="49" charset="0"/>
              </a:rPr>
              <a:t>rhs.age</a:t>
            </a:r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} {}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};</a:t>
            </a:r>
          </a:p>
          <a:p>
            <a:br>
              <a:rPr lang="en-US" altLang="ko-KR" sz="1600" dirty="0">
                <a:latin typeface="DM Mono" panose="020B0509040201040103" pitchFamily="49" charset="0"/>
              </a:rPr>
            </a:br>
            <a:r>
              <a:rPr lang="en-US" altLang="ko-KR" sz="1600" dirty="0">
                <a:latin typeface="DM Mono" panose="020B0509040201040103" pitchFamily="49" charset="0"/>
              </a:rPr>
              <a:t>User user{"Tom", 42};</a:t>
            </a:r>
          </a:p>
          <a:p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User other{user};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AED8F00-A6DC-7F34-3631-D1DA4E52A068}"/>
              </a:ext>
            </a:extLst>
          </p:cNvPr>
          <p:cNvSpPr/>
          <p:nvPr/>
        </p:nvSpPr>
        <p:spPr>
          <a:xfrm>
            <a:off x="6191250" y="785876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33ECDF8-0006-CD5D-48E7-860CB5B233FB}"/>
              </a:ext>
            </a:extLst>
          </p:cNvPr>
          <p:cNvSpPr txBox="1"/>
          <p:nvPr/>
        </p:nvSpPr>
        <p:spPr>
          <a:xfrm>
            <a:off x="5140993" y="903993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name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AB97CA-8E5A-D296-A254-273DA611EC31}"/>
              </a:ext>
            </a:extLst>
          </p:cNvPr>
          <p:cNvSpPr txBox="1"/>
          <p:nvPr/>
        </p:nvSpPr>
        <p:spPr>
          <a:xfrm>
            <a:off x="6191249" y="364976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user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9B9E497-D9A1-CE4F-01D9-DE3FAC7A3144}"/>
              </a:ext>
            </a:extLst>
          </p:cNvPr>
          <p:cNvSpPr/>
          <p:nvPr/>
        </p:nvSpPr>
        <p:spPr>
          <a:xfrm>
            <a:off x="6191250" y="1391442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5B47A7B-47A2-D91C-E07F-EE21C104349F}"/>
              </a:ext>
            </a:extLst>
          </p:cNvPr>
          <p:cNvSpPr txBox="1"/>
          <p:nvPr/>
        </p:nvSpPr>
        <p:spPr>
          <a:xfrm>
            <a:off x="5140993" y="1509559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age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C2A5708-8484-FD0B-C769-7DCC3526153A}"/>
              </a:ext>
            </a:extLst>
          </p:cNvPr>
          <p:cNvSpPr/>
          <p:nvPr/>
        </p:nvSpPr>
        <p:spPr>
          <a:xfrm>
            <a:off x="10521260" y="483092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1D858F56-8EA4-CE58-53E7-E0B074000DCF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7478628" y="785876"/>
            <a:ext cx="3042632" cy="302783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9836F29E-667B-232E-AE41-294DA88E344A}"/>
              </a:ext>
            </a:extLst>
          </p:cNvPr>
          <p:cNvSpPr/>
          <p:nvPr/>
        </p:nvSpPr>
        <p:spPr>
          <a:xfrm>
            <a:off x="6191249" y="2992823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D4E591-6E42-C9A3-434C-DA105FEB7888}"/>
              </a:ext>
            </a:extLst>
          </p:cNvPr>
          <p:cNvSpPr txBox="1"/>
          <p:nvPr/>
        </p:nvSpPr>
        <p:spPr>
          <a:xfrm>
            <a:off x="5140992" y="3110940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name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6DCE10-EB1F-7BCB-9404-8E855229053B}"/>
              </a:ext>
            </a:extLst>
          </p:cNvPr>
          <p:cNvSpPr txBox="1"/>
          <p:nvPr/>
        </p:nvSpPr>
        <p:spPr>
          <a:xfrm>
            <a:off x="6191248" y="2571923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other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341B73B-3518-4399-81AF-8833C004CC7D}"/>
              </a:ext>
            </a:extLst>
          </p:cNvPr>
          <p:cNvSpPr/>
          <p:nvPr/>
        </p:nvSpPr>
        <p:spPr>
          <a:xfrm>
            <a:off x="6191249" y="3598389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073924-CFC2-A8CD-CDE0-AB83B4EC6D70}"/>
              </a:ext>
            </a:extLst>
          </p:cNvPr>
          <p:cNvSpPr txBox="1"/>
          <p:nvPr/>
        </p:nvSpPr>
        <p:spPr>
          <a:xfrm>
            <a:off x="5140992" y="3716506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age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cxnSp>
        <p:nvCxnSpPr>
          <p:cNvPr id="8" name="구부러진 연결선[U] 7">
            <a:extLst>
              <a:ext uri="{FF2B5EF4-FFF2-40B4-BE49-F238E27FC236}">
                <a16:creationId xmlns:a16="http://schemas.microsoft.com/office/drawing/2014/main" id="{6018EA6E-DDC2-A427-2AFC-6F4B70BDBB54}"/>
              </a:ext>
            </a:extLst>
          </p:cNvPr>
          <p:cNvCxnSpPr>
            <a:cxnSpLocks/>
            <a:stCxn id="2" idx="3"/>
            <a:endCxn id="20" idx="1"/>
          </p:cNvCxnSpPr>
          <p:nvPr/>
        </p:nvCxnSpPr>
        <p:spPr>
          <a:xfrm flipV="1">
            <a:off x="7478628" y="785876"/>
            <a:ext cx="3042632" cy="2509731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67778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CD6395-96C8-4749-9859-B618E8DA64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FC2B120-D04B-4289-E157-51A2330DA217}"/>
              </a:ext>
            </a:extLst>
          </p:cNvPr>
          <p:cNvSpPr txBox="1"/>
          <p:nvPr/>
        </p:nvSpPr>
        <p:spPr>
          <a:xfrm>
            <a:off x="511371" y="549642"/>
            <a:ext cx="5274489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DM Mono" panose="020B0509040201040103" pitchFamily="49" charset="0"/>
              </a:rPr>
              <a:t>class User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{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char *name;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int age;</a:t>
            </a:r>
            <a:br>
              <a:rPr lang="en-US" altLang="ko-KR" sz="1600" dirty="0">
                <a:latin typeface="DM Mono" panose="020B0509040201040103" pitchFamily="49" charset="0"/>
              </a:rPr>
            </a:br>
            <a:r>
              <a:rPr lang="en-US" altLang="ko-KR" sz="1600" dirty="0">
                <a:latin typeface="DM Mono" panose="020B0509040201040103" pitchFamily="49" charset="0"/>
              </a:rPr>
              <a:t>public: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User(const char *s, int n)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  : age{n}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{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  name = new char[</a:t>
            </a:r>
            <a:r>
              <a:rPr lang="en-US" altLang="ko-KR" sz="1600" dirty="0" err="1">
                <a:latin typeface="DM Mono" panose="020B0509040201040103" pitchFamily="49" charset="0"/>
              </a:rPr>
              <a:t>strlen</a:t>
            </a:r>
            <a:r>
              <a:rPr lang="en-US" altLang="ko-KR" sz="1600" dirty="0">
                <a:latin typeface="DM Mono" panose="020B0509040201040103" pitchFamily="49" charset="0"/>
              </a:rPr>
              <a:t>(s) + 1];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  </a:t>
            </a:r>
            <a:r>
              <a:rPr lang="en-US" altLang="ko-KR" sz="1600" dirty="0" err="1">
                <a:latin typeface="DM Mono" panose="020B0509040201040103" pitchFamily="49" charset="0"/>
              </a:rPr>
              <a:t>strcpy</a:t>
            </a:r>
            <a:r>
              <a:rPr lang="en-US" altLang="ko-KR" sz="1600" dirty="0">
                <a:latin typeface="DM Mono" panose="020B0509040201040103" pitchFamily="49" charset="0"/>
              </a:rPr>
              <a:t>(name, s);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}</a:t>
            </a:r>
          </a:p>
          <a:p>
            <a:br>
              <a:rPr lang="en-US" altLang="ko-KR" sz="1600" dirty="0">
                <a:latin typeface="DM Mono" panose="020B0509040201040103" pitchFamily="49" charset="0"/>
              </a:rPr>
            </a:br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  ~User()</a:t>
            </a:r>
          </a:p>
          <a:p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  {</a:t>
            </a:r>
          </a:p>
          <a:p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    delete[] name;</a:t>
            </a:r>
          </a:p>
          <a:p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  }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User(const User &amp;</a:t>
            </a:r>
            <a:r>
              <a:rPr lang="en-US" altLang="ko-KR" sz="1600" dirty="0" err="1">
                <a:latin typeface="DM Mono" panose="020B0509040201040103" pitchFamily="49" charset="0"/>
              </a:rPr>
              <a:t>rhs</a:t>
            </a:r>
            <a:r>
              <a:rPr lang="en-US" altLang="ko-KR" sz="1600" dirty="0">
                <a:latin typeface="DM Mono" panose="020B0509040201040103" pitchFamily="49" charset="0"/>
              </a:rPr>
              <a:t>)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 : name{</a:t>
            </a:r>
            <a:r>
              <a:rPr lang="en-US" altLang="ko-KR" sz="1600" dirty="0" err="1">
                <a:latin typeface="DM Mono" panose="020B0509040201040103" pitchFamily="49" charset="0"/>
              </a:rPr>
              <a:t>rhs.name</a:t>
            </a:r>
            <a:r>
              <a:rPr lang="en-US" altLang="ko-KR" sz="1600" dirty="0">
                <a:latin typeface="DM Mono" panose="020B0509040201040103" pitchFamily="49" charset="0"/>
              </a:rPr>
              <a:t>}, age{</a:t>
            </a:r>
            <a:r>
              <a:rPr lang="en-US" altLang="ko-KR" sz="1600" dirty="0" err="1">
                <a:latin typeface="DM Mono" panose="020B0509040201040103" pitchFamily="49" charset="0"/>
              </a:rPr>
              <a:t>rhs.age</a:t>
            </a:r>
            <a:r>
              <a:rPr lang="en-US" altLang="ko-KR" sz="1600" dirty="0">
                <a:latin typeface="DM Mono" panose="020B0509040201040103" pitchFamily="49" charset="0"/>
              </a:rPr>
              <a:t>} {}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};</a:t>
            </a:r>
          </a:p>
          <a:p>
            <a:br>
              <a:rPr lang="en-US" altLang="ko-KR" sz="1600" dirty="0">
                <a:latin typeface="DM Mono" panose="020B0509040201040103" pitchFamily="49" charset="0"/>
              </a:rPr>
            </a:br>
            <a:endParaRPr lang="en-US" altLang="ko-KR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4831D9E-79DE-6A1A-4FEE-DEFE012B07EF}"/>
              </a:ext>
            </a:extLst>
          </p:cNvPr>
          <p:cNvSpPr/>
          <p:nvPr/>
        </p:nvSpPr>
        <p:spPr>
          <a:xfrm>
            <a:off x="6191250" y="785876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D1D282-192F-BE02-7A2D-4C78EF7B39F3}"/>
              </a:ext>
            </a:extLst>
          </p:cNvPr>
          <p:cNvSpPr txBox="1"/>
          <p:nvPr/>
        </p:nvSpPr>
        <p:spPr>
          <a:xfrm>
            <a:off x="5140993" y="903993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name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3D3640F-4DC8-F883-2FE0-3C82ADB47AB6}"/>
              </a:ext>
            </a:extLst>
          </p:cNvPr>
          <p:cNvSpPr txBox="1"/>
          <p:nvPr/>
        </p:nvSpPr>
        <p:spPr>
          <a:xfrm>
            <a:off x="6191249" y="364976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user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B4503E5-44DF-E9B3-8260-304EA2718227}"/>
              </a:ext>
            </a:extLst>
          </p:cNvPr>
          <p:cNvSpPr/>
          <p:nvPr/>
        </p:nvSpPr>
        <p:spPr>
          <a:xfrm>
            <a:off x="6191250" y="1391442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8B26EA2-BF9D-F070-8A42-2F0486C7C67E}"/>
              </a:ext>
            </a:extLst>
          </p:cNvPr>
          <p:cNvSpPr txBox="1"/>
          <p:nvPr/>
        </p:nvSpPr>
        <p:spPr>
          <a:xfrm>
            <a:off x="5140993" y="1509559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age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E96047B-EAA0-9F35-04E4-6D7B5F3989F7}"/>
              </a:ext>
            </a:extLst>
          </p:cNvPr>
          <p:cNvSpPr/>
          <p:nvPr/>
        </p:nvSpPr>
        <p:spPr>
          <a:xfrm>
            <a:off x="10521260" y="483092"/>
            <a:ext cx="1287379" cy="60556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797F7FBB-282D-9C61-978D-64A593DF2FF8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7478628" y="785876"/>
            <a:ext cx="3042632" cy="302783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5C672856-6E49-55FC-A4E4-FD1EE6A1C3BD}"/>
              </a:ext>
            </a:extLst>
          </p:cNvPr>
          <p:cNvSpPr/>
          <p:nvPr/>
        </p:nvSpPr>
        <p:spPr>
          <a:xfrm>
            <a:off x="6191249" y="2992823"/>
            <a:ext cx="1287379" cy="60556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A63AF9-9225-9260-3E56-B2B93FDDC2A7}"/>
              </a:ext>
            </a:extLst>
          </p:cNvPr>
          <p:cNvSpPr txBox="1"/>
          <p:nvPr/>
        </p:nvSpPr>
        <p:spPr>
          <a:xfrm>
            <a:off x="5140992" y="3110940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name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225D73-C2A6-4CDB-7628-CF7A469D89F8}"/>
              </a:ext>
            </a:extLst>
          </p:cNvPr>
          <p:cNvSpPr txBox="1"/>
          <p:nvPr/>
        </p:nvSpPr>
        <p:spPr>
          <a:xfrm>
            <a:off x="6191248" y="2571923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other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22FCFA2-B2CF-91F6-18B3-09395749DDFB}"/>
              </a:ext>
            </a:extLst>
          </p:cNvPr>
          <p:cNvSpPr/>
          <p:nvPr/>
        </p:nvSpPr>
        <p:spPr>
          <a:xfrm>
            <a:off x="6191249" y="3598389"/>
            <a:ext cx="1287379" cy="60556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921D55-95D0-608E-0FAD-40F8DE94EF02}"/>
              </a:ext>
            </a:extLst>
          </p:cNvPr>
          <p:cNvSpPr txBox="1"/>
          <p:nvPr/>
        </p:nvSpPr>
        <p:spPr>
          <a:xfrm>
            <a:off x="5140992" y="3716506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age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cxnSp>
        <p:nvCxnSpPr>
          <p:cNvPr id="8" name="구부러진 연결선[U] 7">
            <a:extLst>
              <a:ext uri="{FF2B5EF4-FFF2-40B4-BE49-F238E27FC236}">
                <a16:creationId xmlns:a16="http://schemas.microsoft.com/office/drawing/2014/main" id="{61656356-3920-1B37-8B29-BD83EFED255C}"/>
              </a:ext>
            </a:extLst>
          </p:cNvPr>
          <p:cNvCxnSpPr>
            <a:cxnSpLocks/>
            <a:stCxn id="2" idx="3"/>
            <a:endCxn id="20" idx="1"/>
          </p:cNvCxnSpPr>
          <p:nvPr/>
        </p:nvCxnSpPr>
        <p:spPr>
          <a:xfrm flipV="1">
            <a:off x="7478628" y="785876"/>
            <a:ext cx="3042632" cy="2509731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014728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9E59C3-DF09-A1F1-6501-7D04E650E0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C9C9B3E-B7B0-61A1-AB43-E7AF0CF90364}"/>
              </a:ext>
            </a:extLst>
          </p:cNvPr>
          <p:cNvSpPr txBox="1"/>
          <p:nvPr/>
        </p:nvSpPr>
        <p:spPr>
          <a:xfrm>
            <a:off x="511371" y="549642"/>
            <a:ext cx="5274489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DM Mono" panose="020B0509040201040103" pitchFamily="49" charset="0"/>
              </a:rPr>
              <a:t>class User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{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char *name;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int age;</a:t>
            </a:r>
            <a:br>
              <a:rPr lang="en-US" altLang="ko-KR" sz="1600" dirty="0">
                <a:latin typeface="DM Mono" panose="020B0509040201040103" pitchFamily="49" charset="0"/>
              </a:rPr>
            </a:br>
            <a:r>
              <a:rPr lang="en-US" altLang="ko-KR" sz="1600" dirty="0">
                <a:latin typeface="DM Mono" panose="020B0509040201040103" pitchFamily="49" charset="0"/>
              </a:rPr>
              <a:t>public: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User(const char *s, int n)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  : age{n}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{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  name = new char[</a:t>
            </a:r>
            <a:r>
              <a:rPr lang="en-US" altLang="ko-KR" sz="1600" dirty="0" err="1">
                <a:latin typeface="DM Mono" panose="020B0509040201040103" pitchFamily="49" charset="0"/>
              </a:rPr>
              <a:t>strlen</a:t>
            </a:r>
            <a:r>
              <a:rPr lang="en-US" altLang="ko-KR" sz="1600" dirty="0">
                <a:latin typeface="DM Mono" panose="020B0509040201040103" pitchFamily="49" charset="0"/>
              </a:rPr>
              <a:t>(s) + 1];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  </a:t>
            </a:r>
            <a:r>
              <a:rPr lang="en-US" altLang="ko-KR" sz="1600" dirty="0" err="1">
                <a:latin typeface="DM Mono" panose="020B0509040201040103" pitchFamily="49" charset="0"/>
              </a:rPr>
              <a:t>strcpy</a:t>
            </a:r>
            <a:r>
              <a:rPr lang="en-US" altLang="ko-KR" sz="1600" dirty="0">
                <a:latin typeface="DM Mono" panose="020B0509040201040103" pitchFamily="49" charset="0"/>
              </a:rPr>
              <a:t>(name, s);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}</a:t>
            </a:r>
          </a:p>
          <a:p>
            <a:br>
              <a:rPr lang="en-US" altLang="ko-KR" sz="1600" dirty="0">
                <a:latin typeface="DM Mono" panose="020B0509040201040103" pitchFamily="49" charset="0"/>
              </a:rPr>
            </a:br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  ~User()</a:t>
            </a:r>
          </a:p>
          <a:p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  {</a:t>
            </a:r>
          </a:p>
          <a:p>
            <a:pPr lvl="1"/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    delete[] name;</a:t>
            </a:r>
          </a:p>
          <a:p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  }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User(const User &amp;</a:t>
            </a:r>
            <a:r>
              <a:rPr lang="en-US" altLang="ko-KR" sz="1600" dirty="0" err="1">
                <a:latin typeface="DM Mono" panose="020B0509040201040103" pitchFamily="49" charset="0"/>
              </a:rPr>
              <a:t>rhs</a:t>
            </a:r>
            <a:r>
              <a:rPr lang="en-US" altLang="ko-KR" sz="1600" dirty="0">
                <a:latin typeface="DM Mono" panose="020B0509040201040103" pitchFamily="49" charset="0"/>
              </a:rPr>
              <a:t>)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 : name{</a:t>
            </a:r>
            <a:r>
              <a:rPr lang="en-US" altLang="ko-KR" sz="1600" dirty="0" err="1">
                <a:latin typeface="DM Mono" panose="020B0509040201040103" pitchFamily="49" charset="0"/>
              </a:rPr>
              <a:t>rhs.name</a:t>
            </a:r>
            <a:r>
              <a:rPr lang="en-US" altLang="ko-KR" sz="1600" dirty="0">
                <a:latin typeface="DM Mono" panose="020B0509040201040103" pitchFamily="49" charset="0"/>
              </a:rPr>
              <a:t>}, age{</a:t>
            </a:r>
            <a:r>
              <a:rPr lang="en-US" altLang="ko-KR" sz="1600" dirty="0" err="1">
                <a:latin typeface="DM Mono" panose="020B0509040201040103" pitchFamily="49" charset="0"/>
              </a:rPr>
              <a:t>rhs.age</a:t>
            </a:r>
            <a:r>
              <a:rPr lang="en-US" altLang="ko-KR" sz="1600" dirty="0">
                <a:latin typeface="DM Mono" panose="020B0509040201040103" pitchFamily="49" charset="0"/>
              </a:rPr>
              <a:t>} {}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};</a:t>
            </a:r>
          </a:p>
          <a:p>
            <a:br>
              <a:rPr lang="en-US" altLang="ko-KR" sz="1600" dirty="0">
                <a:latin typeface="DM Mono" panose="020B0509040201040103" pitchFamily="49" charset="0"/>
              </a:rPr>
            </a:br>
            <a:endParaRPr lang="en-US" altLang="ko-KR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7DAC7A6-344A-FDDF-6C43-E3D905E04925}"/>
              </a:ext>
            </a:extLst>
          </p:cNvPr>
          <p:cNvSpPr/>
          <p:nvPr/>
        </p:nvSpPr>
        <p:spPr>
          <a:xfrm>
            <a:off x="6191250" y="785876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E217697-3AE7-F6C7-2929-E5F29A26AB49}"/>
              </a:ext>
            </a:extLst>
          </p:cNvPr>
          <p:cNvSpPr txBox="1"/>
          <p:nvPr/>
        </p:nvSpPr>
        <p:spPr>
          <a:xfrm>
            <a:off x="5140993" y="903993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name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106674-E6FC-3726-ADEF-786717E9A9E9}"/>
              </a:ext>
            </a:extLst>
          </p:cNvPr>
          <p:cNvSpPr txBox="1"/>
          <p:nvPr/>
        </p:nvSpPr>
        <p:spPr>
          <a:xfrm>
            <a:off x="6191249" y="364976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user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A694F3D-3DE9-8E51-A137-7C2A251F1A93}"/>
              </a:ext>
            </a:extLst>
          </p:cNvPr>
          <p:cNvSpPr/>
          <p:nvPr/>
        </p:nvSpPr>
        <p:spPr>
          <a:xfrm>
            <a:off x="6191250" y="1391442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6C7B8EA-53AF-B7EB-C0A0-26A572658B4A}"/>
              </a:ext>
            </a:extLst>
          </p:cNvPr>
          <p:cNvSpPr txBox="1"/>
          <p:nvPr/>
        </p:nvSpPr>
        <p:spPr>
          <a:xfrm>
            <a:off x="5140993" y="1509559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age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06C5E93-AACC-7C3C-45C1-23A3B3F9DBC5}"/>
              </a:ext>
            </a:extLst>
          </p:cNvPr>
          <p:cNvSpPr/>
          <p:nvPr/>
        </p:nvSpPr>
        <p:spPr>
          <a:xfrm>
            <a:off x="10521260" y="483092"/>
            <a:ext cx="1287379" cy="60556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C4F726A7-B949-819D-BA14-60FCD4E4F753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7478628" y="785876"/>
            <a:ext cx="3042632" cy="302783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761118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8B1199-8E0F-82CB-F25F-ED3D527E2B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B46C80B4-E0F6-D2D1-5454-6EF385CD0451}"/>
              </a:ext>
            </a:extLst>
          </p:cNvPr>
          <p:cNvSpPr/>
          <p:nvPr/>
        </p:nvSpPr>
        <p:spPr>
          <a:xfrm>
            <a:off x="6191250" y="785876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C385D3E-32E0-BA7E-F395-FAA3D7B7E707}"/>
              </a:ext>
            </a:extLst>
          </p:cNvPr>
          <p:cNvSpPr txBox="1"/>
          <p:nvPr/>
        </p:nvSpPr>
        <p:spPr>
          <a:xfrm>
            <a:off x="5140993" y="903993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name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3BBE524-E71D-5CB2-9698-D0656EC4FB80}"/>
              </a:ext>
            </a:extLst>
          </p:cNvPr>
          <p:cNvSpPr txBox="1"/>
          <p:nvPr/>
        </p:nvSpPr>
        <p:spPr>
          <a:xfrm>
            <a:off x="6191249" y="364976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user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F9E7FDC-7BE9-763C-1990-DE7EEDD45E8F}"/>
              </a:ext>
            </a:extLst>
          </p:cNvPr>
          <p:cNvSpPr/>
          <p:nvPr/>
        </p:nvSpPr>
        <p:spPr>
          <a:xfrm>
            <a:off x="6191250" y="1391442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75C77EE-5DFF-6215-A89C-426B3873B5AA}"/>
              </a:ext>
            </a:extLst>
          </p:cNvPr>
          <p:cNvSpPr txBox="1"/>
          <p:nvPr/>
        </p:nvSpPr>
        <p:spPr>
          <a:xfrm>
            <a:off x="5140993" y="1509559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age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7378AB8-B71C-C2F6-1C6F-AEA81FBA3CAC}"/>
              </a:ext>
            </a:extLst>
          </p:cNvPr>
          <p:cNvSpPr/>
          <p:nvPr/>
        </p:nvSpPr>
        <p:spPr>
          <a:xfrm>
            <a:off x="10521260" y="483092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CBEDD7C1-9148-C27B-2F9D-59B2EAA727C8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7478628" y="785876"/>
            <a:ext cx="3042632" cy="302783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F40304EF-D2E9-52B9-4F6A-3760126420D0}"/>
              </a:ext>
            </a:extLst>
          </p:cNvPr>
          <p:cNvSpPr/>
          <p:nvPr/>
        </p:nvSpPr>
        <p:spPr>
          <a:xfrm>
            <a:off x="6191250" y="2936041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E68CEE-14F0-04EB-71D1-87E1390D12C7}"/>
              </a:ext>
            </a:extLst>
          </p:cNvPr>
          <p:cNvSpPr txBox="1"/>
          <p:nvPr/>
        </p:nvSpPr>
        <p:spPr>
          <a:xfrm>
            <a:off x="5140993" y="3054158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name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20ABC5-D161-1018-9A00-CEB785D47FB6}"/>
              </a:ext>
            </a:extLst>
          </p:cNvPr>
          <p:cNvSpPr txBox="1"/>
          <p:nvPr/>
        </p:nvSpPr>
        <p:spPr>
          <a:xfrm>
            <a:off x="6191249" y="2515141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other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B3EB804-8EB0-EB92-624F-39C478B0539D}"/>
              </a:ext>
            </a:extLst>
          </p:cNvPr>
          <p:cNvSpPr/>
          <p:nvPr/>
        </p:nvSpPr>
        <p:spPr>
          <a:xfrm>
            <a:off x="6191250" y="3541607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D9AA6B-183D-EF74-92F5-FB2698D7E840}"/>
              </a:ext>
            </a:extLst>
          </p:cNvPr>
          <p:cNvSpPr txBox="1"/>
          <p:nvPr/>
        </p:nvSpPr>
        <p:spPr>
          <a:xfrm>
            <a:off x="5140993" y="3659724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age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92889A6-0164-6867-2735-0199A58D276B}"/>
              </a:ext>
            </a:extLst>
          </p:cNvPr>
          <p:cNvSpPr/>
          <p:nvPr/>
        </p:nvSpPr>
        <p:spPr>
          <a:xfrm>
            <a:off x="10521260" y="2633257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ED0EB979-9215-92AE-CDBA-75B62FD9DD01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7478628" y="2936041"/>
            <a:ext cx="3042632" cy="302783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1436E5B-C5CC-82CB-65F1-C7FC8258BB7A}"/>
              </a:ext>
            </a:extLst>
          </p:cNvPr>
          <p:cNvSpPr txBox="1"/>
          <p:nvPr/>
        </p:nvSpPr>
        <p:spPr>
          <a:xfrm>
            <a:off x="383361" y="668482"/>
            <a:ext cx="512191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DM Mono" panose="020B0509040201040103" pitchFamily="49" charset="0"/>
              </a:rPr>
              <a:t>User(const User &amp;</a:t>
            </a:r>
            <a:r>
              <a:rPr lang="en-US" altLang="ko-KR" sz="1600" dirty="0" err="1">
                <a:latin typeface="DM Mono" panose="020B0509040201040103" pitchFamily="49" charset="0"/>
              </a:rPr>
              <a:t>rhs</a:t>
            </a:r>
            <a:r>
              <a:rPr lang="en-US" altLang="ko-KR" sz="1600" dirty="0">
                <a:latin typeface="DM Mono" panose="020B0509040201040103" pitchFamily="49" charset="0"/>
              </a:rPr>
              <a:t>)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: age{</a:t>
            </a:r>
            <a:r>
              <a:rPr lang="en-US" altLang="ko-KR" sz="1600" dirty="0" err="1">
                <a:latin typeface="DM Mono" panose="020B0509040201040103" pitchFamily="49" charset="0"/>
              </a:rPr>
              <a:t>rhs.age</a:t>
            </a:r>
            <a:r>
              <a:rPr lang="en-US" altLang="ko-KR" sz="1600" dirty="0">
                <a:latin typeface="DM Mono" panose="020B0509040201040103" pitchFamily="49" charset="0"/>
              </a:rPr>
              <a:t>}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{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name = new char[</a:t>
            </a:r>
            <a:r>
              <a:rPr lang="en-US" altLang="ko-KR" sz="1600" dirty="0" err="1">
                <a:latin typeface="DM Mono" panose="020B0509040201040103" pitchFamily="49" charset="0"/>
              </a:rPr>
              <a:t>strlen</a:t>
            </a:r>
            <a:r>
              <a:rPr lang="en-US" altLang="ko-KR" sz="1600" dirty="0">
                <a:latin typeface="DM Mono" panose="020B0509040201040103" pitchFamily="49" charset="0"/>
              </a:rPr>
              <a:t>(</a:t>
            </a:r>
            <a:r>
              <a:rPr lang="en-US" altLang="ko-KR" sz="1600" dirty="0" err="1">
                <a:latin typeface="DM Mono" panose="020B0509040201040103" pitchFamily="49" charset="0"/>
              </a:rPr>
              <a:t>rhs.name</a:t>
            </a:r>
            <a:r>
              <a:rPr lang="en-US" altLang="ko-KR" sz="1600" dirty="0">
                <a:latin typeface="DM Mono" panose="020B0509040201040103" pitchFamily="49" charset="0"/>
              </a:rPr>
              <a:t>) + 1];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</a:t>
            </a:r>
            <a:r>
              <a:rPr lang="en-US" altLang="ko-KR" sz="1600" dirty="0" err="1">
                <a:latin typeface="DM Mono" panose="020B0509040201040103" pitchFamily="49" charset="0"/>
              </a:rPr>
              <a:t>strcpy</a:t>
            </a:r>
            <a:r>
              <a:rPr lang="en-US" altLang="ko-KR" sz="1600" dirty="0">
                <a:latin typeface="DM Mono" panose="020B0509040201040103" pitchFamily="49" charset="0"/>
              </a:rPr>
              <a:t>(name, </a:t>
            </a:r>
            <a:r>
              <a:rPr lang="en-US" altLang="ko-KR" sz="1600" dirty="0" err="1">
                <a:latin typeface="DM Mono" panose="020B0509040201040103" pitchFamily="49" charset="0"/>
              </a:rPr>
              <a:t>rhs.name</a:t>
            </a:r>
            <a:r>
              <a:rPr lang="en-US" altLang="ko-KR" sz="1600" dirty="0">
                <a:latin typeface="DM Mono" panose="020B0509040201040103" pitchFamily="49" charset="0"/>
              </a:rPr>
              <a:t>);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}</a:t>
            </a:r>
          </a:p>
          <a:p>
            <a:pPr algn="l"/>
            <a:endParaRPr kumimoji="1" lang="ko-KR" altLang="en-US" sz="1600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82167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D21DBC-89A2-6FD2-D520-C1A2F7F95B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ED6E883C-6705-363E-C934-A980EE238FFF}"/>
              </a:ext>
            </a:extLst>
          </p:cNvPr>
          <p:cNvSpPr/>
          <p:nvPr/>
        </p:nvSpPr>
        <p:spPr>
          <a:xfrm>
            <a:off x="6191250" y="785876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6FC18B-946D-8648-A7B5-00F6CCA8FF6A}"/>
              </a:ext>
            </a:extLst>
          </p:cNvPr>
          <p:cNvSpPr txBox="1"/>
          <p:nvPr/>
        </p:nvSpPr>
        <p:spPr>
          <a:xfrm>
            <a:off x="5140993" y="903993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name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B13C8C-A142-DB4C-9AA9-FA0B4271EE5C}"/>
              </a:ext>
            </a:extLst>
          </p:cNvPr>
          <p:cNvSpPr txBox="1"/>
          <p:nvPr/>
        </p:nvSpPr>
        <p:spPr>
          <a:xfrm>
            <a:off x="6191249" y="364976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user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D61C579-EB47-4A8D-363F-A81BBF1ADD27}"/>
              </a:ext>
            </a:extLst>
          </p:cNvPr>
          <p:cNvSpPr/>
          <p:nvPr/>
        </p:nvSpPr>
        <p:spPr>
          <a:xfrm>
            <a:off x="6191250" y="1391442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8C657C3-7DA5-3905-ECDF-37387E688B9B}"/>
              </a:ext>
            </a:extLst>
          </p:cNvPr>
          <p:cNvSpPr txBox="1"/>
          <p:nvPr/>
        </p:nvSpPr>
        <p:spPr>
          <a:xfrm>
            <a:off x="5140993" y="1509559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age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346127F-F9AA-FB41-808A-1D8DECB0CA73}"/>
              </a:ext>
            </a:extLst>
          </p:cNvPr>
          <p:cNvSpPr/>
          <p:nvPr/>
        </p:nvSpPr>
        <p:spPr>
          <a:xfrm>
            <a:off x="10521260" y="483092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640CCD52-C64B-22CA-3E69-2B9C4CB1F5AB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7478628" y="785876"/>
            <a:ext cx="3042632" cy="302783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AF4DF3BE-1A07-D161-46E5-A9F141D2BE62}"/>
              </a:ext>
            </a:extLst>
          </p:cNvPr>
          <p:cNvSpPr/>
          <p:nvPr/>
        </p:nvSpPr>
        <p:spPr>
          <a:xfrm>
            <a:off x="6191249" y="1997007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3717F5-E0AE-6913-AD63-0EABAC3BDF6B}"/>
              </a:ext>
            </a:extLst>
          </p:cNvPr>
          <p:cNvSpPr txBox="1"/>
          <p:nvPr/>
        </p:nvSpPr>
        <p:spPr>
          <a:xfrm>
            <a:off x="5140992" y="2115124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ref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5091F2D-5947-6E19-8F09-3578E35405FC}"/>
              </a:ext>
            </a:extLst>
          </p:cNvPr>
          <p:cNvSpPr/>
          <p:nvPr/>
        </p:nvSpPr>
        <p:spPr>
          <a:xfrm>
            <a:off x="9116667" y="1878891"/>
            <a:ext cx="1100760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1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42D0AC72-A1E9-5B6C-B424-F55F52C4BBF8}"/>
              </a:ext>
            </a:extLst>
          </p:cNvPr>
          <p:cNvCxnSpPr>
            <a:cxnSpLocks/>
            <a:stCxn id="5" idx="3"/>
            <a:endCxn id="12" idx="1"/>
          </p:cNvCxnSpPr>
          <p:nvPr/>
        </p:nvCxnSpPr>
        <p:spPr>
          <a:xfrm flipV="1">
            <a:off x="7478628" y="2181675"/>
            <a:ext cx="1638039" cy="118116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B57CD694-0B4A-88DD-53E1-D5DB1C6920FF}"/>
              </a:ext>
            </a:extLst>
          </p:cNvPr>
          <p:cNvSpPr txBox="1"/>
          <p:nvPr/>
        </p:nvSpPr>
        <p:spPr>
          <a:xfrm>
            <a:off x="561953" y="734308"/>
            <a:ext cx="6097656" cy="26429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User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const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char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*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s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,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: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age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  name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new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char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strlen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s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+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];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strcpy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name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,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s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);</a:t>
            </a:r>
          </a:p>
          <a:p>
            <a:pPr>
              <a:lnSpc>
                <a:spcPts val="2475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ref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new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};</a:t>
            </a:r>
          </a:p>
          <a:p>
            <a:pPr>
              <a:lnSpc>
                <a:spcPts val="2475"/>
              </a:lnSpc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28384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36F1DD-6268-7FDB-5E89-3BCD813BC3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07C811B-35F8-7D12-C09F-7CEAFE505646}"/>
              </a:ext>
            </a:extLst>
          </p:cNvPr>
          <p:cNvSpPr txBox="1"/>
          <p:nvPr/>
        </p:nvSpPr>
        <p:spPr>
          <a:xfrm>
            <a:off x="383362" y="588935"/>
            <a:ext cx="6093994" cy="37843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100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br>
              <a:rPr lang="en-US" altLang="ko-KR" b="1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1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1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1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*</a:t>
            </a:r>
            <a:r>
              <a:rPr lang="en-US" altLang="ko-KR" b="1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pn</a:t>
            </a:r>
            <a:r>
              <a:rPr lang="en-US" altLang="ko-KR" b="1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1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1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1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&amp;</a:t>
            </a:r>
            <a:r>
              <a:rPr lang="en-US" altLang="ko-KR" b="1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b="1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*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pn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42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*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pn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58C416A-FDFA-E682-FD47-D10F2A84ECC8}"/>
              </a:ext>
            </a:extLst>
          </p:cNvPr>
          <p:cNvSpPr/>
          <p:nvPr/>
        </p:nvSpPr>
        <p:spPr>
          <a:xfrm>
            <a:off x="4969042" y="1022684"/>
            <a:ext cx="6112042" cy="48968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6ACFEFA-AD00-46C2-D653-9379D45CBFBB}"/>
              </a:ext>
            </a:extLst>
          </p:cNvPr>
          <p:cNvSpPr/>
          <p:nvPr/>
        </p:nvSpPr>
        <p:spPr>
          <a:xfrm>
            <a:off x="7098632" y="1769050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100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9B2E28-CA13-9C14-4500-EF87EC2DB5F0}"/>
              </a:ext>
            </a:extLst>
          </p:cNvPr>
          <p:cNvSpPr txBox="1"/>
          <p:nvPr/>
        </p:nvSpPr>
        <p:spPr>
          <a:xfrm>
            <a:off x="6626732" y="2005285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latin typeface="DM Mono" panose="020B0509040201040103" pitchFamily="49" charset="0"/>
              </a:rPr>
              <a:t>n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C916BB-C0ED-7DC9-99C5-26189CB61894}"/>
              </a:ext>
            </a:extLst>
          </p:cNvPr>
          <p:cNvSpPr txBox="1"/>
          <p:nvPr/>
        </p:nvSpPr>
        <p:spPr>
          <a:xfrm>
            <a:off x="6321770" y="1398287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latin typeface="DM Mono" panose="020B0509040201040103" pitchFamily="49" charset="0"/>
              </a:rPr>
              <a:t>0x100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61C3829-F02B-38C1-912F-81A78F085A8C}"/>
              </a:ext>
            </a:extLst>
          </p:cNvPr>
          <p:cNvSpPr/>
          <p:nvPr/>
        </p:nvSpPr>
        <p:spPr>
          <a:xfrm>
            <a:off x="7098632" y="3690209"/>
            <a:ext cx="2102518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rgbClr val="FF0000"/>
                </a:solidFill>
                <a:latin typeface="DM Mono" panose="020B0509040201040103" pitchFamily="49" charset="0"/>
              </a:rPr>
              <a:t>0x100</a:t>
            </a:r>
            <a:endParaRPr kumimoji="1"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3E17FC-D71D-C874-91E5-F7877712A1D0}"/>
              </a:ext>
            </a:extLst>
          </p:cNvPr>
          <p:cNvSpPr txBox="1"/>
          <p:nvPr/>
        </p:nvSpPr>
        <p:spPr>
          <a:xfrm>
            <a:off x="6626732" y="3926444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err="1">
                <a:latin typeface="DM Mono" panose="020B0509040201040103" pitchFamily="49" charset="0"/>
              </a:rPr>
              <a:t>pn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799213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12A6A7-B32E-F857-4FAC-FCE6147541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7C6AE51F-4C15-1A72-7AF4-65DF90F01695}"/>
              </a:ext>
            </a:extLst>
          </p:cNvPr>
          <p:cNvSpPr/>
          <p:nvPr/>
        </p:nvSpPr>
        <p:spPr>
          <a:xfrm>
            <a:off x="6191250" y="785876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3965D9-06B9-B4BE-C6EB-6958A26EFB6F}"/>
              </a:ext>
            </a:extLst>
          </p:cNvPr>
          <p:cNvSpPr txBox="1"/>
          <p:nvPr/>
        </p:nvSpPr>
        <p:spPr>
          <a:xfrm>
            <a:off x="5140993" y="903993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name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E06C06E-966F-F176-C51B-EFD5033597AB}"/>
              </a:ext>
            </a:extLst>
          </p:cNvPr>
          <p:cNvSpPr txBox="1"/>
          <p:nvPr/>
        </p:nvSpPr>
        <p:spPr>
          <a:xfrm>
            <a:off x="6191249" y="364976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user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EF94461-17A8-BFD4-90F1-9E0EC6DA7FD6}"/>
              </a:ext>
            </a:extLst>
          </p:cNvPr>
          <p:cNvSpPr/>
          <p:nvPr/>
        </p:nvSpPr>
        <p:spPr>
          <a:xfrm>
            <a:off x="6191250" y="1391442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1A7BE1A-DD00-4ABE-E2B7-EEEC9CAA0A85}"/>
              </a:ext>
            </a:extLst>
          </p:cNvPr>
          <p:cNvSpPr txBox="1"/>
          <p:nvPr/>
        </p:nvSpPr>
        <p:spPr>
          <a:xfrm>
            <a:off x="5140993" y="1509559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age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CD3E66C-B848-669A-42A1-DB33E5CA396A}"/>
              </a:ext>
            </a:extLst>
          </p:cNvPr>
          <p:cNvSpPr/>
          <p:nvPr/>
        </p:nvSpPr>
        <p:spPr>
          <a:xfrm>
            <a:off x="10429911" y="1374552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157F87DB-34DB-181E-0D20-FB3C1CFED55A}"/>
              </a:ext>
            </a:extLst>
          </p:cNvPr>
          <p:cNvCxnSpPr>
            <a:cxnSpLocks/>
            <a:stCxn id="14" idx="3"/>
            <a:endCxn id="20" idx="1"/>
          </p:cNvCxnSpPr>
          <p:nvPr/>
        </p:nvCxnSpPr>
        <p:spPr>
          <a:xfrm>
            <a:off x="7478629" y="1088660"/>
            <a:ext cx="2951282" cy="588676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45CB1C95-3C52-2002-84C1-8555B7A7D24F}"/>
              </a:ext>
            </a:extLst>
          </p:cNvPr>
          <p:cNvSpPr/>
          <p:nvPr/>
        </p:nvSpPr>
        <p:spPr>
          <a:xfrm>
            <a:off x="6191249" y="1997007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CC6203-5DC2-6BB0-3245-C808C2CF6717}"/>
              </a:ext>
            </a:extLst>
          </p:cNvPr>
          <p:cNvSpPr txBox="1"/>
          <p:nvPr/>
        </p:nvSpPr>
        <p:spPr>
          <a:xfrm>
            <a:off x="5140992" y="2115124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ref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C6D8A51-5E65-BDCE-A904-7E9B2A2D3795}"/>
              </a:ext>
            </a:extLst>
          </p:cNvPr>
          <p:cNvSpPr/>
          <p:nvPr/>
        </p:nvSpPr>
        <p:spPr>
          <a:xfrm>
            <a:off x="9970880" y="3118324"/>
            <a:ext cx="1100760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2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25F15300-7AA3-BA70-64DF-5F626B7214B0}"/>
              </a:ext>
            </a:extLst>
          </p:cNvPr>
          <p:cNvCxnSpPr>
            <a:cxnSpLocks/>
            <a:stCxn id="5" idx="3"/>
            <a:endCxn id="12" idx="1"/>
          </p:cNvCxnSpPr>
          <p:nvPr/>
        </p:nvCxnSpPr>
        <p:spPr>
          <a:xfrm>
            <a:off x="7478628" y="2299791"/>
            <a:ext cx="2492252" cy="1121317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4BA72586-59BB-0EC6-3D83-F55BDE702E75}"/>
              </a:ext>
            </a:extLst>
          </p:cNvPr>
          <p:cNvSpPr/>
          <p:nvPr/>
        </p:nvSpPr>
        <p:spPr>
          <a:xfrm>
            <a:off x="6045477" y="3335871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4146AF-7756-2B02-E867-6978E4745380}"/>
              </a:ext>
            </a:extLst>
          </p:cNvPr>
          <p:cNvSpPr txBox="1"/>
          <p:nvPr/>
        </p:nvSpPr>
        <p:spPr>
          <a:xfrm>
            <a:off x="4995220" y="3453988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name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F980F6-7E7C-1B4B-AA21-28CDA1BEA995}"/>
              </a:ext>
            </a:extLst>
          </p:cNvPr>
          <p:cNvSpPr txBox="1"/>
          <p:nvPr/>
        </p:nvSpPr>
        <p:spPr>
          <a:xfrm>
            <a:off x="6045476" y="2914971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user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D224699-40D9-6C6E-D23E-C08F66F4CB43}"/>
              </a:ext>
            </a:extLst>
          </p:cNvPr>
          <p:cNvSpPr/>
          <p:nvPr/>
        </p:nvSpPr>
        <p:spPr>
          <a:xfrm>
            <a:off x="6045477" y="3941437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23DB91-212A-B476-6C7B-E7FEDC0D57E5}"/>
              </a:ext>
            </a:extLst>
          </p:cNvPr>
          <p:cNvSpPr txBox="1"/>
          <p:nvPr/>
        </p:nvSpPr>
        <p:spPr>
          <a:xfrm>
            <a:off x="4995220" y="4059554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age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B6F26D76-2B69-87C9-2452-4A1D9159EB9A}"/>
              </a:ext>
            </a:extLst>
          </p:cNvPr>
          <p:cNvCxnSpPr>
            <a:cxnSpLocks/>
            <a:stCxn id="2" idx="3"/>
            <a:endCxn id="20" idx="1"/>
          </p:cNvCxnSpPr>
          <p:nvPr/>
        </p:nvCxnSpPr>
        <p:spPr>
          <a:xfrm flipV="1">
            <a:off x="7332856" y="1677336"/>
            <a:ext cx="3097055" cy="1961319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7FC7DC5-C806-C76F-C650-B4431FBD7214}"/>
              </a:ext>
            </a:extLst>
          </p:cNvPr>
          <p:cNvSpPr/>
          <p:nvPr/>
        </p:nvSpPr>
        <p:spPr>
          <a:xfrm>
            <a:off x="6045476" y="4547002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1046F90-74ED-D192-C20A-367778DF7F37}"/>
              </a:ext>
            </a:extLst>
          </p:cNvPr>
          <p:cNvSpPr txBox="1"/>
          <p:nvPr/>
        </p:nvSpPr>
        <p:spPr>
          <a:xfrm>
            <a:off x="4995219" y="4665119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ref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cxnSp>
        <p:nvCxnSpPr>
          <p:cNvPr id="22" name="구부러진 연결선[U] 21">
            <a:extLst>
              <a:ext uri="{FF2B5EF4-FFF2-40B4-BE49-F238E27FC236}">
                <a16:creationId xmlns:a16="http://schemas.microsoft.com/office/drawing/2014/main" id="{EC73DE83-50C6-A47E-7F35-2D08906CE285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 flipV="1">
            <a:off x="7332855" y="3421108"/>
            <a:ext cx="2638025" cy="1428678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B090F84-E217-8297-4482-81FF4940B27A}"/>
              </a:ext>
            </a:extLst>
          </p:cNvPr>
          <p:cNvSpPr txBox="1"/>
          <p:nvPr/>
        </p:nvSpPr>
        <p:spPr>
          <a:xfrm>
            <a:off x="191138" y="61790"/>
            <a:ext cx="6097656" cy="20017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475"/>
              </a:lnSpc>
              <a:buNone/>
            </a:pPr>
            <a:r>
              <a:rPr lang="en-US" altLang="ko-KR" sz="16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User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const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267F99"/>
                </a:solidFill>
                <a:effectLst/>
                <a:latin typeface="DM Mono" panose="020B0509040201040103" pitchFamily="49" charset="0"/>
              </a:rPr>
              <a:t>User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&amp;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rhs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: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name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rhs</a:t>
            </a:r>
            <a:r>
              <a:rPr lang="en-US" altLang="ko-KR" sz="1600" b="0" dirty="0" err="1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.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name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},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age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rhs</a:t>
            </a:r>
            <a:r>
              <a:rPr lang="en-US" altLang="ko-KR" sz="1600" b="0" dirty="0" err="1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.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age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},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ref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rhs</a:t>
            </a:r>
            <a:r>
              <a:rPr lang="en-US" altLang="ko-KR" sz="1600" b="0" dirty="0" err="1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.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ref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//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핵심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: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얕은 복사 후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,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참조 계수를 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1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증가합니다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.</a:t>
            </a:r>
            <a:endParaRPr lang="ko-KR" altLang="en-US" sz="16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r>
              <a:rPr lang="en-US" altLang="ko-KR" sz="16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++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ko-KR" altLang="en-US" sz="16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*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ref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);</a:t>
            </a:r>
          </a:p>
          <a:p>
            <a:pPr>
              <a:lnSpc>
                <a:spcPts val="2475"/>
              </a:lnSpc>
            </a:pP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7072135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95E6AA-00A2-8FB7-BDEE-17824957A0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F392E718-CB45-CBFD-E1AF-29D7AFE2D5F3}"/>
              </a:ext>
            </a:extLst>
          </p:cNvPr>
          <p:cNvSpPr/>
          <p:nvPr/>
        </p:nvSpPr>
        <p:spPr>
          <a:xfrm>
            <a:off x="5909403" y="492707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0FCE602-B9E4-DE8C-790E-84CEA8A25A4C}"/>
              </a:ext>
            </a:extLst>
          </p:cNvPr>
          <p:cNvSpPr txBox="1"/>
          <p:nvPr/>
        </p:nvSpPr>
        <p:spPr>
          <a:xfrm>
            <a:off x="4859146" y="610824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name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9D4AB52-8ED9-B908-E1BA-436519CCB4DA}"/>
              </a:ext>
            </a:extLst>
          </p:cNvPr>
          <p:cNvSpPr txBox="1"/>
          <p:nvPr/>
        </p:nvSpPr>
        <p:spPr>
          <a:xfrm>
            <a:off x="5909402" y="71807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user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D422867-1DBA-F556-1BA5-354904FC25D9}"/>
              </a:ext>
            </a:extLst>
          </p:cNvPr>
          <p:cNvSpPr/>
          <p:nvPr/>
        </p:nvSpPr>
        <p:spPr>
          <a:xfrm>
            <a:off x="5909403" y="1098273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CC188BF-7A4E-8A30-F0E5-CCA9C3837481}"/>
              </a:ext>
            </a:extLst>
          </p:cNvPr>
          <p:cNvSpPr txBox="1"/>
          <p:nvPr/>
        </p:nvSpPr>
        <p:spPr>
          <a:xfrm>
            <a:off x="4859146" y="1216390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age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B19E348-0D72-3789-7BB2-97580E93DEC1}"/>
              </a:ext>
            </a:extLst>
          </p:cNvPr>
          <p:cNvSpPr/>
          <p:nvPr/>
        </p:nvSpPr>
        <p:spPr>
          <a:xfrm>
            <a:off x="10429911" y="1374552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3548BE5B-460A-5897-D52D-952E35D37F49}"/>
              </a:ext>
            </a:extLst>
          </p:cNvPr>
          <p:cNvCxnSpPr>
            <a:cxnSpLocks/>
            <a:stCxn id="14" idx="3"/>
            <a:endCxn id="20" idx="1"/>
          </p:cNvCxnSpPr>
          <p:nvPr/>
        </p:nvCxnSpPr>
        <p:spPr>
          <a:xfrm>
            <a:off x="7196782" y="795491"/>
            <a:ext cx="3233129" cy="881845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44E95069-B841-D8D7-E35A-92A37956E953}"/>
              </a:ext>
            </a:extLst>
          </p:cNvPr>
          <p:cNvSpPr/>
          <p:nvPr/>
        </p:nvSpPr>
        <p:spPr>
          <a:xfrm>
            <a:off x="5909402" y="1703838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B141E7-3C37-C242-E849-0744B8C47157}"/>
              </a:ext>
            </a:extLst>
          </p:cNvPr>
          <p:cNvSpPr txBox="1"/>
          <p:nvPr/>
        </p:nvSpPr>
        <p:spPr>
          <a:xfrm>
            <a:off x="4859145" y="1821955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ref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94C6C5D-FEAC-F7CB-6F91-B8F3ECBA5F6F}"/>
              </a:ext>
            </a:extLst>
          </p:cNvPr>
          <p:cNvSpPr/>
          <p:nvPr/>
        </p:nvSpPr>
        <p:spPr>
          <a:xfrm>
            <a:off x="10523220" y="3239323"/>
            <a:ext cx="1100760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3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C18FB389-5FF8-0248-4EBB-E3FA45D2058F}"/>
              </a:ext>
            </a:extLst>
          </p:cNvPr>
          <p:cNvCxnSpPr>
            <a:cxnSpLocks/>
            <a:stCxn id="5" idx="3"/>
            <a:endCxn id="12" idx="1"/>
          </p:cNvCxnSpPr>
          <p:nvPr/>
        </p:nvCxnSpPr>
        <p:spPr>
          <a:xfrm>
            <a:off x="7196781" y="2006622"/>
            <a:ext cx="3326439" cy="1535485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D85F22BA-561D-5602-DE79-14F70CAC277F}"/>
              </a:ext>
            </a:extLst>
          </p:cNvPr>
          <p:cNvSpPr/>
          <p:nvPr/>
        </p:nvSpPr>
        <p:spPr>
          <a:xfrm>
            <a:off x="6045478" y="2874601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873F38-E1EF-4064-EF41-F3F646E7DF3D}"/>
              </a:ext>
            </a:extLst>
          </p:cNvPr>
          <p:cNvSpPr txBox="1"/>
          <p:nvPr/>
        </p:nvSpPr>
        <p:spPr>
          <a:xfrm>
            <a:off x="4995221" y="2992718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name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ED30E8-F0E7-C842-C9A2-3EFF6DE52267}"/>
              </a:ext>
            </a:extLst>
          </p:cNvPr>
          <p:cNvSpPr txBox="1"/>
          <p:nvPr/>
        </p:nvSpPr>
        <p:spPr>
          <a:xfrm>
            <a:off x="6045477" y="2453701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user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A1CB575-A779-2523-16F9-A8268AF6BB33}"/>
              </a:ext>
            </a:extLst>
          </p:cNvPr>
          <p:cNvSpPr/>
          <p:nvPr/>
        </p:nvSpPr>
        <p:spPr>
          <a:xfrm>
            <a:off x="6045478" y="3480167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19C71C-93CC-460D-CBB4-8016A2B90C2B}"/>
              </a:ext>
            </a:extLst>
          </p:cNvPr>
          <p:cNvSpPr txBox="1"/>
          <p:nvPr/>
        </p:nvSpPr>
        <p:spPr>
          <a:xfrm>
            <a:off x="4995221" y="3598284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age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4F23D9F5-A226-2BA3-A5BA-1A608992A9ED}"/>
              </a:ext>
            </a:extLst>
          </p:cNvPr>
          <p:cNvCxnSpPr>
            <a:cxnSpLocks/>
            <a:stCxn id="2" idx="3"/>
            <a:endCxn id="20" idx="1"/>
          </p:cNvCxnSpPr>
          <p:nvPr/>
        </p:nvCxnSpPr>
        <p:spPr>
          <a:xfrm flipV="1">
            <a:off x="7332857" y="1677336"/>
            <a:ext cx="3097054" cy="1500049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7E25569-CB16-6F16-1835-CEE441A2E498}"/>
              </a:ext>
            </a:extLst>
          </p:cNvPr>
          <p:cNvSpPr/>
          <p:nvPr/>
        </p:nvSpPr>
        <p:spPr>
          <a:xfrm>
            <a:off x="6045477" y="4085732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FD46E78-FEB2-3A07-3757-3F4841F2B894}"/>
              </a:ext>
            </a:extLst>
          </p:cNvPr>
          <p:cNvSpPr txBox="1"/>
          <p:nvPr/>
        </p:nvSpPr>
        <p:spPr>
          <a:xfrm>
            <a:off x="4995220" y="4203849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ref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cxnSp>
        <p:nvCxnSpPr>
          <p:cNvPr id="22" name="구부러진 연결선[U] 21">
            <a:extLst>
              <a:ext uri="{FF2B5EF4-FFF2-40B4-BE49-F238E27FC236}">
                <a16:creationId xmlns:a16="http://schemas.microsoft.com/office/drawing/2014/main" id="{D02D3B9E-C370-3DB9-74ED-85DE6F725B2F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 flipV="1">
            <a:off x="7332856" y="3542107"/>
            <a:ext cx="3190364" cy="846409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1A0CCBA-271C-1E12-8DE3-E5F4E9FE4691}"/>
              </a:ext>
            </a:extLst>
          </p:cNvPr>
          <p:cNvSpPr/>
          <p:nvPr/>
        </p:nvSpPr>
        <p:spPr>
          <a:xfrm>
            <a:off x="7483049" y="4877880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52A8B21-C0A3-6930-DDF4-63A66F5C996A}"/>
              </a:ext>
            </a:extLst>
          </p:cNvPr>
          <p:cNvSpPr txBox="1"/>
          <p:nvPr/>
        </p:nvSpPr>
        <p:spPr>
          <a:xfrm>
            <a:off x="6432792" y="4995997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name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E90533A-975B-AC73-86EE-15F557A924E0}"/>
              </a:ext>
            </a:extLst>
          </p:cNvPr>
          <p:cNvSpPr txBox="1"/>
          <p:nvPr/>
        </p:nvSpPr>
        <p:spPr>
          <a:xfrm>
            <a:off x="7483048" y="4456980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user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96BFE1A-273B-1393-4028-045FA3C1C8FA}"/>
              </a:ext>
            </a:extLst>
          </p:cNvPr>
          <p:cNvSpPr/>
          <p:nvPr/>
        </p:nvSpPr>
        <p:spPr>
          <a:xfrm>
            <a:off x="7483049" y="5483446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7DA7122-B2E8-B677-44DB-680B8A3EB35E}"/>
              </a:ext>
            </a:extLst>
          </p:cNvPr>
          <p:cNvSpPr txBox="1"/>
          <p:nvPr/>
        </p:nvSpPr>
        <p:spPr>
          <a:xfrm>
            <a:off x="6432792" y="5601563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age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E378875-0A00-AC31-7596-9B5A5D3A2691}"/>
              </a:ext>
            </a:extLst>
          </p:cNvPr>
          <p:cNvSpPr/>
          <p:nvPr/>
        </p:nvSpPr>
        <p:spPr>
          <a:xfrm>
            <a:off x="7483048" y="6089011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4C80D2E-42EE-35DE-322D-8F0E62FEDF72}"/>
              </a:ext>
            </a:extLst>
          </p:cNvPr>
          <p:cNvSpPr txBox="1"/>
          <p:nvPr/>
        </p:nvSpPr>
        <p:spPr>
          <a:xfrm>
            <a:off x="6432791" y="6207128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ref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cxnSp>
        <p:nvCxnSpPr>
          <p:cNvPr id="33" name="구부러진 연결선[U] 32">
            <a:extLst>
              <a:ext uri="{FF2B5EF4-FFF2-40B4-BE49-F238E27FC236}">
                <a16:creationId xmlns:a16="http://schemas.microsoft.com/office/drawing/2014/main" id="{62961DFD-FDF8-3F70-2973-B5B47AE33B99}"/>
              </a:ext>
            </a:extLst>
          </p:cNvPr>
          <p:cNvCxnSpPr>
            <a:cxnSpLocks/>
            <a:stCxn id="26" idx="3"/>
            <a:endCxn id="20" idx="1"/>
          </p:cNvCxnSpPr>
          <p:nvPr/>
        </p:nvCxnSpPr>
        <p:spPr>
          <a:xfrm flipV="1">
            <a:off x="8770428" y="1677336"/>
            <a:ext cx="1659483" cy="3503328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구부러진 연결선[U] 35">
            <a:extLst>
              <a:ext uri="{FF2B5EF4-FFF2-40B4-BE49-F238E27FC236}">
                <a16:creationId xmlns:a16="http://schemas.microsoft.com/office/drawing/2014/main" id="{75CB38E7-2E9A-0C35-9CF0-837BB9170C44}"/>
              </a:ext>
            </a:extLst>
          </p:cNvPr>
          <p:cNvCxnSpPr>
            <a:cxnSpLocks/>
            <a:stCxn id="31" idx="3"/>
            <a:endCxn id="12" idx="1"/>
          </p:cNvCxnSpPr>
          <p:nvPr/>
        </p:nvCxnSpPr>
        <p:spPr>
          <a:xfrm flipV="1">
            <a:off x="8770427" y="3542107"/>
            <a:ext cx="1752793" cy="2849688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97C309B2-A69E-BAD2-A3EE-63D074642B1D}"/>
              </a:ext>
            </a:extLst>
          </p:cNvPr>
          <p:cNvSpPr txBox="1"/>
          <p:nvPr/>
        </p:nvSpPr>
        <p:spPr>
          <a:xfrm>
            <a:off x="191138" y="61790"/>
            <a:ext cx="6097656" cy="20017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475"/>
              </a:lnSpc>
              <a:buNone/>
            </a:pPr>
            <a:r>
              <a:rPr lang="en-US" altLang="ko-KR" sz="16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User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const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267F99"/>
                </a:solidFill>
                <a:effectLst/>
                <a:latin typeface="DM Mono" panose="020B0509040201040103" pitchFamily="49" charset="0"/>
              </a:rPr>
              <a:t>User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&amp;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rhs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: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name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rhs</a:t>
            </a:r>
            <a:r>
              <a:rPr lang="en-US" altLang="ko-KR" sz="1600" b="0" dirty="0" err="1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.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name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},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age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rhs</a:t>
            </a:r>
            <a:r>
              <a:rPr lang="en-US" altLang="ko-KR" sz="1600" b="0" dirty="0" err="1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.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age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},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ref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rhs</a:t>
            </a:r>
            <a:r>
              <a:rPr lang="en-US" altLang="ko-KR" sz="1600" b="0" dirty="0" err="1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.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ref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//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핵심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: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얕은 복사 후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,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참조 계수를 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1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증가합니다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.</a:t>
            </a:r>
            <a:endParaRPr lang="ko-KR" altLang="en-US" sz="16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r>
              <a:rPr lang="en-US" altLang="ko-KR" sz="16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++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ko-KR" altLang="en-US" sz="16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*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ref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);</a:t>
            </a:r>
          </a:p>
          <a:p>
            <a:pPr>
              <a:lnSpc>
                <a:spcPts val="2475"/>
              </a:lnSpc>
            </a:pP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3814192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3543C8-DEFB-155F-17C1-00A55FAE19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6BECF61D-72F4-1B3F-2063-D05E4BA8D5F2}"/>
              </a:ext>
            </a:extLst>
          </p:cNvPr>
          <p:cNvSpPr/>
          <p:nvPr/>
        </p:nvSpPr>
        <p:spPr>
          <a:xfrm>
            <a:off x="5909403" y="492707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87AC7F0-5D90-6278-C8F3-434173154C04}"/>
              </a:ext>
            </a:extLst>
          </p:cNvPr>
          <p:cNvSpPr txBox="1"/>
          <p:nvPr/>
        </p:nvSpPr>
        <p:spPr>
          <a:xfrm>
            <a:off x="4859146" y="610824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name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1499E34-BA07-6D6E-A54B-4A9DD2B5F666}"/>
              </a:ext>
            </a:extLst>
          </p:cNvPr>
          <p:cNvSpPr txBox="1"/>
          <p:nvPr/>
        </p:nvSpPr>
        <p:spPr>
          <a:xfrm>
            <a:off x="5909402" y="71807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user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09EF8BF-DD59-A910-C0B4-5E17B40426BB}"/>
              </a:ext>
            </a:extLst>
          </p:cNvPr>
          <p:cNvSpPr/>
          <p:nvPr/>
        </p:nvSpPr>
        <p:spPr>
          <a:xfrm>
            <a:off x="5909403" y="1098273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191C385-656C-F551-7383-8336F1E98929}"/>
              </a:ext>
            </a:extLst>
          </p:cNvPr>
          <p:cNvSpPr txBox="1"/>
          <p:nvPr/>
        </p:nvSpPr>
        <p:spPr>
          <a:xfrm>
            <a:off x="4859146" y="1216390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age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590401D-149D-6568-E8BF-6B98BFEC36E8}"/>
              </a:ext>
            </a:extLst>
          </p:cNvPr>
          <p:cNvSpPr/>
          <p:nvPr/>
        </p:nvSpPr>
        <p:spPr>
          <a:xfrm>
            <a:off x="10429911" y="1374552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C6D7B68F-2F7C-A061-5DBA-2BB9EDFB6767}"/>
              </a:ext>
            </a:extLst>
          </p:cNvPr>
          <p:cNvCxnSpPr>
            <a:cxnSpLocks/>
            <a:stCxn id="14" idx="3"/>
            <a:endCxn id="20" idx="1"/>
          </p:cNvCxnSpPr>
          <p:nvPr/>
        </p:nvCxnSpPr>
        <p:spPr>
          <a:xfrm>
            <a:off x="7196782" y="795491"/>
            <a:ext cx="3233129" cy="881845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17F34A1B-EAE7-EAB8-2A19-C9BC79E66F25}"/>
              </a:ext>
            </a:extLst>
          </p:cNvPr>
          <p:cNvSpPr/>
          <p:nvPr/>
        </p:nvSpPr>
        <p:spPr>
          <a:xfrm>
            <a:off x="5909402" y="1703838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AB60E1-9AF2-4EF6-D146-ABAB0A99E697}"/>
              </a:ext>
            </a:extLst>
          </p:cNvPr>
          <p:cNvSpPr txBox="1"/>
          <p:nvPr/>
        </p:nvSpPr>
        <p:spPr>
          <a:xfrm>
            <a:off x="4859145" y="1821955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ref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79C686B-1387-FFDE-84CD-86D76F88EFE8}"/>
              </a:ext>
            </a:extLst>
          </p:cNvPr>
          <p:cNvSpPr/>
          <p:nvPr/>
        </p:nvSpPr>
        <p:spPr>
          <a:xfrm>
            <a:off x="10523220" y="3239323"/>
            <a:ext cx="1100760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2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A11B3341-A406-F2B1-9880-22F46B73744A}"/>
              </a:ext>
            </a:extLst>
          </p:cNvPr>
          <p:cNvCxnSpPr>
            <a:cxnSpLocks/>
            <a:stCxn id="5" idx="3"/>
            <a:endCxn id="12" idx="1"/>
          </p:cNvCxnSpPr>
          <p:nvPr/>
        </p:nvCxnSpPr>
        <p:spPr>
          <a:xfrm>
            <a:off x="7196781" y="2006622"/>
            <a:ext cx="3326439" cy="1535485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5372C524-63DD-E028-5496-5168E2D50F40}"/>
              </a:ext>
            </a:extLst>
          </p:cNvPr>
          <p:cNvSpPr/>
          <p:nvPr/>
        </p:nvSpPr>
        <p:spPr>
          <a:xfrm>
            <a:off x="6045478" y="2874601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C319E3-7CEF-3A27-088B-E43CC41AAAA7}"/>
              </a:ext>
            </a:extLst>
          </p:cNvPr>
          <p:cNvSpPr txBox="1"/>
          <p:nvPr/>
        </p:nvSpPr>
        <p:spPr>
          <a:xfrm>
            <a:off x="4995221" y="2992718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name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939E92-38F1-F79A-11D7-4BB876A0CC14}"/>
              </a:ext>
            </a:extLst>
          </p:cNvPr>
          <p:cNvSpPr txBox="1"/>
          <p:nvPr/>
        </p:nvSpPr>
        <p:spPr>
          <a:xfrm>
            <a:off x="6045477" y="2453701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user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1E13CEC-C19D-B3DB-7582-B13EA5407DAD}"/>
              </a:ext>
            </a:extLst>
          </p:cNvPr>
          <p:cNvSpPr/>
          <p:nvPr/>
        </p:nvSpPr>
        <p:spPr>
          <a:xfrm>
            <a:off x="6045478" y="3480167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4B3DF5-DAE9-2938-5BCE-E1E5E113A974}"/>
              </a:ext>
            </a:extLst>
          </p:cNvPr>
          <p:cNvSpPr txBox="1"/>
          <p:nvPr/>
        </p:nvSpPr>
        <p:spPr>
          <a:xfrm>
            <a:off x="4995221" y="3598284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age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F5972686-78F8-3CA9-48C6-0D4AD7CCFB68}"/>
              </a:ext>
            </a:extLst>
          </p:cNvPr>
          <p:cNvCxnSpPr>
            <a:cxnSpLocks/>
            <a:stCxn id="2" idx="3"/>
            <a:endCxn id="20" idx="1"/>
          </p:cNvCxnSpPr>
          <p:nvPr/>
        </p:nvCxnSpPr>
        <p:spPr>
          <a:xfrm flipV="1">
            <a:off x="7332857" y="1677336"/>
            <a:ext cx="3097054" cy="1500049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F468D30-0092-5907-22D4-25627E3B87DB}"/>
              </a:ext>
            </a:extLst>
          </p:cNvPr>
          <p:cNvSpPr/>
          <p:nvPr/>
        </p:nvSpPr>
        <p:spPr>
          <a:xfrm>
            <a:off x="6045477" y="4085732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519F791-D8E6-0C90-5C56-616DBB8A55E2}"/>
              </a:ext>
            </a:extLst>
          </p:cNvPr>
          <p:cNvSpPr txBox="1"/>
          <p:nvPr/>
        </p:nvSpPr>
        <p:spPr>
          <a:xfrm>
            <a:off x="4995220" y="4203849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ref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cxnSp>
        <p:nvCxnSpPr>
          <p:cNvPr id="22" name="구부러진 연결선[U] 21">
            <a:extLst>
              <a:ext uri="{FF2B5EF4-FFF2-40B4-BE49-F238E27FC236}">
                <a16:creationId xmlns:a16="http://schemas.microsoft.com/office/drawing/2014/main" id="{8E71FBCB-143C-4E62-1391-8C7D7F404AF1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 flipV="1">
            <a:off x="7332856" y="3542107"/>
            <a:ext cx="3190364" cy="846409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512C5B2-64AA-3C25-4E8B-C760C0A5E5E9}"/>
              </a:ext>
            </a:extLst>
          </p:cNvPr>
          <p:cNvSpPr/>
          <p:nvPr/>
        </p:nvSpPr>
        <p:spPr>
          <a:xfrm>
            <a:off x="7483049" y="4877880"/>
            <a:ext cx="1287379" cy="60556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CB0184B-A653-5059-8EE8-10D814897DA1}"/>
              </a:ext>
            </a:extLst>
          </p:cNvPr>
          <p:cNvSpPr txBox="1"/>
          <p:nvPr/>
        </p:nvSpPr>
        <p:spPr>
          <a:xfrm>
            <a:off x="6432792" y="4995997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name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23BD61B-F444-D9BE-5025-EBF7F7AEA229}"/>
              </a:ext>
            </a:extLst>
          </p:cNvPr>
          <p:cNvSpPr txBox="1"/>
          <p:nvPr/>
        </p:nvSpPr>
        <p:spPr>
          <a:xfrm>
            <a:off x="7483048" y="4456980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user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3E213AB-5B24-C5BF-99A3-47B2739C299E}"/>
              </a:ext>
            </a:extLst>
          </p:cNvPr>
          <p:cNvSpPr/>
          <p:nvPr/>
        </p:nvSpPr>
        <p:spPr>
          <a:xfrm>
            <a:off x="7483049" y="5483446"/>
            <a:ext cx="1287379" cy="60556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BB90270-8CBA-55C7-8CDD-B12CF9FC2FD9}"/>
              </a:ext>
            </a:extLst>
          </p:cNvPr>
          <p:cNvSpPr txBox="1"/>
          <p:nvPr/>
        </p:nvSpPr>
        <p:spPr>
          <a:xfrm>
            <a:off x="6432792" y="5601563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age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06534CA-93B1-8BE6-CCDA-34C31E533093}"/>
              </a:ext>
            </a:extLst>
          </p:cNvPr>
          <p:cNvSpPr/>
          <p:nvPr/>
        </p:nvSpPr>
        <p:spPr>
          <a:xfrm>
            <a:off x="7483048" y="6089011"/>
            <a:ext cx="1287379" cy="60556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5CB6146-F0A5-7919-FF65-728EA3C4AB99}"/>
              </a:ext>
            </a:extLst>
          </p:cNvPr>
          <p:cNvSpPr txBox="1"/>
          <p:nvPr/>
        </p:nvSpPr>
        <p:spPr>
          <a:xfrm>
            <a:off x="6432791" y="6207128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ref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cxnSp>
        <p:nvCxnSpPr>
          <p:cNvPr id="33" name="구부러진 연결선[U] 32">
            <a:extLst>
              <a:ext uri="{FF2B5EF4-FFF2-40B4-BE49-F238E27FC236}">
                <a16:creationId xmlns:a16="http://schemas.microsoft.com/office/drawing/2014/main" id="{3A91D0EE-7186-92CD-B3BA-736C1FB4D8E5}"/>
              </a:ext>
            </a:extLst>
          </p:cNvPr>
          <p:cNvCxnSpPr>
            <a:cxnSpLocks/>
            <a:stCxn id="26" idx="3"/>
            <a:endCxn id="20" idx="1"/>
          </p:cNvCxnSpPr>
          <p:nvPr/>
        </p:nvCxnSpPr>
        <p:spPr>
          <a:xfrm flipV="1">
            <a:off x="8770428" y="1677336"/>
            <a:ext cx="1659483" cy="3503328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구부러진 연결선[U] 35">
            <a:extLst>
              <a:ext uri="{FF2B5EF4-FFF2-40B4-BE49-F238E27FC236}">
                <a16:creationId xmlns:a16="http://schemas.microsoft.com/office/drawing/2014/main" id="{14932B79-6915-6E21-3AB0-0F740B3AC8ED}"/>
              </a:ext>
            </a:extLst>
          </p:cNvPr>
          <p:cNvCxnSpPr>
            <a:cxnSpLocks/>
            <a:stCxn id="31" idx="3"/>
            <a:endCxn id="12" idx="1"/>
          </p:cNvCxnSpPr>
          <p:nvPr/>
        </p:nvCxnSpPr>
        <p:spPr>
          <a:xfrm flipV="1">
            <a:off x="8770427" y="3542107"/>
            <a:ext cx="1752793" cy="2849688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63EDF55-6C65-1F3F-3087-F5C0593DB177}"/>
              </a:ext>
            </a:extLst>
          </p:cNvPr>
          <p:cNvSpPr txBox="1"/>
          <p:nvPr/>
        </p:nvSpPr>
        <p:spPr>
          <a:xfrm>
            <a:off x="568020" y="1093734"/>
            <a:ext cx="6097656" cy="32841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475"/>
              </a:lnSpc>
              <a:buNone/>
            </a:pPr>
            <a:r>
              <a:rPr lang="en-US" altLang="ko-KR" sz="16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~User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//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핵심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: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참조 계수가 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0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이 되면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,</a:t>
            </a:r>
            <a:endParaRPr lang="ko-KR" altLang="en-US" sz="16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//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자원을 정리합니다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.</a:t>
            </a:r>
            <a:endParaRPr lang="ko-KR" altLang="en-US" sz="16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-US" altLang="ko-KR" sz="16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if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(--(*ref) == 0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    </a:t>
            </a:r>
            <a:r>
              <a:rPr lang="en-US" altLang="ko-KR" sz="16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delete[]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name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    </a:t>
            </a:r>
            <a:r>
              <a:rPr lang="en-US" altLang="ko-KR" sz="16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delete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ref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475"/>
              </a:lnSpc>
            </a:pP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6059088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129B23-087D-D24A-466F-7E7168376A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4E24B1CA-1481-47A8-B2E0-E8C2F7572D37}"/>
              </a:ext>
            </a:extLst>
          </p:cNvPr>
          <p:cNvSpPr/>
          <p:nvPr/>
        </p:nvSpPr>
        <p:spPr>
          <a:xfrm>
            <a:off x="5909403" y="492707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0E59D2-2BB0-35C4-5630-BFBAC0AE0EDC}"/>
              </a:ext>
            </a:extLst>
          </p:cNvPr>
          <p:cNvSpPr txBox="1"/>
          <p:nvPr/>
        </p:nvSpPr>
        <p:spPr>
          <a:xfrm>
            <a:off x="4859146" y="610824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name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E4F0EC1-46A6-84F6-02AE-42AA2BE2202D}"/>
              </a:ext>
            </a:extLst>
          </p:cNvPr>
          <p:cNvSpPr txBox="1"/>
          <p:nvPr/>
        </p:nvSpPr>
        <p:spPr>
          <a:xfrm>
            <a:off x="5909402" y="71807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user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ED24F59-F077-0583-201B-53A1E062501A}"/>
              </a:ext>
            </a:extLst>
          </p:cNvPr>
          <p:cNvSpPr/>
          <p:nvPr/>
        </p:nvSpPr>
        <p:spPr>
          <a:xfrm>
            <a:off x="5909403" y="1098273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183F4C5-7006-2B2E-FAA5-9EB8580E87EC}"/>
              </a:ext>
            </a:extLst>
          </p:cNvPr>
          <p:cNvSpPr txBox="1"/>
          <p:nvPr/>
        </p:nvSpPr>
        <p:spPr>
          <a:xfrm>
            <a:off x="4859146" y="1216390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age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54416ED-BD51-7162-3C26-A2D0554EE52E}"/>
              </a:ext>
            </a:extLst>
          </p:cNvPr>
          <p:cNvSpPr/>
          <p:nvPr/>
        </p:nvSpPr>
        <p:spPr>
          <a:xfrm>
            <a:off x="10429911" y="1374552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C09FA86F-4D27-1798-810A-768C58A3846C}"/>
              </a:ext>
            </a:extLst>
          </p:cNvPr>
          <p:cNvCxnSpPr>
            <a:cxnSpLocks/>
            <a:stCxn id="14" idx="3"/>
            <a:endCxn id="20" idx="1"/>
          </p:cNvCxnSpPr>
          <p:nvPr/>
        </p:nvCxnSpPr>
        <p:spPr>
          <a:xfrm>
            <a:off x="7196782" y="795491"/>
            <a:ext cx="3233129" cy="881845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FF40E61F-56F6-A3D5-D7D6-8D1861BE92D1}"/>
              </a:ext>
            </a:extLst>
          </p:cNvPr>
          <p:cNvSpPr/>
          <p:nvPr/>
        </p:nvSpPr>
        <p:spPr>
          <a:xfrm>
            <a:off x="5909402" y="1703838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C887EC-1146-4AC0-2E72-1B7BF369827B}"/>
              </a:ext>
            </a:extLst>
          </p:cNvPr>
          <p:cNvSpPr txBox="1"/>
          <p:nvPr/>
        </p:nvSpPr>
        <p:spPr>
          <a:xfrm>
            <a:off x="4859145" y="1821955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ref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32004FB-6C7E-5FD2-8D00-C066E25BA0EE}"/>
              </a:ext>
            </a:extLst>
          </p:cNvPr>
          <p:cNvSpPr/>
          <p:nvPr/>
        </p:nvSpPr>
        <p:spPr>
          <a:xfrm>
            <a:off x="10523220" y="3239323"/>
            <a:ext cx="1100760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2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A01792B8-1AB7-767D-A97E-7AC72139FB10}"/>
              </a:ext>
            </a:extLst>
          </p:cNvPr>
          <p:cNvCxnSpPr>
            <a:cxnSpLocks/>
            <a:stCxn id="5" idx="3"/>
            <a:endCxn id="12" idx="1"/>
          </p:cNvCxnSpPr>
          <p:nvPr/>
        </p:nvCxnSpPr>
        <p:spPr>
          <a:xfrm>
            <a:off x="7196781" y="2006622"/>
            <a:ext cx="3326439" cy="1535485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FFB1C96E-2974-D32E-904B-111FDA41A998}"/>
              </a:ext>
            </a:extLst>
          </p:cNvPr>
          <p:cNvSpPr/>
          <p:nvPr/>
        </p:nvSpPr>
        <p:spPr>
          <a:xfrm>
            <a:off x="6045478" y="2874601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A1E151-581D-BAEC-2D0A-2773832B6E42}"/>
              </a:ext>
            </a:extLst>
          </p:cNvPr>
          <p:cNvSpPr txBox="1"/>
          <p:nvPr/>
        </p:nvSpPr>
        <p:spPr>
          <a:xfrm>
            <a:off x="4995221" y="2992718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name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EBE155-4B1C-30D5-D509-1D0802D1B381}"/>
              </a:ext>
            </a:extLst>
          </p:cNvPr>
          <p:cNvSpPr txBox="1"/>
          <p:nvPr/>
        </p:nvSpPr>
        <p:spPr>
          <a:xfrm>
            <a:off x="6045477" y="2453701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user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8C3EE9F-5243-68F8-3C3A-7253D6446C3B}"/>
              </a:ext>
            </a:extLst>
          </p:cNvPr>
          <p:cNvSpPr/>
          <p:nvPr/>
        </p:nvSpPr>
        <p:spPr>
          <a:xfrm>
            <a:off x="6045478" y="3480167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6C68A8-1182-916B-240B-14E2E43A25A1}"/>
              </a:ext>
            </a:extLst>
          </p:cNvPr>
          <p:cNvSpPr txBox="1"/>
          <p:nvPr/>
        </p:nvSpPr>
        <p:spPr>
          <a:xfrm>
            <a:off x="4995221" y="3598284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age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129131C2-A17C-9C36-414F-A757EDCD53EA}"/>
              </a:ext>
            </a:extLst>
          </p:cNvPr>
          <p:cNvCxnSpPr>
            <a:cxnSpLocks/>
            <a:stCxn id="2" idx="3"/>
            <a:endCxn id="20" idx="1"/>
          </p:cNvCxnSpPr>
          <p:nvPr/>
        </p:nvCxnSpPr>
        <p:spPr>
          <a:xfrm flipV="1">
            <a:off x="7332857" y="1677336"/>
            <a:ext cx="3097054" cy="1500049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88032C6-279F-6041-0484-9226A99695BB}"/>
              </a:ext>
            </a:extLst>
          </p:cNvPr>
          <p:cNvSpPr/>
          <p:nvPr/>
        </p:nvSpPr>
        <p:spPr>
          <a:xfrm>
            <a:off x="6045477" y="4085732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8B771CF-DE8A-6B92-B607-45198208ED0F}"/>
              </a:ext>
            </a:extLst>
          </p:cNvPr>
          <p:cNvSpPr txBox="1"/>
          <p:nvPr/>
        </p:nvSpPr>
        <p:spPr>
          <a:xfrm>
            <a:off x="4995220" y="4203849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ref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cxnSp>
        <p:nvCxnSpPr>
          <p:cNvPr id="22" name="구부러진 연결선[U] 21">
            <a:extLst>
              <a:ext uri="{FF2B5EF4-FFF2-40B4-BE49-F238E27FC236}">
                <a16:creationId xmlns:a16="http://schemas.microsoft.com/office/drawing/2014/main" id="{1E252F25-F928-E024-604E-B514256B1879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 flipV="1">
            <a:off x="7332856" y="3542107"/>
            <a:ext cx="3190364" cy="846409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F0567C8-1496-3885-0591-182082735CD5}"/>
              </a:ext>
            </a:extLst>
          </p:cNvPr>
          <p:cNvSpPr txBox="1"/>
          <p:nvPr/>
        </p:nvSpPr>
        <p:spPr>
          <a:xfrm>
            <a:off x="568020" y="1093734"/>
            <a:ext cx="6097656" cy="32841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475"/>
              </a:lnSpc>
              <a:buNone/>
            </a:pPr>
            <a:r>
              <a:rPr lang="en-US" altLang="ko-KR" sz="16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~User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//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핵심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: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참조 계수가 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0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이 되면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,</a:t>
            </a:r>
            <a:endParaRPr lang="ko-KR" altLang="en-US" sz="16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//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자원을 정리합니다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.</a:t>
            </a:r>
            <a:endParaRPr lang="ko-KR" altLang="en-US" sz="16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-US" altLang="ko-KR" sz="16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if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(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--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*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ref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 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==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0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    </a:t>
            </a:r>
            <a:r>
              <a:rPr lang="en-US" altLang="ko-KR" sz="16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delete[]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name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    </a:t>
            </a:r>
            <a:r>
              <a:rPr lang="en-US" altLang="ko-KR" sz="16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delete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ref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475"/>
              </a:lnSpc>
            </a:pP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0463172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41B37D-D973-5957-BE38-868F748E7D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1FECC104-8774-9376-5158-74B2826808D7}"/>
              </a:ext>
            </a:extLst>
          </p:cNvPr>
          <p:cNvSpPr/>
          <p:nvPr/>
        </p:nvSpPr>
        <p:spPr>
          <a:xfrm>
            <a:off x="5909403" y="492707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5DA753-0FCC-31DE-9A64-14265DCB4EA0}"/>
              </a:ext>
            </a:extLst>
          </p:cNvPr>
          <p:cNvSpPr txBox="1"/>
          <p:nvPr/>
        </p:nvSpPr>
        <p:spPr>
          <a:xfrm>
            <a:off x="4859146" y="610824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name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5C50BE3-89FA-D529-CF5E-7D7625E7A2AF}"/>
              </a:ext>
            </a:extLst>
          </p:cNvPr>
          <p:cNvSpPr txBox="1"/>
          <p:nvPr/>
        </p:nvSpPr>
        <p:spPr>
          <a:xfrm>
            <a:off x="5909402" y="71807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user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DCAF3DC-9021-A2EE-D4C7-9AF19663D06C}"/>
              </a:ext>
            </a:extLst>
          </p:cNvPr>
          <p:cNvSpPr/>
          <p:nvPr/>
        </p:nvSpPr>
        <p:spPr>
          <a:xfrm>
            <a:off x="5909403" y="1098273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A68C4E0-A801-25B8-5304-C1D1CD7186A9}"/>
              </a:ext>
            </a:extLst>
          </p:cNvPr>
          <p:cNvSpPr txBox="1"/>
          <p:nvPr/>
        </p:nvSpPr>
        <p:spPr>
          <a:xfrm>
            <a:off x="4859146" y="1216390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age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936995B-E32C-35D0-B7DA-E6CAA70C5ADC}"/>
              </a:ext>
            </a:extLst>
          </p:cNvPr>
          <p:cNvSpPr/>
          <p:nvPr/>
        </p:nvSpPr>
        <p:spPr>
          <a:xfrm>
            <a:off x="10429911" y="1374552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CF04BAB7-010C-34AE-7CDF-3EBCCDCB71FF}"/>
              </a:ext>
            </a:extLst>
          </p:cNvPr>
          <p:cNvCxnSpPr>
            <a:cxnSpLocks/>
            <a:stCxn id="14" idx="3"/>
            <a:endCxn id="20" idx="1"/>
          </p:cNvCxnSpPr>
          <p:nvPr/>
        </p:nvCxnSpPr>
        <p:spPr>
          <a:xfrm>
            <a:off x="7196782" y="795491"/>
            <a:ext cx="3233129" cy="881845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F3544539-E930-C2A0-96CE-4051C20128B8}"/>
              </a:ext>
            </a:extLst>
          </p:cNvPr>
          <p:cNvSpPr/>
          <p:nvPr/>
        </p:nvSpPr>
        <p:spPr>
          <a:xfrm>
            <a:off x="5909402" y="1703838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71B746-96AF-CCF3-53F1-D55EC915D02A}"/>
              </a:ext>
            </a:extLst>
          </p:cNvPr>
          <p:cNvSpPr txBox="1"/>
          <p:nvPr/>
        </p:nvSpPr>
        <p:spPr>
          <a:xfrm>
            <a:off x="4859145" y="1821955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ref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A15D86D-9648-6B71-28AA-17FC8787FB8B}"/>
              </a:ext>
            </a:extLst>
          </p:cNvPr>
          <p:cNvSpPr/>
          <p:nvPr/>
        </p:nvSpPr>
        <p:spPr>
          <a:xfrm>
            <a:off x="10523220" y="3239323"/>
            <a:ext cx="1100760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B38F4417-F8E6-BBB7-C869-AA954649182B}"/>
              </a:ext>
            </a:extLst>
          </p:cNvPr>
          <p:cNvCxnSpPr>
            <a:cxnSpLocks/>
            <a:stCxn id="5" idx="3"/>
            <a:endCxn id="12" idx="1"/>
          </p:cNvCxnSpPr>
          <p:nvPr/>
        </p:nvCxnSpPr>
        <p:spPr>
          <a:xfrm>
            <a:off x="7196781" y="2006622"/>
            <a:ext cx="3326439" cy="1535485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FB9B587D-678C-4048-6087-5A7B879308F0}"/>
              </a:ext>
            </a:extLst>
          </p:cNvPr>
          <p:cNvSpPr/>
          <p:nvPr/>
        </p:nvSpPr>
        <p:spPr>
          <a:xfrm>
            <a:off x="6045478" y="2874601"/>
            <a:ext cx="1287379" cy="60556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17E6F8-56C4-1EA2-75FA-4938E787A3F3}"/>
              </a:ext>
            </a:extLst>
          </p:cNvPr>
          <p:cNvSpPr txBox="1"/>
          <p:nvPr/>
        </p:nvSpPr>
        <p:spPr>
          <a:xfrm>
            <a:off x="4995221" y="2992718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name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0A75D8-E4C6-F50F-1440-149F094867B4}"/>
              </a:ext>
            </a:extLst>
          </p:cNvPr>
          <p:cNvSpPr txBox="1"/>
          <p:nvPr/>
        </p:nvSpPr>
        <p:spPr>
          <a:xfrm>
            <a:off x="6045477" y="2453701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user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C4DABA3-25D9-E67C-EAA3-952BBBF3CBE7}"/>
              </a:ext>
            </a:extLst>
          </p:cNvPr>
          <p:cNvSpPr/>
          <p:nvPr/>
        </p:nvSpPr>
        <p:spPr>
          <a:xfrm>
            <a:off x="6045478" y="3480167"/>
            <a:ext cx="1287379" cy="60556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06A8A6-DE83-1FFD-7F04-5478C13BB1D6}"/>
              </a:ext>
            </a:extLst>
          </p:cNvPr>
          <p:cNvSpPr txBox="1"/>
          <p:nvPr/>
        </p:nvSpPr>
        <p:spPr>
          <a:xfrm>
            <a:off x="4995221" y="3598284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age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34B718C1-B5F6-C46E-011E-E64A23FC2D95}"/>
              </a:ext>
            </a:extLst>
          </p:cNvPr>
          <p:cNvCxnSpPr>
            <a:cxnSpLocks/>
            <a:stCxn id="2" idx="3"/>
            <a:endCxn id="20" idx="1"/>
          </p:cNvCxnSpPr>
          <p:nvPr/>
        </p:nvCxnSpPr>
        <p:spPr>
          <a:xfrm flipV="1">
            <a:off x="7332857" y="1677336"/>
            <a:ext cx="3097054" cy="1500049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8715D2D-EB41-3549-E246-2B727720E875}"/>
              </a:ext>
            </a:extLst>
          </p:cNvPr>
          <p:cNvSpPr/>
          <p:nvPr/>
        </p:nvSpPr>
        <p:spPr>
          <a:xfrm>
            <a:off x="6045477" y="4085732"/>
            <a:ext cx="1287379" cy="60556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42726A5-A6D0-2D21-6660-C5607995A40B}"/>
              </a:ext>
            </a:extLst>
          </p:cNvPr>
          <p:cNvSpPr txBox="1"/>
          <p:nvPr/>
        </p:nvSpPr>
        <p:spPr>
          <a:xfrm>
            <a:off x="4995220" y="4203849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ref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cxnSp>
        <p:nvCxnSpPr>
          <p:cNvPr id="22" name="구부러진 연결선[U] 21">
            <a:extLst>
              <a:ext uri="{FF2B5EF4-FFF2-40B4-BE49-F238E27FC236}">
                <a16:creationId xmlns:a16="http://schemas.microsoft.com/office/drawing/2014/main" id="{BDF05633-79FD-B52B-E6CB-9A09AF430016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 flipV="1">
            <a:off x="7332856" y="3542107"/>
            <a:ext cx="3190364" cy="846409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6CADA2F-7482-157A-890F-EA219139338C}"/>
              </a:ext>
            </a:extLst>
          </p:cNvPr>
          <p:cNvSpPr txBox="1"/>
          <p:nvPr/>
        </p:nvSpPr>
        <p:spPr>
          <a:xfrm>
            <a:off x="568020" y="1093734"/>
            <a:ext cx="6097656" cy="32841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475"/>
              </a:lnSpc>
              <a:buNone/>
            </a:pPr>
            <a:r>
              <a:rPr lang="en-US" altLang="ko-KR" sz="16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~User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//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핵심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: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참조 계수가 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0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이 되면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,</a:t>
            </a:r>
            <a:endParaRPr lang="ko-KR" altLang="en-US" sz="16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//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자원을 정리합니다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.</a:t>
            </a:r>
            <a:endParaRPr lang="ko-KR" altLang="en-US" sz="16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-US" altLang="ko-KR" sz="16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if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(--(*ref) == 0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    </a:t>
            </a:r>
            <a:r>
              <a:rPr lang="en-US" altLang="ko-KR" sz="16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delete[]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name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    </a:t>
            </a:r>
            <a:r>
              <a:rPr lang="en-US" altLang="ko-KR" sz="16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delete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ref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475"/>
              </a:lnSpc>
            </a:pP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5427742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F25AF9-D3CE-03BC-528C-4E17E90567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5EA2C5C9-AB59-4F21-AE6C-8B55BF93EC61}"/>
              </a:ext>
            </a:extLst>
          </p:cNvPr>
          <p:cNvSpPr/>
          <p:nvPr/>
        </p:nvSpPr>
        <p:spPr>
          <a:xfrm>
            <a:off x="5909403" y="492707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1E94270-448B-E9D0-2101-DE3B048F4946}"/>
              </a:ext>
            </a:extLst>
          </p:cNvPr>
          <p:cNvSpPr txBox="1"/>
          <p:nvPr/>
        </p:nvSpPr>
        <p:spPr>
          <a:xfrm>
            <a:off x="4859146" y="610824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name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5609FD6-082B-F7B2-7076-124D3B37A58C}"/>
              </a:ext>
            </a:extLst>
          </p:cNvPr>
          <p:cNvSpPr txBox="1"/>
          <p:nvPr/>
        </p:nvSpPr>
        <p:spPr>
          <a:xfrm>
            <a:off x="5909402" y="71807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user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425572D-3350-E62D-411A-E3A6C207F92E}"/>
              </a:ext>
            </a:extLst>
          </p:cNvPr>
          <p:cNvSpPr/>
          <p:nvPr/>
        </p:nvSpPr>
        <p:spPr>
          <a:xfrm>
            <a:off x="5909403" y="1098273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B8C46EB-3FA7-D812-DBD0-D0782B708C0B}"/>
              </a:ext>
            </a:extLst>
          </p:cNvPr>
          <p:cNvSpPr txBox="1"/>
          <p:nvPr/>
        </p:nvSpPr>
        <p:spPr>
          <a:xfrm>
            <a:off x="4859146" y="1216390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age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80710B2-66DA-C47A-AAF2-A4826FB1ED3B}"/>
              </a:ext>
            </a:extLst>
          </p:cNvPr>
          <p:cNvSpPr/>
          <p:nvPr/>
        </p:nvSpPr>
        <p:spPr>
          <a:xfrm>
            <a:off x="10429911" y="1374552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75B17EDB-BB55-8583-1EA6-D099482D3FA9}"/>
              </a:ext>
            </a:extLst>
          </p:cNvPr>
          <p:cNvCxnSpPr>
            <a:cxnSpLocks/>
            <a:stCxn id="14" idx="3"/>
            <a:endCxn id="20" idx="1"/>
          </p:cNvCxnSpPr>
          <p:nvPr/>
        </p:nvCxnSpPr>
        <p:spPr>
          <a:xfrm>
            <a:off x="7196782" y="795491"/>
            <a:ext cx="3233129" cy="881845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89FAE038-9886-AFA5-9B7E-B69CAAB0F053}"/>
              </a:ext>
            </a:extLst>
          </p:cNvPr>
          <p:cNvSpPr/>
          <p:nvPr/>
        </p:nvSpPr>
        <p:spPr>
          <a:xfrm>
            <a:off x="5909402" y="1703838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589B11-0BC8-8A41-0C71-F44C1058D46C}"/>
              </a:ext>
            </a:extLst>
          </p:cNvPr>
          <p:cNvSpPr txBox="1"/>
          <p:nvPr/>
        </p:nvSpPr>
        <p:spPr>
          <a:xfrm>
            <a:off x="4859145" y="1821955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ref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006307C-6E27-F12C-731A-AFECD56CA2DE}"/>
              </a:ext>
            </a:extLst>
          </p:cNvPr>
          <p:cNvSpPr/>
          <p:nvPr/>
        </p:nvSpPr>
        <p:spPr>
          <a:xfrm>
            <a:off x="10523220" y="3239323"/>
            <a:ext cx="1100760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2082FFE5-C1C3-3762-EFE1-0BAAFEF097D4}"/>
              </a:ext>
            </a:extLst>
          </p:cNvPr>
          <p:cNvCxnSpPr>
            <a:cxnSpLocks/>
            <a:stCxn id="5" idx="3"/>
            <a:endCxn id="12" idx="1"/>
          </p:cNvCxnSpPr>
          <p:nvPr/>
        </p:nvCxnSpPr>
        <p:spPr>
          <a:xfrm>
            <a:off x="7196781" y="2006622"/>
            <a:ext cx="3326439" cy="1535485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6E29D99-AFC7-A0B7-1004-47C20A7127BD}"/>
              </a:ext>
            </a:extLst>
          </p:cNvPr>
          <p:cNvSpPr txBox="1"/>
          <p:nvPr/>
        </p:nvSpPr>
        <p:spPr>
          <a:xfrm>
            <a:off x="568020" y="1093734"/>
            <a:ext cx="6097656" cy="32841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475"/>
              </a:lnSpc>
              <a:buNone/>
            </a:pPr>
            <a:r>
              <a:rPr lang="en-US" altLang="ko-KR" sz="16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~User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//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핵심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: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참조 계수가 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0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이 되면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,</a:t>
            </a:r>
            <a:endParaRPr lang="ko-KR" altLang="en-US" sz="16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//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자원을 정리합니다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.</a:t>
            </a:r>
            <a:endParaRPr lang="ko-KR" altLang="en-US" sz="16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-US" altLang="ko-KR" sz="16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if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(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--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*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ref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 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==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0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    </a:t>
            </a:r>
            <a:r>
              <a:rPr lang="en-US" altLang="ko-KR" sz="16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delete[]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name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    </a:t>
            </a:r>
            <a:r>
              <a:rPr lang="en-US" altLang="ko-KR" sz="16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delete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ref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475"/>
              </a:lnSpc>
            </a:pP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0791353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17528E-BCD5-2939-A07C-2266AE7C47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734DF681-9B57-45DF-CED0-A36BFFBF1BEF}"/>
              </a:ext>
            </a:extLst>
          </p:cNvPr>
          <p:cNvSpPr/>
          <p:nvPr/>
        </p:nvSpPr>
        <p:spPr>
          <a:xfrm>
            <a:off x="5909403" y="492707"/>
            <a:ext cx="1287379" cy="60556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BA37CDA-117E-C804-CBC3-1EEF15C58E02}"/>
              </a:ext>
            </a:extLst>
          </p:cNvPr>
          <p:cNvSpPr txBox="1"/>
          <p:nvPr/>
        </p:nvSpPr>
        <p:spPr>
          <a:xfrm>
            <a:off x="4859146" y="610824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name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11B3E76-687A-9EE5-691D-6E805D42B68D}"/>
              </a:ext>
            </a:extLst>
          </p:cNvPr>
          <p:cNvSpPr txBox="1"/>
          <p:nvPr/>
        </p:nvSpPr>
        <p:spPr>
          <a:xfrm>
            <a:off x="5909402" y="71807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user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CCB0283-186C-EE14-FF45-9A72BBC2BE03}"/>
              </a:ext>
            </a:extLst>
          </p:cNvPr>
          <p:cNvSpPr/>
          <p:nvPr/>
        </p:nvSpPr>
        <p:spPr>
          <a:xfrm>
            <a:off x="5909403" y="1098273"/>
            <a:ext cx="1287379" cy="60556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ED167F6-2BCC-71B8-A017-059F3CC925FB}"/>
              </a:ext>
            </a:extLst>
          </p:cNvPr>
          <p:cNvSpPr txBox="1"/>
          <p:nvPr/>
        </p:nvSpPr>
        <p:spPr>
          <a:xfrm>
            <a:off x="4859146" y="1216390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age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B9CDD13-2040-3C93-CC10-24228909A6CE}"/>
              </a:ext>
            </a:extLst>
          </p:cNvPr>
          <p:cNvSpPr/>
          <p:nvPr/>
        </p:nvSpPr>
        <p:spPr>
          <a:xfrm>
            <a:off x="10429911" y="1374552"/>
            <a:ext cx="1287379" cy="60556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BB8A4BC2-C624-E098-46E0-5B5F3FC6622F}"/>
              </a:ext>
            </a:extLst>
          </p:cNvPr>
          <p:cNvCxnSpPr>
            <a:cxnSpLocks/>
            <a:stCxn id="14" idx="3"/>
            <a:endCxn id="20" idx="1"/>
          </p:cNvCxnSpPr>
          <p:nvPr/>
        </p:nvCxnSpPr>
        <p:spPr>
          <a:xfrm>
            <a:off x="7196782" y="795491"/>
            <a:ext cx="3233129" cy="881845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C35FE50B-F929-FBA5-C52B-763ED2CD9127}"/>
              </a:ext>
            </a:extLst>
          </p:cNvPr>
          <p:cNvSpPr/>
          <p:nvPr/>
        </p:nvSpPr>
        <p:spPr>
          <a:xfrm>
            <a:off x="5909402" y="1703838"/>
            <a:ext cx="1287379" cy="60556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14DF9C-2076-FB83-A5AF-10007EF51938}"/>
              </a:ext>
            </a:extLst>
          </p:cNvPr>
          <p:cNvSpPr txBox="1"/>
          <p:nvPr/>
        </p:nvSpPr>
        <p:spPr>
          <a:xfrm>
            <a:off x="4859145" y="1821955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ref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001AC07-05FD-B415-AE18-86E6EE3F6997}"/>
              </a:ext>
            </a:extLst>
          </p:cNvPr>
          <p:cNvSpPr/>
          <p:nvPr/>
        </p:nvSpPr>
        <p:spPr>
          <a:xfrm>
            <a:off x="10523220" y="3239323"/>
            <a:ext cx="1100760" cy="60556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bg1"/>
                </a:solidFill>
                <a:latin typeface="DM Mono" panose="020B0509040201040103" pitchFamily="49" charset="0"/>
              </a:rPr>
              <a:t>0</a:t>
            </a:r>
            <a:endParaRPr kumimoji="1" lang="ko-KR" altLang="en-US" dirty="0">
              <a:solidFill>
                <a:schemeClr val="bg1"/>
              </a:solidFill>
              <a:latin typeface="DM Mono" panose="020B0509040201040103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185BC209-774C-82B2-E2BA-D7DD1B8A77EE}"/>
              </a:ext>
            </a:extLst>
          </p:cNvPr>
          <p:cNvCxnSpPr>
            <a:cxnSpLocks/>
            <a:stCxn id="5" idx="3"/>
            <a:endCxn id="12" idx="1"/>
          </p:cNvCxnSpPr>
          <p:nvPr/>
        </p:nvCxnSpPr>
        <p:spPr>
          <a:xfrm>
            <a:off x="7196781" y="2006622"/>
            <a:ext cx="3326439" cy="1535485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63FE0951-E4D0-8FF1-9FAD-5D4FD1D1DD6F}"/>
              </a:ext>
            </a:extLst>
          </p:cNvPr>
          <p:cNvSpPr txBox="1"/>
          <p:nvPr/>
        </p:nvSpPr>
        <p:spPr>
          <a:xfrm>
            <a:off x="568020" y="1093734"/>
            <a:ext cx="6097656" cy="32841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475"/>
              </a:lnSpc>
              <a:buNone/>
            </a:pPr>
            <a:r>
              <a:rPr lang="en-US" altLang="ko-KR" sz="16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~User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//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핵심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: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참조 계수가 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0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이 되면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,</a:t>
            </a:r>
            <a:endParaRPr lang="ko-KR" altLang="en-US" sz="16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//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자원을 정리합니다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.</a:t>
            </a:r>
            <a:endParaRPr lang="ko-KR" altLang="en-US" sz="16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-US" altLang="ko-KR" sz="16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if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(--(*ref) == 0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    </a:t>
            </a:r>
            <a:r>
              <a:rPr lang="en-US" altLang="ko-KR" sz="1600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delete[] name;</a:t>
            </a: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    </a:t>
            </a:r>
            <a:r>
              <a:rPr lang="en-US" altLang="ko-KR" sz="1600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delete ref;</a:t>
            </a: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475"/>
              </a:lnSpc>
            </a:pP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3781560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E609B6-58D9-40ED-5C33-A018A126D5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E3E049CE-C6C3-2921-1FE2-CF6AA5724546}"/>
              </a:ext>
            </a:extLst>
          </p:cNvPr>
          <p:cNvSpPr/>
          <p:nvPr/>
        </p:nvSpPr>
        <p:spPr>
          <a:xfrm>
            <a:off x="7698446" y="1695342"/>
            <a:ext cx="1287379" cy="60556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highlight>
                  <a:srgbClr val="FFFF00"/>
                </a:highlight>
                <a:latin typeface="DM Mono" panose="020B0509040201040103" pitchFamily="49" charset="0"/>
              </a:rPr>
              <a:t>1</a:t>
            </a:r>
            <a:endParaRPr kumimoji="1" lang="ko-KR" altLang="en-US" dirty="0">
              <a:solidFill>
                <a:schemeClr val="tx1"/>
              </a:solidFill>
              <a:highlight>
                <a:srgbClr val="FFFF00"/>
              </a:highlight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061C3F-45CB-2A85-715E-6D9E7AEEDFE4}"/>
              </a:ext>
            </a:extLst>
          </p:cNvPr>
          <p:cNvSpPr txBox="1"/>
          <p:nvPr/>
        </p:nvSpPr>
        <p:spPr>
          <a:xfrm>
            <a:off x="6648189" y="1813459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 err="1">
                <a:latin typeface="DM Mono" panose="020B0509040201040103" pitchFamily="49" charset="0"/>
              </a:rPr>
              <a:t>cnt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76B017C-65A5-D91A-B516-8B7F3C01B414}"/>
              </a:ext>
            </a:extLst>
          </p:cNvPr>
          <p:cNvSpPr txBox="1"/>
          <p:nvPr/>
        </p:nvSpPr>
        <p:spPr>
          <a:xfrm>
            <a:off x="7698445" y="1274442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c1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C25FF5-18DD-1E36-BB2B-074B75FA6557}"/>
              </a:ext>
            </a:extLst>
          </p:cNvPr>
          <p:cNvSpPr txBox="1"/>
          <p:nvPr/>
        </p:nvSpPr>
        <p:spPr>
          <a:xfrm>
            <a:off x="455435" y="195719"/>
            <a:ext cx="6097656" cy="3604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class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267F99"/>
                </a:solidFill>
                <a:effectLst/>
                <a:latin typeface="DM Mono" panose="020B0509040201040103" pitchFamily="49" charset="0"/>
              </a:rPr>
              <a:t>Car</a:t>
            </a:r>
            <a:endParaRPr lang="en-US" altLang="ko-KR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0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475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public:</a:t>
            </a:r>
            <a:endParaRPr lang="en-US" altLang="ko-KR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  Car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 {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++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 }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  ~Car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 {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--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 }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};</a:t>
            </a:r>
          </a:p>
          <a:p>
            <a:pPr>
              <a:lnSpc>
                <a:spcPts val="2475"/>
              </a:lnSpc>
              <a:buNone/>
            </a:pPr>
            <a:endParaRPr lang="en-US" altLang="ko-KR" dirty="0">
              <a:solidFill>
                <a:srgbClr val="3B3B3B"/>
              </a:solidFill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267F99"/>
                </a:solidFill>
                <a:effectLst/>
                <a:latin typeface="DM Mono" panose="020B0509040201040103" pitchFamily="49" charset="0"/>
              </a:rPr>
              <a:t>Car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c1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267F99"/>
                </a:solidFill>
                <a:effectLst/>
                <a:latin typeface="DM Mono" panose="020B0509040201040103" pitchFamily="49" charset="0"/>
              </a:rPr>
              <a:t>Car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c2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A0F2E18-0D84-6041-BB3A-EE01D92DD531}"/>
              </a:ext>
            </a:extLst>
          </p:cNvPr>
          <p:cNvSpPr/>
          <p:nvPr/>
        </p:nvSpPr>
        <p:spPr>
          <a:xfrm>
            <a:off x="7698445" y="3126216"/>
            <a:ext cx="1287379" cy="60556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highlight>
                  <a:srgbClr val="FFFF00"/>
                </a:highlight>
                <a:latin typeface="DM Mono" panose="020B0509040201040103" pitchFamily="49" charset="0"/>
              </a:rPr>
              <a:t>1</a:t>
            </a:r>
            <a:endParaRPr kumimoji="1" lang="ko-KR" altLang="en-US" dirty="0">
              <a:solidFill>
                <a:schemeClr val="tx1"/>
              </a:solidFill>
              <a:highlight>
                <a:srgbClr val="FFFF00"/>
              </a:highlight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32F085-DCD3-4B0B-E309-CCF02DD8D539}"/>
              </a:ext>
            </a:extLst>
          </p:cNvPr>
          <p:cNvSpPr txBox="1"/>
          <p:nvPr/>
        </p:nvSpPr>
        <p:spPr>
          <a:xfrm>
            <a:off x="6648188" y="3244333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 err="1">
                <a:latin typeface="DM Mono" panose="020B0509040201040103" pitchFamily="49" charset="0"/>
              </a:rPr>
              <a:t>cnt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10F436-0C64-5306-6FFB-35DDF1EDF5C5}"/>
              </a:ext>
            </a:extLst>
          </p:cNvPr>
          <p:cNvSpPr txBox="1"/>
          <p:nvPr/>
        </p:nvSpPr>
        <p:spPr>
          <a:xfrm>
            <a:off x="7698444" y="2705316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c2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1BCD439-93B7-AF39-F0AA-3390C333E11C}"/>
              </a:ext>
            </a:extLst>
          </p:cNvPr>
          <p:cNvSpPr/>
          <p:nvPr/>
        </p:nvSpPr>
        <p:spPr>
          <a:xfrm>
            <a:off x="7698445" y="4490541"/>
            <a:ext cx="1287379" cy="60556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highlight>
                  <a:srgbClr val="FFFF00"/>
                </a:highlight>
                <a:latin typeface="DM Mono" panose="020B0509040201040103" pitchFamily="49" charset="0"/>
              </a:rPr>
              <a:t>1</a:t>
            </a:r>
            <a:endParaRPr kumimoji="1" lang="ko-KR" altLang="en-US" dirty="0">
              <a:solidFill>
                <a:schemeClr val="tx1"/>
              </a:solidFill>
              <a:highlight>
                <a:srgbClr val="FFFF00"/>
              </a:highlight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629368-87E1-2511-B795-BB1D020642F3}"/>
              </a:ext>
            </a:extLst>
          </p:cNvPr>
          <p:cNvSpPr txBox="1"/>
          <p:nvPr/>
        </p:nvSpPr>
        <p:spPr>
          <a:xfrm>
            <a:off x="6648188" y="4608658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 err="1">
                <a:latin typeface="DM Mono" panose="020B0509040201040103" pitchFamily="49" charset="0"/>
              </a:rPr>
              <a:t>cnt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4C2328E-5D48-5A52-0E36-11EF5FD69F9E}"/>
              </a:ext>
            </a:extLst>
          </p:cNvPr>
          <p:cNvSpPr txBox="1"/>
          <p:nvPr/>
        </p:nvSpPr>
        <p:spPr>
          <a:xfrm>
            <a:off x="7698444" y="4069641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c3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663673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09149C-E633-4DA7-6D23-C85714CD76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A4F336DF-0092-3891-6B9A-4CF16785A9B3}"/>
              </a:ext>
            </a:extLst>
          </p:cNvPr>
          <p:cNvSpPr/>
          <p:nvPr/>
        </p:nvSpPr>
        <p:spPr>
          <a:xfrm>
            <a:off x="7638811" y="2202237"/>
            <a:ext cx="1287379" cy="60556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highlight>
                <a:srgbClr val="FFFF00"/>
              </a:highlight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6AC040-9BD6-7012-55DA-8EC3F3AE0835}"/>
              </a:ext>
            </a:extLst>
          </p:cNvPr>
          <p:cNvSpPr txBox="1"/>
          <p:nvPr/>
        </p:nvSpPr>
        <p:spPr>
          <a:xfrm>
            <a:off x="7638810" y="1781337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c1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F9658A-87DF-22B5-95E2-80F3BDCE31CC}"/>
              </a:ext>
            </a:extLst>
          </p:cNvPr>
          <p:cNvSpPr txBox="1"/>
          <p:nvPr/>
        </p:nvSpPr>
        <p:spPr>
          <a:xfrm>
            <a:off x="455435" y="195719"/>
            <a:ext cx="6097656" cy="45665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0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475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class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267F99"/>
                </a:solidFill>
                <a:effectLst/>
                <a:latin typeface="DM Mono" panose="020B0509040201040103" pitchFamily="49" charset="0"/>
              </a:rPr>
              <a:t>Car</a:t>
            </a:r>
            <a:endParaRPr lang="en-US" altLang="ko-KR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public:</a:t>
            </a:r>
            <a:endParaRPr lang="en-US" altLang="ko-KR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Car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 {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++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 }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~Car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 {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--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 }</a:t>
            </a:r>
          </a:p>
          <a:p>
            <a:pPr>
              <a:lnSpc>
                <a:spcPts val="2475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GetCount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 { </a:t>
            </a:r>
            <a:r>
              <a:rPr lang="en-US" altLang="ko-KR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return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 }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};</a:t>
            </a:r>
          </a:p>
          <a:p>
            <a:pPr>
              <a:lnSpc>
                <a:spcPts val="2475"/>
              </a:lnSpc>
              <a:buNone/>
            </a:pPr>
            <a:b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Car c1;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267F99"/>
                </a:solidFill>
                <a:effectLst/>
                <a:latin typeface="DM Mono" panose="020B0509040201040103" pitchFamily="49" charset="0"/>
              </a:rPr>
              <a:t>Car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c2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267F99"/>
                </a:solidFill>
                <a:effectLst/>
                <a:latin typeface="DM Mono" panose="020B0509040201040103" pitchFamily="49" charset="0"/>
              </a:rPr>
              <a:t>Car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c3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AB0B9DB-068E-E87B-6921-879A44BC79D6}"/>
              </a:ext>
            </a:extLst>
          </p:cNvPr>
          <p:cNvSpPr/>
          <p:nvPr/>
        </p:nvSpPr>
        <p:spPr>
          <a:xfrm>
            <a:off x="7638810" y="3633111"/>
            <a:ext cx="1287379" cy="60556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highlight>
                <a:srgbClr val="FFFF00"/>
              </a:highlight>
              <a:latin typeface="DM Mono" panose="020B0509040201040103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4EA30D-3D46-DD1C-03B7-83074142E05A}"/>
              </a:ext>
            </a:extLst>
          </p:cNvPr>
          <p:cNvSpPr txBox="1"/>
          <p:nvPr/>
        </p:nvSpPr>
        <p:spPr>
          <a:xfrm>
            <a:off x="7638809" y="3212211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c2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219A36F-762E-E687-4C3A-AC2F4880CCA4}"/>
              </a:ext>
            </a:extLst>
          </p:cNvPr>
          <p:cNvSpPr/>
          <p:nvPr/>
        </p:nvSpPr>
        <p:spPr>
          <a:xfrm>
            <a:off x="7638810" y="4997436"/>
            <a:ext cx="1287379" cy="60556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highlight>
                <a:srgbClr val="FFFF00"/>
              </a:highlight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8EF84D7-2060-99C8-E694-40C64B9FB372}"/>
              </a:ext>
            </a:extLst>
          </p:cNvPr>
          <p:cNvSpPr txBox="1"/>
          <p:nvPr/>
        </p:nvSpPr>
        <p:spPr>
          <a:xfrm>
            <a:off x="7638809" y="4576536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c3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CBE5473-9475-F6FF-DC42-D7F5E8B03051}"/>
              </a:ext>
            </a:extLst>
          </p:cNvPr>
          <p:cNvSpPr/>
          <p:nvPr/>
        </p:nvSpPr>
        <p:spPr>
          <a:xfrm>
            <a:off x="10449186" y="616619"/>
            <a:ext cx="1287379" cy="60556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highlight>
                  <a:srgbClr val="FFFF00"/>
                </a:highlight>
                <a:latin typeface="DM Mono" panose="020B0509040201040103" pitchFamily="49" charset="0"/>
              </a:rPr>
              <a:t>1</a:t>
            </a:r>
            <a:endParaRPr kumimoji="1" lang="ko-KR" altLang="en-US" dirty="0">
              <a:solidFill>
                <a:srgbClr val="FF0000"/>
              </a:solidFill>
              <a:highlight>
                <a:srgbClr val="FFFF00"/>
              </a:highlight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84002F-CCA5-619E-F2DB-1201B595AD49}"/>
              </a:ext>
            </a:extLst>
          </p:cNvPr>
          <p:cNvSpPr txBox="1"/>
          <p:nvPr/>
        </p:nvSpPr>
        <p:spPr>
          <a:xfrm>
            <a:off x="9395638" y="734736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 err="1">
                <a:latin typeface="DM Mono" panose="020B0509040201040103" pitchFamily="49" charset="0"/>
              </a:rPr>
              <a:t>cnt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540574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377DB3-C722-6758-F252-661DD43E57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F87CACAC-9737-A5B4-82E1-F11238590C39}"/>
              </a:ext>
            </a:extLst>
          </p:cNvPr>
          <p:cNvSpPr/>
          <p:nvPr/>
        </p:nvSpPr>
        <p:spPr>
          <a:xfrm>
            <a:off x="7638811" y="2202237"/>
            <a:ext cx="1287379" cy="60556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highlight>
                <a:srgbClr val="FFFF00"/>
              </a:highlight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7EFC4D3-3970-9A67-DF87-3C87F7B42D24}"/>
              </a:ext>
            </a:extLst>
          </p:cNvPr>
          <p:cNvSpPr txBox="1"/>
          <p:nvPr/>
        </p:nvSpPr>
        <p:spPr>
          <a:xfrm>
            <a:off x="7638810" y="1781337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c1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3406DB-A972-3792-8A27-08116C303977}"/>
              </a:ext>
            </a:extLst>
          </p:cNvPr>
          <p:cNvSpPr txBox="1"/>
          <p:nvPr/>
        </p:nvSpPr>
        <p:spPr>
          <a:xfrm>
            <a:off x="455435" y="195719"/>
            <a:ext cx="6097656" cy="45665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0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475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class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267F99"/>
                </a:solidFill>
                <a:effectLst/>
                <a:latin typeface="DM Mono" panose="020B0509040201040103" pitchFamily="49" charset="0"/>
              </a:rPr>
              <a:t>Car</a:t>
            </a:r>
            <a:endParaRPr lang="en-US" altLang="ko-KR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public:</a:t>
            </a:r>
            <a:endParaRPr lang="en-US" altLang="ko-KR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Car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 {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++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 }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~Car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 {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--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 }</a:t>
            </a:r>
          </a:p>
          <a:p>
            <a:pPr>
              <a:lnSpc>
                <a:spcPts val="2475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GetCount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 { </a:t>
            </a:r>
            <a:r>
              <a:rPr lang="en-US" altLang="ko-KR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return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 }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};</a:t>
            </a:r>
          </a:p>
          <a:p>
            <a:pPr>
              <a:lnSpc>
                <a:spcPts val="2475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267F99"/>
                </a:solidFill>
                <a:effectLst/>
                <a:latin typeface="DM Mono" panose="020B0509040201040103" pitchFamily="49" charset="0"/>
              </a:rPr>
              <a:t>Car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c1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Car c2;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267F99"/>
                </a:solidFill>
                <a:effectLst/>
                <a:latin typeface="DM Mono" panose="020B0509040201040103" pitchFamily="49" charset="0"/>
              </a:rPr>
              <a:t>Car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c3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47E4ED0-259D-EDA0-68A1-BEEB1D38BC7A}"/>
              </a:ext>
            </a:extLst>
          </p:cNvPr>
          <p:cNvSpPr/>
          <p:nvPr/>
        </p:nvSpPr>
        <p:spPr>
          <a:xfrm>
            <a:off x="7638810" y="3633111"/>
            <a:ext cx="1287379" cy="60556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highlight>
                <a:srgbClr val="FFFF00"/>
              </a:highlight>
              <a:latin typeface="DM Mono" panose="020B0509040201040103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D2341E-15C3-914D-668A-D1C29FD7180F}"/>
              </a:ext>
            </a:extLst>
          </p:cNvPr>
          <p:cNvSpPr txBox="1"/>
          <p:nvPr/>
        </p:nvSpPr>
        <p:spPr>
          <a:xfrm>
            <a:off x="7638809" y="3212211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c2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15028AF-E77F-194F-4D14-159463D910F8}"/>
              </a:ext>
            </a:extLst>
          </p:cNvPr>
          <p:cNvSpPr/>
          <p:nvPr/>
        </p:nvSpPr>
        <p:spPr>
          <a:xfrm>
            <a:off x="7638810" y="4997436"/>
            <a:ext cx="1287379" cy="60556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highlight>
                <a:srgbClr val="FFFF00"/>
              </a:highlight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CCCF351-4144-1094-97C7-49DD8D3F0A4D}"/>
              </a:ext>
            </a:extLst>
          </p:cNvPr>
          <p:cNvSpPr txBox="1"/>
          <p:nvPr/>
        </p:nvSpPr>
        <p:spPr>
          <a:xfrm>
            <a:off x="7638809" y="4576536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c3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D886367-BE6B-4780-A834-3D9EB1ABBBD4}"/>
              </a:ext>
            </a:extLst>
          </p:cNvPr>
          <p:cNvSpPr/>
          <p:nvPr/>
        </p:nvSpPr>
        <p:spPr>
          <a:xfrm>
            <a:off x="10449186" y="616619"/>
            <a:ext cx="1287379" cy="60556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highlight>
                  <a:srgbClr val="FFFF00"/>
                </a:highlight>
                <a:latin typeface="DM Mono" panose="020B0509040201040103" pitchFamily="49" charset="0"/>
              </a:rPr>
              <a:t>2</a:t>
            </a:r>
            <a:endParaRPr kumimoji="1" lang="ko-KR" altLang="en-US" dirty="0">
              <a:solidFill>
                <a:srgbClr val="FF0000"/>
              </a:solidFill>
              <a:highlight>
                <a:srgbClr val="FFFF00"/>
              </a:highlight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FBD2DA-4235-BBCF-5AD7-A7741E53BA91}"/>
              </a:ext>
            </a:extLst>
          </p:cNvPr>
          <p:cNvSpPr txBox="1"/>
          <p:nvPr/>
        </p:nvSpPr>
        <p:spPr>
          <a:xfrm>
            <a:off x="9395638" y="734736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 err="1">
                <a:latin typeface="DM Mono" panose="020B0509040201040103" pitchFamily="49" charset="0"/>
              </a:rPr>
              <a:t>cnt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276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0D869E-90E1-006B-2046-BE885D6FC3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B032111-6D37-D551-FC3C-8B71BCA1B98D}"/>
              </a:ext>
            </a:extLst>
          </p:cNvPr>
          <p:cNvSpPr txBox="1"/>
          <p:nvPr/>
        </p:nvSpPr>
        <p:spPr>
          <a:xfrm>
            <a:off x="383362" y="588935"/>
            <a:ext cx="6093994" cy="37843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100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br>
              <a:rPr lang="en-US" altLang="ko-KR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*</a:t>
            </a:r>
            <a:r>
              <a:rPr lang="en-US" altLang="ko-KR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pn</a:t>
            </a:r>
            <a:r>
              <a:rPr lang="en-US" altLang="ko-KR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&amp;</a:t>
            </a:r>
            <a:r>
              <a:rPr lang="en-US" altLang="ko-KR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1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*</a:t>
            </a:r>
            <a:r>
              <a:rPr lang="en-US" altLang="ko-KR" b="1" dirty="0" err="1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pn</a:t>
            </a:r>
            <a:r>
              <a:rPr lang="en-US" altLang="ko-KR" b="1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 = 42;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 err="1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 &lt;&lt; *</a:t>
            </a:r>
            <a:r>
              <a:rPr lang="en-US" altLang="ko-KR" b="0" dirty="0" err="1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pn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 &lt;&lt; </a:t>
            </a:r>
            <a:r>
              <a:rPr lang="en-US" altLang="ko-KR" b="0" dirty="0" err="1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 err="1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 &lt;&lt; n &lt;&lt; </a:t>
            </a:r>
            <a:r>
              <a:rPr lang="en-US" altLang="ko-KR" b="0" dirty="0" err="1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4148207-2B50-0A80-FEF3-B292526BE0F4}"/>
              </a:ext>
            </a:extLst>
          </p:cNvPr>
          <p:cNvSpPr/>
          <p:nvPr/>
        </p:nvSpPr>
        <p:spPr>
          <a:xfrm>
            <a:off x="4969042" y="1022684"/>
            <a:ext cx="6112042" cy="48968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4F6671B-CC8B-53EE-6256-00A44D3E820A}"/>
              </a:ext>
            </a:extLst>
          </p:cNvPr>
          <p:cNvSpPr/>
          <p:nvPr/>
        </p:nvSpPr>
        <p:spPr>
          <a:xfrm>
            <a:off x="7098632" y="1769050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42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24017E-9307-649D-6C20-BD1FE98E6DD7}"/>
              </a:ext>
            </a:extLst>
          </p:cNvPr>
          <p:cNvSpPr txBox="1"/>
          <p:nvPr/>
        </p:nvSpPr>
        <p:spPr>
          <a:xfrm>
            <a:off x="6626732" y="2005285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latin typeface="DM Mono" panose="020B0509040201040103" pitchFamily="49" charset="0"/>
              </a:rPr>
              <a:t>n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8CB02A-5641-DC22-CD39-DCFAB74DAF24}"/>
              </a:ext>
            </a:extLst>
          </p:cNvPr>
          <p:cNvSpPr txBox="1"/>
          <p:nvPr/>
        </p:nvSpPr>
        <p:spPr>
          <a:xfrm>
            <a:off x="6321770" y="1398287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  <a:latin typeface="DM Mono" panose="020B0509040201040103" pitchFamily="49" charset="0"/>
              </a:rPr>
              <a:t>0x100</a:t>
            </a:r>
            <a:endParaRPr lang="ko-KR" altLang="en-US" sz="1400" b="1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6054A37-9D43-439A-FD54-E483844BF0C1}"/>
              </a:ext>
            </a:extLst>
          </p:cNvPr>
          <p:cNvSpPr/>
          <p:nvPr/>
        </p:nvSpPr>
        <p:spPr>
          <a:xfrm>
            <a:off x="7098632" y="3718784"/>
            <a:ext cx="2102518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rgbClr val="FF0000"/>
                </a:solidFill>
                <a:latin typeface="DM Mono" panose="020B0509040201040103" pitchFamily="49" charset="0"/>
              </a:rPr>
              <a:t>0x100</a:t>
            </a:r>
            <a:endParaRPr kumimoji="1"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7252FD-ACA1-3FFA-1C6D-AC8B2FA539F9}"/>
              </a:ext>
            </a:extLst>
          </p:cNvPr>
          <p:cNvSpPr txBox="1"/>
          <p:nvPr/>
        </p:nvSpPr>
        <p:spPr>
          <a:xfrm>
            <a:off x="6626732" y="3926444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err="1">
                <a:latin typeface="DM Mono" panose="020B0509040201040103" pitchFamily="49" charset="0"/>
              </a:rPr>
              <a:t>pn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D3357A23-1DAF-8A4F-89ED-83278EEE0B66}"/>
              </a:ext>
            </a:extLst>
          </p:cNvPr>
          <p:cNvCxnSpPr>
            <a:stCxn id="2" idx="0"/>
            <a:endCxn id="7" idx="2"/>
          </p:cNvCxnSpPr>
          <p:nvPr/>
        </p:nvCxnSpPr>
        <p:spPr>
          <a:xfrm rot="16200000" flipV="1">
            <a:off x="7392142" y="2961034"/>
            <a:ext cx="1107931" cy="40756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577832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7F0D61-F345-7732-A78E-FF3BB08BBB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3DD348C7-5557-40B8-EF24-BD68B5CE4769}"/>
              </a:ext>
            </a:extLst>
          </p:cNvPr>
          <p:cNvSpPr/>
          <p:nvPr/>
        </p:nvSpPr>
        <p:spPr>
          <a:xfrm>
            <a:off x="7638811" y="2202237"/>
            <a:ext cx="1287379" cy="60556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highlight>
                <a:srgbClr val="FFFF00"/>
              </a:highlight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0C8AE75-BDE5-33E6-8CF3-6638E9A9CB40}"/>
              </a:ext>
            </a:extLst>
          </p:cNvPr>
          <p:cNvSpPr txBox="1"/>
          <p:nvPr/>
        </p:nvSpPr>
        <p:spPr>
          <a:xfrm>
            <a:off x="7638810" y="1781337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c1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DE371F-73A7-FA25-FE99-ED02DA7FC828}"/>
              </a:ext>
            </a:extLst>
          </p:cNvPr>
          <p:cNvSpPr txBox="1"/>
          <p:nvPr/>
        </p:nvSpPr>
        <p:spPr>
          <a:xfrm>
            <a:off x="455435" y="195719"/>
            <a:ext cx="6097656" cy="45665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475"/>
              </a:lnSpc>
              <a:buNone/>
            </a:pPr>
            <a:endParaRPr lang="en-US" altLang="ko-KR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class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267F99"/>
                </a:solidFill>
                <a:effectLst/>
                <a:latin typeface="DM Mono" panose="020B0509040201040103" pitchFamily="49" charset="0"/>
              </a:rPr>
              <a:t>Car</a:t>
            </a:r>
            <a:endParaRPr lang="en-US" altLang="ko-KR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dirty="0">
                <a:solidFill>
                  <a:srgbClr val="0000FF"/>
                </a:solidFill>
                <a:latin typeface="DM Mono" panose="020B0509040201040103" pitchFamily="49" charset="0"/>
              </a:rPr>
              <a:t>static int</a:t>
            </a:r>
            <a:r>
              <a:rPr lang="en-US" altLang="ko-KR" dirty="0">
                <a:solidFill>
                  <a:srgbClr val="3B3B3B"/>
                </a:solidFill>
                <a:latin typeface="DM Mono" panose="020B0509040201040103" pitchFamily="49" charset="0"/>
              </a:rPr>
              <a:t> </a:t>
            </a:r>
            <a:r>
              <a:rPr lang="en-US" altLang="ko-KR" dirty="0" err="1">
                <a:solidFill>
                  <a:srgbClr val="001080"/>
                </a:solidFill>
                <a:latin typeface="DM Mono" panose="020B0509040201040103" pitchFamily="49" charset="0"/>
              </a:rPr>
              <a:t>cnt</a:t>
            </a:r>
            <a:r>
              <a:rPr lang="en-US" altLang="ko-KR" dirty="0">
                <a:solidFill>
                  <a:srgbClr val="3B3B3B"/>
                </a:solidFill>
                <a:latin typeface="DM Mono" panose="020B0509040201040103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DM Mono" panose="020B0509040201040103" pitchFamily="49" charset="0"/>
              </a:rPr>
              <a:t>=</a:t>
            </a:r>
            <a:r>
              <a:rPr lang="en-US" altLang="ko-KR" dirty="0">
                <a:solidFill>
                  <a:srgbClr val="3B3B3B"/>
                </a:solidFill>
                <a:latin typeface="DM Mono" panose="020B0509040201040103" pitchFamily="49" charset="0"/>
              </a:rPr>
              <a:t> </a:t>
            </a:r>
            <a:r>
              <a:rPr lang="en-US" altLang="ko-KR" dirty="0">
                <a:solidFill>
                  <a:srgbClr val="098658"/>
                </a:solidFill>
                <a:latin typeface="DM Mono" panose="020B0509040201040103" pitchFamily="49" charset="0"/>
              </a:rPr>
              <a:t>0</a:t>
            </a:r>
            <a:r>
              <a:rPr lang="en-US" altLang="ko-KR" dirty="0">
                <a:solidFill>
                  <a:srgbClr val="3B3B3B"/>
                </a:solidFill>
                <a:latin typeface="DM Mono" panose="020B0509040201040103" pitchFamily="49" charset="0"/>
              </a:rPr>
              <a:t>;</a:t>
            </a:r>
            <a:endParaRPr lang="en-US" altLang="ko-KR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endParaRPr lang="en-US" altLang="ko-KR" b="0" dirty="0">
              <a:solidFill>
                <a:srgbClr val="0000FF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public:</a:t>
            </a:r>
            <a:endParaRPr lang="en-US" altLang="ko-KR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Car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 {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++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 }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~Car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 {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--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 }</a:t>
            </a:r>
          </a:p>
          <a:p>
            <a:pPr>
              <a:lnSpc>
                <a:spcPts val="2475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GetCount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 { </a:t>
            </a:r>
            <a:r>
              <a:rPr lang="en-US" altLang="ko-KR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return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 }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};</a:t>
            </a:r>
          </a:p>
          <a:p>
            <a:pPr>
              <a:lnSpc>
                <a:spcPts val="2475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267F99"/>
                </a:solidFill>
                <a:effectLst/>
                <a:latin typeface="DM Mono" panose="020B0509040201040103" pitchFamily="49" charset="0"/>
              </a:rPr>
              <a:t>Car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c1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E3FB46C-7476-B33D-597A-C21386533041}"/>
              </a:ext>
            </a:extLst>
          </p:cNvPr>
          <p:cNvSpPr/>
          <p:nvPr/>
        </p:nvSpPr>
        <p:spPr>
          <a:xfrm>
            <a:off x="7638810" y="3633111"/>
            <a:ext cx="1287379" cy="60556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highlight>
                <a:srgbClr val="FFFF00"/>
              </a:highlight>
              <a:latin typeface="DM Mono" panose="020B0509040201040103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939A03-7E85-FC8A-6C6C-EB9700C7375B}"/>
              </a:ext>
            </a:extLst>
          </p:cNvPr>
          <p:cNvSpPr txBox="1"/>
          <p:nvPr/>
        </p:nvSpPr>
        <p:spPr>
          <a:xfrm>
            <a:off x="7638809" y="3212211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c2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0737B86-C3EA-2060-7B63-17338DE94011}"/>
              </a:ext>
            </a:extLst>
          </p:cNvPr>
          <p:cNvSpPr/>
          <p:nvPr/>
        </p:nvSpPr>
        <p:spPr>
          <a:xfrm>
            <a:off x="7638810" y="4997436"/>
            <a:ext cx="1287379" cy="60556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highlight>
                <a:srgbClr val="FFFF00"/>
              </a:highlight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D53DCAB-035F-14EA-055F-9AAF56B43F6C}"/>
              </a:ext>
            </a:extLst>
          </p:cNvPr>
          <p:cNvSpPr txBox="1"/>
          <p:nvPr/>
        </p:nvSpPr>
        <p:spPr>
          <a:xfrm>
            <a:off x="7638809" y="4576536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c3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018C00B-9949-343C-D4D5-63B37A4F2A15}"/>
              </a:ext>
            </a:extLst>
          </p:cNvPr>
          <p:cNvSpPr/>
          <p:nvPr/>
        </p:nvSpPr>
        <p:spPr>
          <a:xfrm>
            <a:off x="10449186" y="616619"/>
            <a:ext cx="1287379" cy="60556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highlight>
                  <a:srgbClr val="FFFF00"/>
                </a:highlight>
                <a:latin typeface="DM Mono" panose="020B0509040201040103" pitchFamily="49" charset="0"/>
              </a:rPr>
              <a:t>0</a:t>
            </a:r>
            <a:endParaRPr kumimoji="1" lang="ko-KR" altLang="en-US" dirty="0">
              <a:solidFill>
                <a:srgbClr val="FF0000"/>
              </a:solidFill>
              <a:highlight>
                <a:srgbClr val="FFFF00"/>
              </a:highlight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467F0E-A280-B50D-2340-75C0375FCBF8}"/>
              </a:ext>
            </a:extLst>
          </p:cNvPr>
          <p:cNvSpPr txBox="1"/>
          <p:nvPr/>
        </p:nvSpPr>
        <p:spPr>
          <a:xfrm>
            <a:off x="9027890" y="734736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Car::</a:t>
            </a:r>
            <a:r>
              <a:rPr kumimoji="1" lang="en-US" altLang="ko-KR" dirty="0" err="1">
                <a:latin typeface="DM Mono" panose="020B0509040201040103" pitchFamily="49" charset="0"/>
              </a:rPr>
              <a:t>cnt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480139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407D3F-6AA7-9BF7-7414-16D515B105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AB2F75AB-08E2-74CD-C5D8-92362B99ED42}"/>
              </a:ext>
            </a:extLst>
          </p:cNvPr>
          <p:cNvSpPr/>
          <p:nvPr/>
        </p:nvSpPr>
        <p:spPr>
          <a:xfrm>
            <a:off x="7638811" y="2202237"/>
            <a:ext cx="1287379" cy="60556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highlight>
                <a:srgbClr val="FFFF00"/>
              </a:highlight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D8C470-441E-162E-134B-C43EFAC65EF3}"/>
              </a:ext>
            </a:extLst>
          </p:cNvPr>
          <p:cNvSpPr txBox="1"/>
          <p:nvPr/>
        </p:nvSpPr>
        <p:spPr>
          <a:xfrm>
            <a:off x="7638810" y="1781337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c1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426BDB-B7C8-A510-69DE-AC372BCE7F72}"/>
              </a:ext>
            </a:extLst>
          </p:cNvPr>
          <p:cNvSpPr txBox="1"/>
          <p:nvPr/>
        </p:nvSpPr>
        <p:spPr>
          <a:xfrm>
            <a:off x="455435" y="195719"/>
            <a:ext cx="6097656" cy="45665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475"/>
              </a:lnSpc>
              <a:buNone/>
            </a:pPr>
            <a:endParaRPr lang="en-US" altLang="ko-KR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class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267F99"/>
                </a:solidFill>
                <a:effectLst/>
                <a:latin typeface="DM Mono" panose="020B0509040201040103" pitchFamily="49" charset="0"/>
              </a:rPr>
              <a:t>Car</a:t>
            </a:r>
            <a:endParaRPr lang="en-US" altLang="ko-KR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dirty="0">
                <a:solidFill>
                  <a:srgbClr val="0000FF"/>
                </a:solidFill>
                <a:latin typeface="DM Mono" panose="020B0509040201040103" pitchFamily="49" charset="0"/>
              </a:rPr>
              <a:t>static int</a:t>
            </a:r>
            <a:r>
              <a:rPr lang="en-US" altLang="ko-KR" dirty="0">
                <a:solidFill>
                  <a:srgbClr val="3B3B3B"/>
                </a:solidFill>
                <a:latin typeface="DM Mono" panose="020B0509040201040103" pitchFamily="49" charset="0"/>
              </a:rPr>
              <a:t> </a:t>
            </a:r>
            <a:r>
              <a:rPr lang="en-US" altLang="ko-KR" dirty="0" err="1">
                <a:solidFill>
                  <a:srgbClr val="001080"/>
                </a:solidFill>
                <a:latin typeface="DM Mono" panose="020B0509040201040103" pitchFamily="49" charset="0"/>
              </a:rPr>
              <a:t>cnt</a:t>
            </a:r>
            <a:r>
              <a:rPr lang="en-US" altLang="ko-KR" dirty="0">
                <a:solidFill>
                  <a:srgbClr val="3B3B3B"/>
                </a:solidFill>
                <a:latin typeface="DM Mono" panose="020B0509040201040103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DM Mono" panose="020B0509040201040103" pitchFamily="49" charset="0"/>
              </a:rPr>
              <a:t>=</a:t>
            </a:r>
            <a:r>
              <a:rPr lang="en-US" altLang="ko-KR" dirty="0">
                <a:solidFill>
                  <a:srgbClr val="3B3B3B"/>
                </a:solidFill>
                <a:latin typeface="DM Mono" panose="020B0509040201040103" pitchFamily="49" charset="0"/>
              </a:rPr>
              <a:t> </a:t>
            </a:r>
            <a:r>
              <a:rPr lang="en-US" altLang="ko-KR" dirty="0">
                <a:solidFill>
                  <a:srgbClr val="098658"/>
                </a:solidFill>
                <a:latin typeface="DM Mono" panose="020B0509040201040103" pitchFamily="49" charset="0"/>
              </a:rPr>
              <a:t>0</a:t>
            </a:r>
            <a:r>
              <a:rPr lang="en-US" altLang="ko-KR" dirty="0">
                <a:solidFill>
                  <a:srgbClr val="3B3B3B"/>
                </a:solidFill>
                <a:latin typeface="DM Mono" panose="020B0509040201040103" pitchFamily="49" charset="0"/>
              </a:rPr>
              <a:t>;</a:t>
            </a:r>
            <a:endParaRPr lang="en-US" altLang="ko-KR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endParaRPr lang="en-US" altLang="ko-KR" b="0" dirty="0">
              <a:solidFill>
                <a:srgbClr val="0000FF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public:</a:t>
            </a:r>
            <a:endParaRPr lang="en-US" altLang="ko-KR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Car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 {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++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 }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~Car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 {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--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 }</a:t>
            </a:r>
          </a:p>
          <a:p>
            <a:pPr>
              <a:lnSpc>
                <a:spcPts val="2475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GetCount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 { </a:t>
            </a:r>
            <a:r>
              <a:rPr lang="en-US" altLang="ko-KR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return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 }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};</a:t>
            </a:r>
          </a:p>
          <a:p>
            <a:pPr>
              <a:lnSpc>
                <a:spcPts val="2475"/>
              </a:lnSpc>
              <a:buNone/>
            </a:pPr>
            <a:b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Car c1;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3E115DF-B2F6-E439-1D24-868C26EA6B8C}"/>
              </a:ext>
            </a:extLst>
          </p:cNvPr>
          <p:cNvSpPr/>
          <p:nvPr/>
        </p:nvSpPr>
        <p:spPr>
          <a:xfrm>
            <a:off x="10449186" y="616619"/>
            <a:ext cx="1287379" cy="60556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highlight>
                  <a:srgbClr val="FFFF00"/>
                </a:highlight>
                <a:latin typeface="DM Mono" panose="020B0509040201040103" pitchFamily="49" charset="0"/>
              </a:rPr>
              <a:t>1</a:t>
            </a:r>
            <a:endParaRPr kumimoji="1" lang="ko-KR" altLang="en-US" dirty="0">
              <a:solidFill>
                <a:srgbClr val="FF0000"/>
              </a:solidFill>
              <a:highlight>
                <a:srgbClr val="FFFF00"/>
              </a:highlight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77F062-CA33-ED1F-6BC9-E8972F823C7F}"/>
              </a:ext>
            </a:extLst>
          </p:cNvPr>
          <p:cNvSpPr txBox="1"/>
          <p:nvPr/>
        </p:nvSpPr>
        <p:spPr>
          <a:xfrm>
            <a:off x="9027890" y="734736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Car::</a:t>
            </a:r>
            <a:r>
              <a:rPr kumimoji="1" lang="en-US" altLang="ko-KR" dirty="0" err="1">
                <a:latin typeface="DM Mono" panose="020B0509040201040103" pitchFamily="49" charset="0"/>
              </a:rPr>
              <a:t>cnt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149162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C0D2C9-1059-CCBB-8CF9-B0F6ED6004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9A677848-B072-342E-F8ED-4445467DB871}"/>
              </a:ext>
            </a:extLst>
          </p:cNvPr>
          <p:cNvSpPr/>
          <p:nvPr/>
        </p:nvSpPr>
        <p:spPr>
          <a:xfrm>
            <a:off x="7638811" y="2202237"/>
            <a:ext cx="1287379" cy="60556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highlight>
                <a:srgbClr val="FFFF00"/>
              </a:highlight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543CBBC-6ADB-385B-AA03-56308345DA2A}"/>
              </a:ext>
            </a:extLst>
          </p:cNvPr>
          <p:cNvSpPr txBox="1"/>
          <p:nvPr/>
        </p:nvSpPr>
        <p:spPr>
          <a:xfrm>
            <a:off x="7638810" y="1781337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c1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78FDA1-34B3-9D7D-CFE2-714947A76829}"/>
              </a:ext>
            </a:extLst>
          </p:cNvPr>
          <p:cNvSpPr txBox="1"/>
          <p:nvPr/>
        </p:nvSpPr>
        <p:spPr>
          <a:xfrm>
            <a:off x="455435" y="195719"/>
            <a:ext cx="6097656" cy="45665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475"/>
              </a:lnSpc>
              <a:buNone/>
            </a:pPr>
            <a:endParaRPr lang="en-US" altLang="ko-KR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class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267F99"/>
                </a:solidFill>
                <a:effectLst/>
                <a:latin typeface="DM Mono" panose="020B0509040201040103" pitchFamily="49" charset="0"/>
              </a:rPr>
              <a:t>Car</a:t>
            </a:r>
            <a:endParaRPr lang="en-US" altLang="ko-KR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dirty="0">
                <a:solidFill>
                  <a:srgbClr val="0000FF"/>
                </a:solidFill>
                <a:latin typeface="DM Mono" panose="020B0509040201040103" pitchFamily="49" charset="0"/>
              </a:rPr>
              <a:t>static int</a:t>
            </a:r>
            <a:r>
              <a:rPr lang="en-US" altLang="ko-KR" dirty="0">
                <a:solidFill>
                  <a:srgbClr val="3B3B3B"/>
                </a:solidFill>
                <a:latin typeface="DM Mono" panose="020B0509040201040103" pitchFamily="49" charset="0"/>
              </a:rPr>
              <a:t> </a:t>
            </a:r>
            <a:r>
              <a:rPr lang="en-US" altLang="ko-KR" dirty="0" err="1">
                <a:solidFill>
                  <a:srgbClr val="001080"/>
                </a:solidFill>
                <a:latin typeface="DM Mono" panose="020B0509040201040103" pitchFamily="49" charset="0"/>
              </a:rPr>
              <a:t>cnt</a:t>
            </a:r>
            <a:r>
              <a:rPr lang="en-US" altLang="ko-KR" dirty="0">
                <a:solidFill>
                  <a:srgbClr val="3B3B3B"/>
                </a:solidFill>
                <a:latin typeface="DM Mono" panose="020B0509040201040103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DM Mono" panose="020B0509040201040103" pitchFamily="49" charset="0"/>
              </a:rPr>
              <a:t>=</a:t>
            </a:r>
            <a:r>
              <a:rPr lang="en-US" altLang="ko-KR" dirty="0">
                <a:solidFill>
                  <a:srgbClr val="3B3B3B"/>
                </a:solidFill>
                <a:latin typeface="DM Mono" panose="020B0509040201040103" pitchFamily="49" charset="0"/>
              </a:rPr>
              <a:t> </a:t>
            </a:r>
            <a:r>
              <a:rPr lang="en-US" altLang="ko-KR" dirty="0">
                <a:solidFill>
                  <a:srgbClr val="098658"/>
                </a:solidFill>
                <a:latin typeface="DM Mono" panose="020B0509040201040103" pitchFamily="49" charset="0"/>
              </a:rPr>
              <a:t>0</a:t>
            </a:r>
            <a:r>
              <a:rPr lang="en-US" altLang="ko-KR" dirty="0">
                <a:solidFill>
                  <a:srgbClr val="3B3B3B"/>
                </a:solidFill>
                <a:latin typeface="DM Mono" panose="020B0509040201040103" pitchFamily="49" charset="0"/>
              </a:rPr>
              <a:t>;</a:t>
            </a:r>
            <a:endParaRPr lang="en-US" altLang="ko-KR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endParaRPr lang="en-US" altLang="ko-KR" b="0" dirty="0">
              <a:solidFill>
                <a:srgbClr val="0000FF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public:</a:t>
            </a:r>
            <a:endParaRPr lang="en-US" altLang="ko-KR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Car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 {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++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 }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~Car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 {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--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 }</a:t>
            </a:r>
          </a:p>
          <a:p>
            <a:pPr>
              <a:lnSpc>
                <a:spcPts val="2475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GetCount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 { </a:t>
            </a:r>
            <a:r>
              <a:rPr lang="en-US" altLang="ko-KR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return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 }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};</a:t>
            </a:r>
          </a:p>
          <a:p>
            <a:pPr>
              <a:lnSpc>
                <a:spcPts val="2475"/>
              </a:lnSpc>
              <a:buNone/>
            </a:pPr>
            <a:b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Car c1;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A2E2C6E-43DF-7518-5F53-F3B41DD391C3}"/>
              </a:ext>
            </a:extLst>
          </p:cNvPr>
          <p:cNvSpPr/>
          <p:nvPr/>
        </p:nvSpPr>
        <p:spPr>
          <a:xfrm>
            <a:off x="7638810" y="3633111"/>
            <a:ext cx="1287379" cy="60556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highlight>
                <a:srgbClr val="FFFF00"/>
              </a:highlight>
              <a:latin typeface="DM Mono" panose="020B0509040201040103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CB8BCC-5868-83EA-C3CE-83B9FE2E08BF}"/>
              </a:ext>
            </a:extLst>
          </p:cNvPr>
          <p:cNvSpPr txBox="1"/>
          <p:nvPr/>
        </p:nvSpPr>
        <p:spPr>
          <a:xfrm>
            <a:off x="7638809" y="3212211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c2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4827D86-6B66-C3FE-E6CF-4FE78211BF19}"/>
              </a:ext>
            </a:extLst>
          </p:cNvPr>
          <p:cNvSpPr/>
          <p:nvPr/>
        </p:nvSpPr>
        <p:spPr>
          <a:xfrm>
            <a:off x="10449186" y="616619"/>
            <a:ext cx="1287379" cy="60556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highlight>
                  <a:srgbClr val="FFFF00"/>
                </a:highlight>
                <a:latin typeface="DM Mono" panose="020B0509040201040103" pitchFamily="49" charset="0"/>
              </a:rPr>
              <a:t>2</a:t>
            </a:r>
            <a:endParaRPr kumimoji="1" lang="ko-KR" altLang="en-US" dirty="0">
              <a:solidFill>
                <a:srgbClr val="FF0000"/>
              </a:solidFill>
              <a:highlight>
                <a:srgbClr val="FFFF00"/>
              </a:highlight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C4B5AB-BB68-03CB-979F-5CF9D2A20EF2}"/>
              </a:ext>
            </a:extLst>
          </p:cNvPr>
          <p:cNvSpPr txBox="1"/>
          <p:nvPr/>
        </p:nvSpPr>
        <p:spPr>
          <a:xfrm>
            <a:off x="9027890" y="734736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Car::</a:t>
            </a:r>
            <a:r>
              <a:rPr kumimoji="1" lang="en-US" altLang="ko-KR" dirty="0" err="1">
                <a:latin typeface="DM Mono" panose="020B0509040201040103" pitchFamily="49" charset="0"/>
              </a:rPr>
              <a:t>cnt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91017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4AFB9E-68DD-D4F9-D80C-FF4342A038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9645B29B-B419-EA06-242B-0D0FDBF6C253}"/>
              </a:ext>
            </a:extLst>
          </p:cNvPr>
          <p:cNvSpPr/>
          <p:nvPr/>
        </p:nvSpPr>
        <p:spPr>
          <a:xfrm>
            <a:off x="5367960" y="1863194"/>
            <a:ext cx="6076950" cy="29678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BB03A04-8528-1FC8-3E57-90BC1E9C4379}"/>
              </a:ext>
            </a:extLst>
          </p:cNvPr>
          <p:cNvSpPr/>
          <p:nvPr/>
        </p:nvSpPr>
        <p:spPr>
          <a:xfrm>
            <a:off x="7698084" y="2460236"/>
            <a:ext cx="1287379" cy="60556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highlight>
                  <a:srgbClr val="FFFF00"/>
                </a:highlight>
                <a:latin typeface="DM Mono" panose="020B0509040201040103" pitchFamily="49" charset="0"/>
              </a:rPr>
              <a:t>“Tom"</a:t>
            </a:r>
            <a:endParaRPr kumimoji="1" lang="ko-KR" altLang="en-US" dirty="0">
              <a:solidFill>
                <a:schemeClr val="tx1"/>
              </a:solidFill>
              <a:highlight>
                <a:srgbClr val="FFFF00"/>
              </a:highlight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0012F59-BABD-FC67-54B8-0668E0B918E3}"/>
              </a:ext>
            </a:extLst>
          </p:cNvPr>
          <p:cNvSpPr txBox="1"/>
          <p:nvPr/>
        </p:nvSpPr>
        <p:spPr>
          <a:xfrm>
            <a:off x="7698083" y="2039336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u1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8193305-4862-51D5-B857-79B70247A5AA}"/>
              </a:ext>
            </a:extLst>
          </p:cNvPr>
          <p:cNvSpPr/>
          <p:nvPr/>
        </p:nvSpPr>
        <p:spPr>
          <a:xfrm>
            <a:off x="7698083" y="3891110"/>
            <a:ext cx="1287379" cy="60556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highlight>
                  <a:srgbClr val="FFFF00"/>
                </a:highlight>
                <a:latin typeface="DM Mono" panose="020B0509040201040103" pitchFamily="49" charset="0"/>
              </a:rPr>
              <a:t>“Bob”</a:t>
            </a:r>
            <a:endParaRPr kumimoji="1" lang="ko-KR" altLang="en-US" dirty="0">
              <a:solidFill>
                <a:schemeClr val="tx1"/>
              </a:solidFill>
              <a:highlight>
                <a:srgbClr val="FFFF00"/>
              </a:highlight>
              <a:latin typeface="DM Mono" panose="020B0509040201040103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5980EB-9815-3FF3-E3FE-8B8CC081A867}"/>
              </a:ext>
            </a:extLst>
          </p:cNvPr>
          <p:cNvSpPr txBox="1"/>
          <p:nvPr/>
        </p:nvSpPr>
        <p:spPr>
          <a:xfrm>
            <a:off x="7698082" y="3470210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u2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4C546A9-2C09-582A-EA6F-3DD92D9B6AEC}"/>
              </a:ext>
            </a:extLst>
          </p:cNvPr>
          <p:cNvSpPr/>
          <p:nvPr/>
        </p:nvSpPr>
        <p:spPr>
          <a:xfrm>
            <a:off x="10449186" y="616619"/>
            <a:ext cx="1287379" cy="60556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highlight>
                  <a:srgbClr val="FFFF00"/>
                </a:highlight>
                <a:latin typeface="DM Mono" panose="020B0509040201040103" pitchFamily="49" charset="0"/>
              </a:rPr>
              <a:t>“User”</a:t>
            </a:r>
            <a:endParaRPr kumimoji="1" lang="ko-KR" altLang="en-US" dirty="0">
              <a:solidFill>
                <a:srgbClr val="FF0000"/>
              </a:solidFill>
              <a:highlight>
                <a:srgbClr val="FFFF00"/>
              </a:highlight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12DA06-2C41-C7F5-6280-95439B14F908}"/>
              </a:ext>
            </a:extLst>
          </p:cNvPr>
          <p:cNvSpPr txBox="1"/>
          <p:nvPr/>
        </p:nvSpPr>
        <p:spPr>
          <a:xfrm>
            <a:off x="8134916" y="786305"/>
            <a:ext cx="2314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400" dirty="0">
                <a:latin typeface="DM Mono" panose="020B0509040201040103" pitchFamily="49" charset="0"/>
              </a:rPr>
              <a:t>User::</a:t>
            </a:r>
            <a:r>
              <a:rPr kumimoji="1" lang="en-US" altLang="ko-KR" sz="1400" dirty="0" err="1">
                <a:latin typeface="DM Mono" panose="020B0509040201040103" pitchFamily="49" charset="0"/>
              </a:rPr>
              <a:t>className</a:t>
            </a:r>
            <a:endParaRPr kumimoji="1" lang="ko-KR" altLang="en-US" sz="1400" dirty="0"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7AD46C-1519-8B4B-0643-659731E70810}"/>
              </a:ext>
            </a:extLst>
          </p:cNvPr>
          <p:cNvSpPr txBox="1"/>
          <p:nvPr/>
        </p:nvSpPr>
        <p:spPr>
          <a:xfrm>
            <a:off x="455435" y="209906"/>
            <a:ext cx="6097656" cy="42312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475"/>
              </a:lnSpc>
              <a:buNone/>
            </a:pPr>
            <a:r>
              <a:rPr lang="en-US" altLang="ko-KR" sz="14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class</a:t>
            </a:r>
            <a:r>
              <a:rPr lang="en-US" altLang="ko-KR" sz="14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400" b="0" dirty="0">
                <a:solidFill>
                  <a:srgbClr val="267F99"/>
                </a:solidFill>
                <a:effectLst/>
                <a:latin typeface="DM Mono" panose="020B0509040201040103" pitchFamily="49" charset="0"/>
              </a:rPr>
              <a:t>User</a:t>
            </a:r>
            <a:endParaRPr lang="en-US" altLang="ko-KR" sz="14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r>
              <a:rPr lang="en-US" altLang="ko-KR" sz="14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sz="1400" b="0" dirty="0">
                <a:solidFill>
                  <a:srgbClr val="267F99"/>
                </a:solidFill>
                <a:effectLst/>
                <a:latin typeface="DM Mono" panose="020B0509040201040103" pitchFamily="49" charset="0"/>
              </a:rPr>
              <a:t>string</a:t>
            </a:r>
            <a:r>
              <a:rPr lang="en-US" altLang="ko-KR" sz="14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4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name</a:t>
            </a:r>
            <a:r>
              <a:rPr lang="en-US" altLang="ko-KR" sz="14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  <a:r>
              <a:rPr lang="en-US" altLang="ko-KR" sz="14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 // </a:t>
            </a:r>
            <a:r>
              <a:rPr lang="ko-KR" altLang="en-US" sz="14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멤버 데이터</a:t>
            </a:r>
            <a:r>
              <a:rPr lang="en-US" altLang="ko-KR" sz="14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, </a:t>
            </a:r>
            <a:r>
              <a:rPr lang="ko-KR" altLang="en-US" sz="14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객체 데이터</a:t>
            </a:r>
            <a:endParaRPr lang="ko-KR" altLang="en-US" sz="14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r>
              <a:rPr lang="en-US" altLang="ko-KR" sz="14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static</a:t>
            </a:r>
            <a:r>
              <a:rPr lang="en-US" altLang="ko-KR" sz="14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400" b="0" dirty="0">
                <a:solidFill>
                  <a:srgbClr val="267F99"/>
                </a:solidFill>
                <a:effectLst/>
                <a:latin typeface="DM Mono" panose="020B0509040201040103" pitchFamily="49" charset="0"/>
              </a:rPr>
              <a:t>string</a:t>
            </a:r>
            <a:r>
              <a:rPr lang="en-US" altLang="ko-KR" sz="14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400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className</a:t>
            </a:r>
            <a:r>
              <a:rPr lang="en-US" altLang="ko-KR" sz="14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  <a:r>
              <a:rPr lang="en-US" altLang="ko-KR" sz="14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 // </a:t>
            </a:r>
            <a:r>
              <a:rPr lang="ko-KR" altLang="en-US" sz="14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정적 멤버 데이터</a:t>
            </a:r>
            <a:r>
              <a:rPr lang="en-US" altLang="ko-KR" sz="14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, </a:t>
            </a:r>
            <a:r>
              <a:rPr lang="ko-KR" altLang="en-US" sz="14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클래스 데이터</a:t>
            </a:r>
            <a:endParaRPr lang="ko-KR" altLang="en-US" sz="14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r>
              <a:rPr lang="en-US" altLang="ko-KR" sz="14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};</a:t>
            </a:r>
          </a:p>
          <a:p>
            <a:pPr>
              <a:lnSpc>
                <a:spcPts val="2475"/>
              </a:lnSpc>
              <a:buNone/>
            </a:pPr>
            <a:br>
              <a:rPr lang="en-US" altLang="ko-KR" sz="14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1400" b="0" dirty="0">
                <a:solidFill>
                  <a:srgbClr val="267F99"/>
                </a:solidFill>
                <a:effectLst/>
                <a:latin typeface="DM Mono" panose="020B0509040201040103" pitchFamily="49" charset="0"/>
              </a:rPr>
              <a:t>string</a:t>
            </a:r>
            <a:r>
              <a:rPr lang="en-US" altLang="ko-KR" sz="14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400" b="0" dirty="0">
                <a:solidFill>
                  <a:srgbClr val="267F99"/>
                </a:solidFill>
                <a:effectLst/>
                <a:latin typeface="DM Mono" panose="020B0509040201040103" pitchFamily="49" charset="0"/>
              </a:rPr>
              <a:t>User</a:t>
            </a:r>
            <a:r>
              <a:rPr lang="en-US" altLang="ko-KR" sz="14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::</a:t>
            </a:r>
            <a:r>
              <a:rPr lang="en-US" altLang="ko-KR" sz="1400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className</a:t>
            </a:r>
            <a:r>
              <a:rPr lang="en-US" altLang="ko-KR" sz="14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sz="14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400" b="0" dirty="0">
                <a:solidFill>
                  <a:srgbClr val="A31515"/>
                </a:solidFill>
                <a:effectLst/>
                <a:latin typeface="DM Mono" panose="020B0509040201040103" pitchFamily="49" charset="0"/>
              </a:rPr>
              <a:t>”User"</a:t>
            </a:r>
            <a:r>
              <a:rPr lang="en-US" altLang="ko-KR" sz="14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475"/>
              </a:lnSpc>
              <a:buNone/>
            </a:pPr>
            <a:br>
              <a:rPr lang="en-US" altLang="ko-KR" sz="14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14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14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4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sz="14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sz="14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sz="1400" b="0" dirty="0">
                <a:solidFill>
                  <a:srgbClr val="267F99"/>
                </a:solidFill>
                <a:effectLst/>
                <a:latin typeface="DM Mono" panose="020B0509040201040103" pitchFamily="49" charset="0"/>
              </a:rPr>
              <a:t>  User u1{"Tom"};</a:t>
            </a:r>
            <a:endParaRPr lang="en-US" altLang="ko-KR" sz="14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r>
              <a:rPr lang="en-US" altLang="ko-KR" sz="14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 User u2{</a:t>
            </a:r>
            <a:r>
              <a:rPr lang="en-US" altLang="ko-KR" sz="1400" b="0" dirty="0">
                <a:solidFill>
                  <a:srgbClr val="A31515"/>
                </a:solidFill>
                <a:effectLst/>
                <a:latin typeface="DM Mono" panose="020B0509040201040103" pitchFamily="49" charset="0"/>
              </a:rPr>
              <a:t>"Bob"</a:t>
            </a:r>
            <a:r>
              <a:rPr lang="en-US" altLang="ko-KR" sz="14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};</a:t>
            </a:r>
          </a:p>
          <a:p>
            <a:pPr>
              <a:lnSpc>
                <a:spcPts val="2475"/>
              </a:lnSpc>
            </a:pPr>
            <a:r>
              <a:rPr lang="en-US" altLang="ko-KR" sz="14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436869-7426-908D-3FA0-1372F4E5597B}"/>
              </a:ext>
            </a:extLst>
          </p:cNvPr>
          <p:cNvSpPr txBox="1"/>
          <p:nvPr/>
        </p:nvSpPr>
        <p:spPr>
          <a:xfrm>
            <a:off x="6336501" y="1483966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main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970521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710D71-575B-9B6A-F530-8A765938A0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2436F0B-EE94-23A5-93F1-4311D12EBC39}"/>
              </a:ext>
            </a:extLst>
          </p:cNvPr>
          <p:cNvSpPr/>
          <p:nvPr/>
        </p:nvSpPr>
        <p:spPr>
          <a:xfrm>
            <a:off x="4808621" y="2459648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554B5E-527D-EB1C-94C2-6EA7D0DC0839}"/>
              </a:ext>
            </a:extLst>
          </p:cNvPr>
          <p:cNvSpPr txBox="1"/>
          <p:nvPr/>
        </p:nvSpPr>
        <p:spPr>
          <a:xfrm>
            <a:off x="3758364" y="2577765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age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81A540-7D73-3915-8483-B24676C2D6B4}"/>
              </a:ext>
            </a:extLst>
          </p:cNvPr>
          <p:cNvSpPr txBox="1"/>
          <p:nvPr/>
        </p:nvSpPr>
        <p:spPr>
          <a:xfrm>
            <a:off x="4808620" y="2038748"/>
            <a:ext cx="128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Animal a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6BB77C-28D3-65AC-90DA-2D55D369F8B8}"/>
              </a:ext>
            </a:extLst>
          </p:cNvPr>
          <p:cNvSpPr txBox="1"/>
          <p:nvPr/>
        </p:nvSpPr>
        <p:spPr>
          <a:xfrm>
            <a:off x="636269" y="183912"/>
            <a:ext cx="3544566" cy="5520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475"/>
              </a:lnSpc>
              <a:buNone/>
            </a:pPr>
            <a:b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16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class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267F99"/>
                </a:solidFill>
                <a:effectLst/>
                <a:latin typeface="DM Mono" panose="020B0509040201040103" pitchFamily="49" charset="0"/>
              </a:rPr>
              <a:t>Animal</a:t>
            </a:r>
            <a:endParaRPr lang="en-US" altLang="ko-KR" sz="16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sz="16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age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};</a:t>
            </a:r>
          </a:p>
          <a:p>
            <a:pPr>
              <a:lnSpc>
                <a:spcPts val="2475"/>
              </a:lnSpc>
              <a:buNone/>
            </a:pPr>
            <a:b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16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class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267F99"/>
                </a:solidFill>
                <a:effectLst/>
                <a:latin typeface="DM Mono" panose="020B0509040201040103" pitchFamily="49" charset="0"/>
              </a:rPr>
              <a:t>Dog</a:t>
            </a:r>
            <a:endParaRPr lang="en-US" altLang="ko-KR" sz="16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sz="16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age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sz="16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speed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};</a:t>
            </a:r>
          </a:p>
          <a:p>
            <a:pPr>
              <a:lnSpc>
                <a:spcPts val="2475"/>
              </a:lnSpc>
              <a:buNone/>
            </a:pPr>
            <a:b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16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  <a:b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  </a:t>
            </a:r>
            <a:r>
              <a:rPr lang="en-US" altLang="ko-KR" sz="1600" b="0" dirty="0">
                <a:solidFill>
                  <a:srgbClr val="267F99"/>
                </a:solidFill>
                <a:effectLst/>
                <a:latin typeface="DM Mono" panose="020B0509040201040103" pitchFamily="49" charset="0"/>
              </a:rPr>
              <a:t>Animal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a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sz="1600" b="0" dirty="0">
                <a:solidFill>
                  <a:srgbClr val="267F99"/>
                </a:solidFill>
                <a:effectLst/>
                <a:latin typeface="DM Mono" panose="020B0509040201040103" pitchFamily="49" charset="0"/>
              </a:rPr>
              <a:t>   Dog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d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475"/>
              </a:lnSpc>
            </a:pP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1D74E33-17A7-6C6D-B2B6-23D1C3721C08}"/>
              </a:ext>
            </a:extLst>
          </p:cNvPr>
          <p:cNvSpPr/>
          <p:nvPr/>
        </p:nvSpPr>
        <p:spPr>
          <a:xfrm>
            <a:off x="8353187" y="2217867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3F02D78-BEFB-28DE-C5EE-B23208009CC7}"/>
              </a:ext>
            </a:extLst>
          </p:cNvPr>
          <p:cNvSpPr txBox="1"/>
          <p:nvPr/>
        </p:nvSpPr>
        <p:spPr>
          <a:xfrm>
            <a:off x="7302930" y="2335984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age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6CCE417-F7F8-D9B6-ED6B-7ECC3CCF008C}"/>
              </a:ext>
            </a:extLst>
          </p:cNvPr>
          <p:cNvSpPr txBox="1"/>
          <p:nvPr/>
        </p:nvSpPr>
        <p:spPr>
          <a:xfrm>
            <a:off x="8353186" y="1796967"/>
            <a:ext cx="128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Dog d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5057481-7314-D767-200B-C06A46F0973B}"/>
              </a:ext>
            </a:extLst>
          </p:cNvPr>
          <p:cNvSpPr/>
          <p:nvPr/>
        </p:nvSpPr>
        <p:spPr>
          <a:xfrm>
            <a:off x="8353187" y="2823433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84D7F1D-DE4D-BE3C-7BFB-B81C3A15A69B}"/>
              </a:ext>
            </a:extLst>
          </p:cNvPr>
          <p:cNvSpPr txBox="1"/>
          <p:nvPr/>
        </p:nvSpPr>
        <p:spPr>
          <a:xfrm>
            <a:off x="7302930" y="2941550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speed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2996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5CEE85-B160-2FA5-543A-93D8ED5CC3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BCEE6C0-9220-9D63-66F8-244294FD478D}"/>
              </a:ext>
            </a:extLst>
          </p:cNvPr>
          <p:cNvSpPr txBox="1"/>
          <p:nvPr/>
        </p:nvSpPr>
        <p:spPr>
          <a:xfrm>
            <a:off x="383362" y="588935"/>
            <a:ext cx="6093994" cy="37843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1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1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1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b="1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1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1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1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100</a:t>
            </a:r>
            <a:r>
              <a:rPr lang="en-US" altLang="ko-KR" b="1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&amp;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42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BEC3412-11EC-6262-2C88-F391383C453A}"/>
              </a:ext>
            </a:extLst>
          </p:cNvPr>
          <p:cNvSpPr/>
          <p:nvPr/>
        </p:nvSpPr>
        <p:spPr>
          <a:xfrm>
            <a:off x="4969042" y="1022684"/>
            <a:ext cx="6112042" cy="48968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0F35CDD-5394-E4CD-DB60-86F88D730A30}"/>
              </a:ext>
            </a:extLst>
          </p:cNvPr>
          <p:cNvSpPr/>
          <p:nvPr/>
        </p:nvSpPr>
        <p:spPr>
          <a:xfrm>
            <a:off x="7098632" y="1769050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100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652A93-1314-1E0E-6EF5-8A3511F50228}"/>
              </a:ext>
            </a:extLst>
          </p:cNvPr>
          <p:cNvSpPr txBox="1"/>
          <p:nvPr/>
        </p:nvSpPr>
        <p:spPr>
          <a:xfrm>
            <a:off x="6626732" y="2005285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latin typeface="DM Mono" panose="020B0509040201040103" pitchFamily="49" charset="0"/>
              </a:rPr>
              <a:t>n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EFB934D-DB6F-C9F0-16EB-15A01DA975A0}"/>
              </a:ext>
            </a:extLst>
          </p:cNvPr>
          <p:cNvSpPr txBox="1"/>
          <p:nvPr/>
        </p:nvSpPr>
        <p:spPr>
          <a:xfrm>
            <a:off x="6321770" y="1398287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latin typeface="DM Mono" panose="020B0509040201040103" pitchFamily="49" charset="0"/>
              </a:rPr>
              <a:t>0x100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1989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B7778C-5863-01BC-21FA-273E698876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8BF9540-DA2F-AABF-2C8D-6A16029B59DE}"/>
              </a:ext>
            </a:extLst>
          </p:cNvPr>
          <p:cNvSpPr txBox="1"/>
          <p:nvPr/>
        </p:nvSpPr>
        <p:spPr>
          <a:xfrm>
            <a:off x="383362" y="588935"/>
            <a:ext cx="6093994" cy="37843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1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1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1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b="1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1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1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1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100</a:t>
            </a:r>
            <a:r>
              <a:rPr lang="en-US" altLang="ko-KR" b="1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b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int &amp;</a:t>
            </a:r>
            <a:r>
              <a:rPr lang="en-US" altLang="ko-KR" b="0" dirty="0" err="1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rn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 = n;</a:t>
            </a:r>
          </a:p>
          <a:p>
            <a:pPr>
              <a:lnSpc>
                <a:spcPts val="285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42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BF80A85-B405-5DBF-3CB6-E898E8E15CB9}"/>
              </a:ext>
            </a:extLst>
          </p:cNvPr>
          <p:cNvSpPr/>
          <p:nvPr/>
        </p:nvSpPr>
        <p:spPr>
          <a:xfrm>
            <a:off x="4969042" y="1022684"/>
            <a:ext cx="6112042" cy="48968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7FA039C-BC60-B82A-F57F-D2E7C40486B1}"/>
              </a:ext>
            </a:extLst>
          </p:cNvPr>
          <p:cNvSpPr/>
          <p:nvPr/>
        </p:nvSpPr>
        <p:spPr>
          <a:xfrm>
            <a:off x="7098632" y="1769050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100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6F95FB-9FC3-6C93-142D-10BED96518E2}"/>
              </a:ext>
            </a:extLst>
          </p:cNvPr>
          <p:cNvSpPr txBox="1"/>
          <p:nvPr/>
        </p:nvSpPr>
        <p:spPr>
          <a:xfrm>
            <a:off x="5610225" y="2005285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 err="1">
                <a:latin typeface="DM Mono" panose="020B0509040201040103" pitchFamily="49" charset="0"/>
              </a:rPr>
              <a:t>n,</a:t>
            </a:r>
            <a:r>
              <a:rPr kumimoji="1" lang="en-US" altLang="ko-KR" dirty="0" err="1">
                <a:solidFill>
                  <a:srgbClr val="FF0000"/>
                </a:solidFill>
                <a:latin typeface="DM Mono" panose="020B0509040201040103" pitchFamily="49" charset="0"/>
              </a:rPr>
              <a:t>rn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944EDB7-A874-81AD-4B33-9B9517FF9AC3}"/>
              </a:ext>
            </a:extLst>
          </p:cNvPr>
          <p:cNvSpPr txBox="1"/>
          <p:nvPr/>
        </p:nvSpPr>
        <p:spPr>
          <a:xfrm>
            <a:off x="6321770" y="1398287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latin typeface="DM Mono" panose="020B0509040201040103" pitchFamily="49" charset="0"/>
              </a:rPr>
              <a:t>0x100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9214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D83A57-D41A-D7E4-2B07-188DA81782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DC9B8F5-082D-A5AB-6906-922D7C8864DC}"/>
              </a:ext>
            </a:extLst>
          </p:cNvPr>
          <p:cNvSpPr txBox="1"/>
          <p:nvPr/>
        </p:nvSpPr>
        <p:spPr>
          <a:xfrm>
            <a:off x="383362" y="588935"/>
            <a:ext cx="6093994" cy="37843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1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1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1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b="1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1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1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1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100</a:t>
            </a:r>
            <a:r>
              <a:rPr lang="en-US" altLang="ko-KR" b="1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b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int &amp;</a:t>
            </a:r>
            <a:r>
              <a:rPr lang="en-US" altLang="ko-KR" b="0" dirty="0" err="1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rn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 = n;</a:t>
            </a:r>
          </a:p>
          <a:p>
            <a:pPr>
              <a:lnSpc>
                <a:spcPts val="2850"/>
              </a:lnSpc>
              <a:buNone/>
            </a:pPr>
            <a:b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 err="1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rn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 = 42;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BBA1CAD-F5D7-2282-CF55-309A2DF7FF12}"/>
              </a:ext>
            </a:extLst>
          </p:cNvPr>
          <p:cNvSpPr/>
          <p:nvPr/>
        </p:nvSpPr>
        <p:spPr>
          <a:xfrm>
            <a:off x="4969042" y="1022684"/>
            <a:ext cx="6112042" cy="48968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5B32973-CB55-E5A5-D100-2504EACBEB30}"/>
              </a:ext>
            </a:extLst>
          </p:cNvPr>
          <p:cNvSpPr/>
          <p:nvPr/>
        </p:nvSpPr>
        <p:spPr>
          <a:xfrm>
            <a:off x="7098632" y="1769050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42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16FCD3-BD10-0E73-2793-554C7CCF2D76}"/>
              </a:ext>
            </a:extLst>
          </p:cNvPr>
          <p:cNvSpPr txBox="1"/>
          <p:nvPr/>
        </p:nvSpPr>
        <p:spPr>
          <a:xfrm>
            <a:off x="5610225" y="2005285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 err="1">
                <a:latin typeface="DM Mono" panose="020B0509040201040103" pitchFamily="49" charset="0"/>
              </a:rPr>
              <a:t>n,</a:t>
            </a:r>
            <a:r>
              <a:rPr kumimoji="1" lang="en-US" altLang="ko-KR" dirty="0" err="1">
                <a:solidFill>
                  <a:srgbClr val="FF0000"/>
                </a:solidFill>
                <a:latin typeface="DM Mono" panose="020B0509040201040103" pitchFamily="49" charset="0"/>
              </a:rPr>
              <a:t>rn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15707F-09C8-2184-E16A-9F428D7CC902}"/>
              </a:ext>
            </a:extLst>
          </p:cNvPr>
          <p:cNvSpPr txBox="1"/>
          <p:nvPr/>
        </p:nvSpPr>
        <p:spPr>
          <a:xfrm>
            <a:off x="6321770" y="1398287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latin typeface="DM Mono" panose="020B0509040201040103" pitchFamily="49" charset="0"/>
              </a:rPr>
              <a:t>0x100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9538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41CF95-3D18-905B-2BFE-B8BE6EFECF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D85F590-563E-1F32-9096-AE03E1E4E995}"/>
              </a:ext>
            </a:extLst>
          </p:cNvPr>
          <p:cNvSpPr txBox="1"/>
          <p:nvPr/>
        </p:nvSpPr>
        <p:spPr>
          <a:xfrm>
            <a:off x="383362" y="588935"/>
            <a:ext cx="6093994" cy="4528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void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Increment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++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85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Increment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);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F542004-7E22-35A6-B80B-9912D38A78A6}"/>
              </a:ext>
            </a:extLst>
          </p:cNvPr>
          <p:cNvSpPr/>
          <p:nvPr/>
        </p:nvSpPr>
        <p:spPr>
          <a:xfrm>
            <a:off x="4969042" y="3429000"/>
            <a:ext cx="3793958" cy="2490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F4CDE11-B895-F0DD-9091-A4BAD68DC766}"/>
              </a:ext>
            </a:extLst>
          </p:cNvPr>
          <p:cNvSpPr/>
          <p:nvPr/>
        </p:nvSpPr>
        <p:spPr>
          <a:xfrm>
            <a:off x="6260432" y="4491101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B910DA-7847-B1AF-A51C-B75BAAF54009}"/>
              </a:ext>
            </a:extLst>
          </p:cNvPr>
          <p:cNvSpPr txBox="1"/>
          <p:nvPr/>
        </p:nvSpPr>
        <p:spPr>
          <a:xfrm>
            <a:off x="4772025" y="4727336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17EEDC-AAA2-37A1-6FA6-6FDCA09118EC}"/>
              </a:ext>
            </a:extLst>
          </p:cNvPr>
          <p:cNvSpPr txBox="1"/>
          <p:nvPr/>
        </p:nvSpPr>
        <p:spPr>
          <a:xfrm>
            <a:off x="5483570" y="4120338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latin typeface="DM Mono" panose="020B0509040201040103" pitchFamily="49" charset="0"/>
              </a:rPr>
              <a:t>0x100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ECF942-744D-7C95-A776-E661D07F9E13}"/>
              </a:ext>
            </a:extLst>
          </p:cNvPr>
          <p:cNvSpPr txBox="1"/>
          <p:nvPr/>
        </p:nvSpPr>
        <p:spPr>
          <a:xfrm>
            <a:off x="4969042" y="3058237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main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9992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2013 - 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2013 - 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kumimoji="1" dirty="0" smtClean="0">
            <a:solidFill>
              <a:sysClr val="windowText" lastClr="000000"/>
            </a:solidFill>
          </a:defRPr>
        </a:defPPr>
      </a:lstStyle>
      <a:style>
        <a:lnRef idx="2">
          <a:schemeClr val="accent4">
            <a:shade val="15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a:style>
    </a:spDef>
    <a:lnDef>
      <a:spPr>
        <a:ln w="12700">
          <a:tailEnd type="triangl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kumimoji="1" dirty="0" smtClean="0">
            <a:latin typeface="DM Mono" panose="020B0509040201040103" pitchFamily="49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534</TotalTime>
  <Words>3073</Words>
  <Application>Microsoft Macintosh PowerPoint</Application>
  <PresentationFormat>와이드스크린</PresentationFormat>
  <Paragraphs>1029</Paragraphs>
  <Slides>54</Slides>
  <Notes>23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54</vt:i4>
      </vt:variant>
    </vt:vector>
  </HeadingPairs>
  <TitlesOfParts>
    <vt:vector size="58" baseType="lpstr">
      <vt:lpstr>맑은 고딕</vt:lpstr>
      <vt:lpstr>Arial</vt:lpstr>
      <vt:lpstr>DM Mono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찬식 윤</dc:creator>
  <cp:lastModifiedBy>찬식 윤</cp:lastModifiedBy>
  <cp:revision>31</cp:revision>
  <dcterms:created xsi:type="dcterms:W3CDTF">2025-05-12T08:33:51Z</dcterms:created>
  <dcterms:modified xsi:type="dcterms:W3CDTF">2025-05-15T02:26:43Z</dcterms:modified>
</cp:coreProperties>
</file>